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10" name="Group 38">
            <a:extLst>
              <a:ext uri="{FF2B5EF4-FFF2-40B4-BE49-F238E27FC236}">
                <a16:creationId xmlns:a16="http://schemas.microsoft.com/office/drawing/2014/main" id="{C64E7A37-6AA9-4D3C-B4D7-32005BE4A965}"/>
              </a:ext>
            </a:extLst>
          </p:cNvPr>
          <p:cNvGrpSpPr/>
          <p:nvPr/>
        </p:nvGrpSpPr>
        <p:grpSpPr>
          <a:xfrm>
            <a:off x="305667" y="1817777"/>
            <a:ext cx="5240630" cy="4404614"/>
            <a:chOff x="718988" y="1650508"/>
            <a:chExt cx="5240630" cy="4404614"/>
          </a:xfrm>
        </p:grpSpPr>
        <p:grpSp>
          <p:nvGrpSpPr>
            <p:cNvPr id="211" name="Group 5">
              <a:extLst>
                <a:ext uri="{FF2B5EF4-FFF2-40B4-BE49-F238E27FC236}">
                  <a16:creationId xmlns:a16="http://schemas.microsoft.com/office/drawing/2014/main" id="{C6366D8A-AA86-458A-9FA3-09A15EFAAB87}"/>
                </a:ext>
              </a:extLst>
            </p:cNvPr>
            <p:cNvGrpSpPr/>
            <p:nvPr/>
          </p:nvGrpSpPr>
          <p:grpSpPr>
            <a:xfrm>
              <a:off x="718988" y="1650508"/>
              <a:ext cx="5240630" cy="4053606"/>
              <a:chOff x="597068" y="1702760"/>
              <a:chExt cx="4112770" cy="3181211"/>
            </a:xfrm>
          </p:grpSpPr>
          <p:sp>
            <p:nvSpPr>
              <p:cNvPr id="215" name="Freeform: Shape 3">
                <a:extLst>
                  <a:ext uri="{FF2B5EF4-FFF2-40B4-BE49-F238E27FC236}">
                    <a16:creationId xmlns:a16="http://schemas.microsoft.com/office/drawing/2014/main" id="{F0B42DCD-F2C2-40C9-A57D-EB9287A432D5}"/>
                  </a:ext>
                </a:extLst>
              </p:cNvPr>
              <p:cNvSpPr/>
              <p:nvPr/>
            </p:nvSpPr>
            <p:spPr>
              <a:xfrm>
                <a:off x="597068" y="1702760"/>
                <a:ext cx="4112770" cy="3181211"/>
              </a:xfrm>
              <a:custGeom>
                <a:avLst/>
                <a:gdLst>
                  <a:gd name="connsiteX0" fmla="*/ 944140 w 1178350"/>
                  <a:gd name="connsiteY0" fmla="*/ 641170 h 913221"/>
                  <a:gd name="connsiteX1" fmla="*/ 944140 w 1178350"/>
                  <a:gd name="connsiteY1" fmla="*/ 856219 h 913221"/>
                  <a:gd name="connsiteX2" fmla="*/ 889936 w 1178350"/>
                  <a:gd name="connsiteY2" fmla="*/ 912780 h 913221"/>
                  <a:gd name="connsiteX3" fmla="*/ 724967 w 1178350"/>
                  <a:gd name="connsiteY3" fmla="*/ 913369 h 913221"/>
                  <a:gd name="connsiteX4" fmla="*/ 696097 w 1178350"/>
                  <a:gd name="connsiteY4" fmla="*/ 883910 h 913221"/>
                  <a:gd name="connsiteX5" fmla="*/ 696687 w 1178350"/>
                  <a:gd name="connsiteY5" fmla="*/ 736616 h 913221"/>
                  <a:gd name="connsiteX6" fmla="*/ 661336 w 1178350"/>
                  <a:gd name="connsiteY6" fmla="*/ 699498 h 913221"/>
                  <a:gd name="connsiteX7" fmla="*/ 519934 w 1178350"/>
                  <a:gd name="connsiteY7" fmla="*/ 699498 h 913221"/>
                  <a:gd name="connsiteX8" fmla="*/ 484584 w 1178350"/>
                  <a:gd name="connsiteY8" fmla="*/ 736616 h 913221"/>
                  <a:gd name="connsiteX9" fmla="*/ 485173 w 1178350"/>
                  <a:gd name="connsiteY9" fmla="*/ 883910 h 913221"/>
                  <a:gd name="connsiteX10" fmla="*/ 455714 w 1178350"/>
                  <a:gd name="connsiteY10" fmla="*/ 912780 h 913221"/>
                  <a:gd name="connsiteX11" fmla="*/ 293691 w 1178350"/>
                  <a:gd name="connsiteY11" fmla="*/ 912191 h 913221"/>
                  <a:gd name="connsiteX12" fmla="*/ 237130 w 1178350"/>
                  <a:gd name="connsiteY12" fmla="*/ 855040 h 913221"/>
                  <a:gd name="connsiteX13" fmla="*/ 236541 w 1178350"/>
                  <a:gd name="connsiteY13" fmla="*/ 421997 h 913221"/>
                  <a:gd name="connsiteX14" fmla="*/ 230649 w 1178350"/>
                  <a:gd name="connsiteY14" fmla="*/ 395484 h 913221"/>
                  <a:gd name="connsiteX15" fmla="*/ 208260 w 1178350"/>
                  <a:gd name="connsiteY15" fmla="*/ 407267 h 913221"/>
                  <a:gd name="connsiteX16" fmla="*/ 110457 w 1178350"/>
                  <a:gd name="connsiteY16" fmla="*/ 477968 h 913221"/>
                  <a:gd name="connsiteX17" fmla="*/ 58021 w 1178350"/>
                  <a:gd name="connsiteY17" fmla="*/ 493876 h 913221"/>
                  <a:gd name="connsiteX18" fmla="*/ 2638 w 1178350"/>
                  <a:gd name="connsiteY18" fmla="*/ 452634 h 913221"/>
                  <a:gd name="connsiteX19" fmla="*/ 25616 w 1178350"/>
                  <a:gd name="connsiteY19" fmla="*/ 390770 h 913221"/>
                  <a:gd name="connsiteX20" fmla="*/ 211795 w 1178350"/>
                  <a:gd name="connsiteY20" fmla="*/ 256439 h 913221"/>
                  <a:gd name="connsiteX21" fmla="*/ 532307 w 1178350"/>
                  <a:gd name="connsiteY21" fmla="*/ 26071 h 913221"/>
                  <a:gd name="connsiteX22" fmla="*/ 648963 w 1178350"/>
                  <a:gd name="connsiteY22" fmla="*/ 26071 h 913221"/>
                  <a:gd name="connsiteX23" fmla="*/ 770923 w 1178350"/>
                  <a:gd name="connsiteY23" fmla="*/ 113858 h 913221"/>
                  <a:gd name="connsiteX24" fmla="*/ 798025 w 1178350"/>
                  <a:gd name="connsiteY24" fmla="*/ 102075 h 913221"/>
                  <a:gd name="connsiteX25" fmla="*/ 851051 w 1178350"/>
                  <a:gd name="connsiteY25" fmla="*/ 50816 h 913221"/>
                  <a:gd name="connsiteX26" fmla="*/ 904076 w 1178350"/>
                  <a:gd name="connsiteY26" fmla="*/ 50816 h 913221"/>
                  <a:gd name="connsiteX27" fmla="*/ 944140 w 1178350"/>
                  <a:gd name="connsiteY27" fmla="*/ 90880 h 913221"/>
                  <a:gd name="connsiteX28" fmla="*/ 943551 w 1178350"/>
                  <a:gd name="connsiteY28" fmla="*/ 199878 h 913221"/>
                  <a:gd name="connsiteX29" fmla="*/ 976545 w 1178350"/>
                  <a:gd name="connsiteY29" fmla="*/ 262330 h 913221"/>
                  <a:gd name="connsiteX30" fmla="*/ 1144460 w 1178350"/>
                  <a:gd name="connsiteY30" fmla="*/ 381933 h 913221"/>
                  <a:gd name="connsiteX31" fmla="*/ 1179810 w 1178350"/>
                  <a:gd name="connsiteY31" fmla="*/ 429656 h 913221"/>
                  <a:gd name="connsiteX32" fmla="*/ 1155065 w 1178350"/>
                  <a:gd name="connsiteY32" fmla="*/ 482682 h 913221"/>
                  <a:gd name="connsiteX33" fmla="*/ 1079651 w 1178350"/>
                  <a:gd name="connsiteY33" fmla="*/ 482682 h 913221"/>
                  <a:gd name="connsiteX34" fmla="*/ 978902 w 1178350"/>
                  <a:gd name="connsiteY34" fmla="*/ 411392 h 913221"/>
                  <a:gd name="connsiteX35" fmla="*/ 949443 w 1178350"/>
                  <a:gd name="connsiteY35" fmla="*/ 395484 h 913221"/>
                  <a:gd name="connsiteX36" fmla="*/ 944140 w 1178350"/>
                  <a:gd name="connsiteY36" fmla="*/ 427888 h 913221"/>
                  <a:gd name="connsiteX37" fmla="*/ 944140 w 1178350"/>
                  <a:gd name="connsiteY37" fmla="*/ 641170 h 913221"/>
                  <a:gd name="connsiteX0" fmla="*/ 944140 w 1180071"/>
                  <a:gd name="connsiteY0" fmla="*/ 641170 h 913398"/>
                  <a:gd name="connsiteX1" fmla="*/ 944140 w 1180071"/>
                  <a:gd name="connsiteY1" fmla="*/ 856219 h 913398"/>
                  <a:gd name="connsiteX2" fmla="*/ 889936 w 1180071"/>
                  <a:gd name="connsiteY2" fmla="*/ 912780 h 913398"/>
                  <a:gd name="connsiteX3" fmla="*/ 724967 w 1180071"/>
                  <a:gd name="connsiteY3" fmla="*/ 913369 h 913398"/>
                  <a:gd name="connsiteX4" fmla="*/ 696097 w 1180071"/>
                  <a:gd name="connsiteY4" fmla="*/ 883910 h 913398"/>
                  <a:gd name="connsiteX5" fmla="*/ 696687 w 1180071"/>
                  <a:gd name="connsiteY5" fmla="*/ 736616 h 913398"/>
                  <a:gd name="connsiteX6" fmla="*/ 661336 w 1180071"/>
                  <a:gd name="connsiteY6" fmla="*/ 699498 h 913398"/>
                  <a:gd name="connsiteX7" fmla="*/ 484584 w 1180071"/>
                  <a:gd name="connsiteY7" fmla="*/ 736616 h 913398"/>
                  <a:gd name="connsiteX8" fmla="*/ 485173 w 1180071"/>
                  <a:gd name="connsiteY8" fmla="*/ 883910 h 913398"/>
                  <a:gd name="connsiteX9" fmla="*/ 455714 w 1180071"/>
                  <a:gd name="connsiteY9" fmla="*/ 912780 h 913398"/>
                  <a:gd name="connsiteX10" fmla="*/ 293691 w 1180071"/>
                  <a:gd name="connsiteY10" fmla="*/ 912191 h 913398"/>
                  <a:gd name="connsiteX11" fmla="*/ 237130 w 1180071"/>
                  <a:gd name="connsiteY11" fmla="*/ 855040 h 913398"/>
                  <a:gd name="connsiteX12" fmla="*/ 236541 w 1180071"/>
                  <a:gd name="connsiteY12" fmla="*/ 421997 h 913398"/>
                  <a:gd name="connsiteX13" fmla="*/ 230649 w 1180071"/>
                  <a:gd name="connsiteY13" fmla="*/ 395484 h 913398"/>
                  <a:gd name="connsiteX14" fmla="*/ 208260 w 1180071"/>
                  <a:gd name="connsiteY14" fmla="*/ 407267 h 913398"/>
                  <a:gd name="connsiteX15" fmla="*/ 110457 w 1180071"/>
                  <a:gd name="connsiteY15" fmla="*/ 477968 h 913398"/>
                  <a:gd name="connsiteX16" fmla="*/ 58021 w 1180071"/>
                  <a:gd name="connsiteY16" fmla="*/ 493876 h 913398"/>
                  <a:gd name="connsiteX17" fmla="*/ 2638 w 1180071"/>
                  <a:gd name="connsiteY17" fmla="*/ 452634 h 913398"/>
                  <a:gd name="connsiteX18" fmla="*/ 25616 w 1180071"/>
                  <a:gd name="connsiteY18" fmla="*/ 390770 h 913398"/>
                  <a:gd name="connsiteX19" fmla="*/ 211795 w 1180071"/>
                  <a:gd name="connsiteY19" fmla="*/ 256439 h 913398"/>
                  <a:gd name="connsiteX20" fmla="*/ 532307 w 1180071"/>
                  <a:gd name="connsiteY20" fmla="*/ 26071 h 913398"/>
                  <a:gd name="connsiteX21" fmla="*/ 648963 w 1180071"/>
                  <a:gd name="connsiteY21" fmla="*/ 26071 h 913398"/>
                  <a:gd name="connsiteX22" fmla="*/ 770923 w 1180071"/>
                  <a:gd name="connsiteY22" fmla="*/ 113858 h 913398"/>
                  <a:gd name="connsiteX23" fmla="*/ 798025 w 1180071"/>
                  <a:gd name="connsiteY23" fmla="*/ 102075 h 913398"/>
                  <a:gd name="connsiteX24" fmla="*/ 851051 w 1180071"/>
                  <a:gd name="connsiteY24" fmla="*/ 50816 h 913398"/>
                  <a:gd name="connsiteX25" fmla="*/ 904076 w 1180071"/>
                  <a:gd name="connsiteY25" fmla="*/ 50816 h 913398"/>
                  <a:gd name="connsiteX26" fmla="*/ 944140 w 1180071"/>
                  <a:gd name="connsiteY26" fmla="*/ 90880 h 913398"/>
                  <a:gd name="connsiteX27" fmla="*/ 943551 w 1180071"/>
                  <a:gd name="connsiteY27" fmla="*/ 199878 h 913398"/>
                  <a:gd name="connsiteX28" fmla="*/ 976545 w 1180071"/>
                  <a:gd name="connsiteY28" fmla="*/ 262330 h 913398"/>
                  <a:gd name="connsiteX29" fmla="*/ 1144460 w 1180071"/>
                  <a:gd name="connsiteY29" fmla="*/ 381933 h 913398"/>
                  <a:gd name="connsiteX30" fmla="*/ 1179810 w 1180071"/>
                  <a:gd name="connsiteY30" fmla="*/ 429656 h 913398"/>
                  <a:gd name="connsiteX31" fmla="*/ 1155065 w 1180071"/>
                  <a:gd name="connsiteY31" fmla="*/ 482682 h 913398"/>
                  <a:gd name="connsiteX32" fmla="*/ 1079651 w 1180071"/>
                  <a:gd name="connsiteY32" fmla="*/ 482682 h 913398"/>
                  <a:gd name="connsiteX33" fmla="*/ 978902 w 1180071"/>
                  <a:gd name="connsiteY33" fmla="*/ 411392 h 913398"/>
                  <a:gd name="connsiteX34" fmla="*/ 949443 w 1180071"/>
                  <a:gd name="connsiteY34" fmla="*/ 395484 h 913398"/>
                  <a:gd name="connsiteX35" fmla="*/ 944140 w 1180071"/>
                  <a:gd name="connsiteY35" fmla="*/ 427888 h 913398"/>
                  <a:gd name="connsiteX36" fmla="*/ 944140 w 1180071"/>
                  <a:gd name="connsiteY36" fmla="*/ 641170 h 913398"/>
                  <a:gd name="connsiteX0" fmla="*/ 944140 w 1180071"/>
                  <a:gd name="connsiteY0" fmla="*/ 641170 h 913398"/>
                  <a:gd name="connsiteX1" fmla="*/ 944140 w 1180071"/>
                  <a:gd name="connsiteY1" fmla="*/ 856219 h 913398"/>
                  <a:gd name="connsiteX2" fmla="*/ 889936 w 1180071"/>
                  <a:gd name="connsiteY2" fmla="*/ 912780 h 913398"/>
                  <a:gd name="connsiteX3" fmla="*/ 724967 w 1180071"/>
                  <a:gd name="connsiteY3" fmla="*/ 913369 h 913398"/>
                  <a:gd name="connsiteX4" fmla="*/ 696097 w 1180071"/>
                  <a:gd name="connsiteY4" fmla="*/ 883910 h 913398"/>
                  <a:gd name="connsiteX5" fmla="*/ 696687 w 1180071"/>
                  <a:gd name="connsiteY5" fmla="*/ 736616 h 913398"/>
                  <a:gd name="connsiteX6" fmla="*/ 484584 w 1180071"/>
                  <a:gd name="connsiteY6" fmla="*/ 736616 h 913398"/>
                  <a:gd name="connsiteX7" fmla="*/ 485173 w 1180071"/>
                  <a:gd name="connsiteY7" fmla="*/ 883910 h 913398"/>
                  <a:gd name="connsiteX8" fmla="*/ 455714 w 1180071"/>
                  <a:gd name="connsiteY8" fmla="*/ 912780 h 913398"/>
                  <a:gd name="connsiteX9" fmla="*/ 293691 w 1180071"/>
                  <a:gd name="connsiteY9" fmla="*/ 912191 h 913398"/>
                  <a:gd name="connsiteX10" fmla="*/ 237130 w 1180071"/>
                  <a:gd name="connsiteY10" fmla="*/ 855040 h 913398"/>
                  <a:gd name="connsiteX11" fmla="*/ 236541 w 1180071"/>
                  <a:gd name="connsiteY11" fmla="*/ 421997 h 913398"/>
                  <a:gd name="connsiteX12" fmla="*/ 230649 w 1180071"/>
                  <a:gd name="connsiteY12" fmla="*/ 395484 h 913398"/>
                  <a:gd name="connsiteX13" fmla="*/ 208260 w 1180071"/>
                  <a:gd name="connsiteY13" fmla="*/ 407267 h 913398"/>
                  <a:gd name="connsiteX14" fmla="*/ 110457 w 1180071"/>
                  <a:gd name="connsiteY14" fmla="*/ 477968 h 913398"/>
                  <a:gd name="connsiteX15" fmla="*/ 58021 w 1180071"/>
                  <a:gd name="connsiteY15" fmla="*/ 493876 h 913398"/>
                  <a:gd name="connsiteX16" fmla="*/ 2638 w 1180071"/>
                  <a:gd name="connsiteY16" fmla="*/ 452634 h 913398"/>
                  <a:gd name="connsiteX17" fmla="*/ 25616 w 1180071"/>
                  <a:gd name="connsiteY17" fmla="*/ 390770 h 913398"/>
                  <a:gd name="connsiteX18" fmla="*/ 211795 w 1180071"/>
                  <a:gd name="connsiteY18" fmla="*/ 256439 h 913398"/>
                  <a:gd name="connsiteX19" fmla="*/ 532307 w 1180071"/>
                  <a:gd name="connsiteY19" fmla="*/ 26071 h 913398"/>
                  <a:gd name="connsiteX20" fmla="*/ 648963 w 1180071"/>
                  <a:gd name="connsiteY20" fmla="*/ 26071 h 913398"/>
                  <a:gd name="connsiteX21" fmla="*/ 770923 w 1180071"/>
                  <a:gd name="connsiteY21" fmla="*/ 113858 h 913398"/>
                  <a:gd name="connsiteX22" fmla="*/ 798025 w 1180071"/>
                  <a:gd name="connsiteY22" fmla="*/ 102075 h 913398"/>
                  <a:gd name="connsiteX23" fmla="*/ 851051 w 1180071"/>
                  <a:gd name="connsiteY23" fmla="*/ 50816 h 913398"/>
                  <a:gd name="connsiteX24" fmla="*/ 904076 w 1180071"/>
                  <a:gd name="connsiteY24" fmla="*/ 50816 h 913398"/>
                  <a:gd name="connsiteX25" fmla="*/ 944140 w 1180071"/>
                  <a:gd name="connsiteY25" fmla="*/ 90880 h 913398"/>
                  <a:gd name="connsiteX26" fmla="*/ 943551 w 1180071"/>
                  <a:gd name="connsiteY26" fmla="*/ 199878 h 913398"/>
                  <a:gd name="connsiteX27" fmla="*/ 976545 w 1180071"/>
                  <a:gd name="connsiteY27" fmla="*/ 262330 h 913398"/>
                  <a:gd name="connsiteX28" fmla="*/ 1144460 w 1180071"/>
                  <a:gd name="connsiteY28" fmla="*/ 381933 h 913398"/>
                  <a:gd name="connsiteX29" fmla="*/ 1179810 w 1180071"/>
                  <a:gd name="connsiteY29" fmla="*/ 429656 h 913398"/>
                  <a:gd name="connsiteX30" fmla="*/ 1155065 w 1180071"/>
                  <a:gd name="connsiteY30" fmla="*/ 482682 h 913398"/>
                  <a:gd name="connsiteX31" fmla="*/ 1079651 w 1180071"/>
                  <a:gd name="connsiteY31" fmla="*/ 482682 h 913398"/>
                  <a:gd name="connsiteX32" fmla="*/ 978902 w 1180071"/>
                  <a:gd name="connsiteY32" fmla="*/ 411392 h 913398"/>
                  <a:gd name="connsiteX33" fmla="*/ 949443 w 1180071"/>
                  <a:gd name="connsiteY33" fmla="*/ 395484 h 913398"/>
                  <a:gd name="connsiteX34" fmla="*/ 944140 w 1180071"/>
                  <a:gd name="connsiteY34" fmla="*/ 427888 h 913398"/>
                  <a:gd name="connsiteX35" fmla="*/ 944140 w 1180071"/>
                  <a:gd name="connsiteY35" fmla="*/ 641170 h 913398"/>
                  <a:gd name="connsiteX0" fmla="*/ 944140 w 1180071"/>
                  <a:gd name="connsiteY0" fmla="*/ 641170 h 913398"/>
                  <a:gd name="connsiteX1" fmla="*/ 944140 w 1180071"/>
                  <a:gd name="connsiteY1" fmla="*/ 856219 h 913398"/>
                  <a:gd name="connsiteX2" fmla="*/ 889936 w 1180071"/>
                  <a:gd name="connsiteY2" fmla="*/ 912780 h 913398"/>
                  <a:gd name="connsiteX3" fmla="*/ 724967 w 1180071"/>
                  <a:gd name="connsiteY3" fmla="*/ 913369 h 913398"/>
                  <a:gd name="connsiteX4" fmla="*/ 696097 w 1180071"/>
                  <a:gd name="connsiteY4" fmla="*/ 883910 h 913398"/>
                  <a:gd name="connsiteX5" fmla="*/ 484584 w 1180071"/>
                  <a:gd name="connsiteY5" fmla="*/ 736616 h 913398"/>
                  <a:gd name="connsiteX6" fmla="*/ 485173 w 1180071"/>
                  <a:gd name="connsiteY6" fmla="*/ 883910 h 913398"/>
                  <a:gd name="connsiteX7" fmla="*/ 455714 w 1180071"/>
                  <a:gd name="connsiteY7" fmla="*/ 912780 h 913398"/>
                  <a:gd name="connsiteX8" fmla="*/ 293691 w 1180071"/>
                  <a:gd name="connsiteY8" fmla="*/ 912191 h 913398"/>
                  <a:gd name="connsiteX9" fmla="*/ 237130 w 1180071"/>
                  <a:gd name="connsiteY9" fmla="*/ 855040 h 913398"/>
                  <a:gd name="connsiteX10" fmla="*/ 236541 w 1180071"/>
                  <a:gd name="connsiteY10" fmla="*/ 421997 h 913398"/>
                  <a:gd name="connsiteX11" fmla="*/ 230649 w 1180071"/>
                  <a:gd name="connsiteY11" fmla="*/ 395484 h 913398"/>
                  <a:gd name="connsiteX12" fmla="*/ 208260 w 1180071"/>
                  <a:gd name="connsiteY12" fmla="*/ 407267 h 913398"/>
                  <a:gd name="connsiteX13" fmla="*/ 110457 w 1180071"/>
                  <a:gd name="connsiteY13" fmla="*/ 477968 h 913398"/>
                  <a:gd name="connsiteX14" fmla="*/ 58021 w 1180071"/>
                  <a:gd name="connsiteY14" fmla="*/ 493876 h 913398"/>
                  <a:gd name="connsiteX15" fmla="*/ 2638 w 1180071"/>
                  <a:gd name="connsiteY15" fmla="*/ 452634 h 913398"/>
                  <a:gd name="connsiteX16" fmla="*/ 25616 w 1180071"/>
                  <a:gd name="connsiteY16" fmla="*/ 390770 h 913398"/>
                  <a:gd name="connsiteX17" fmla="*/ 211795 w 1180071"/>
                  <a:gd name="connsiteY17" fmla="*/ 256439 h 913398"/>
                  <a:gd name="connsiteX18" fmla="*/ 532307 w 1180071"/>
                  <a:gd name="connsiteY18" fmla="*/ 26071 h 913398"/>
                  <a:gd name="connsiteX19" fmla="*/ 648963 w 1180071"/>
                  <a:gd name="connsiteY19" fmla="*/ 26071 h 913398"/>
                  <a:gd name="connsiteX20" fmla="*/ 770923 w 1180071"/>
                  <a:gd name="connsiteY20" fmla="*/ 113858 h 913398"/>
                  <a:gd name="connsiteX21" fmla="*/ 798025 w 1180071"/>
                  <a:gd name="connsiteY21" fmla="*/ 102075 h 913398"/>
                  <a:gd name="connsiteX22" fmla="*/ 851051 w 1180071"/>
                  <a:gd name="connsiteY22" fmla="*/ 50816 h 913398"/>
                  <a:gd name="connsiteX23" fmla="*/ 904076 w 1180071"/>
                  <a:gd name="connsiteY23" fmla="*/ 50816 h 913398"/>
                  <a:gd name="connsiteX24" fmla="*/ 944140 w 1180071"/>
                  <a:gd name="connsiteY24" fmla="*/ 90880 h 913398"/>
                  <a:gd name="connsiteX25" fmla="*/ 943551 w 1180071"/>
                  <a:gd name="connsiteY25" fmla="*/ 199878 h 913398"/>
                  <a:gd name="connsiteX26" fmla="*/ 976545 w 1180071"/>
                  <a:gd name="connsiteY26" fmla="*/ 262330 h 913398"/>
                  <a:gd name="connsiteX27" fmla="*/ 1144460 w 1180071"/>
                  <a:gd name="connsiteY27" fmla="*/ 381933 h 913398"/>
                  <a:gd name="connsiteX28" fmla="*/ 1179810 w 1180071"/>
                  <a:gd name="connsiteY28" fmla="*/ 429656 h 913398"/>
                  <a:gd name="connsiteX29" fmla="*/ 1155065 w 1180071"/>
                  <a:gd name="connsiteY29" fmla="*/ 482682 h 913398"/>
                  <a:gd name="connsiteX30" fmla="*/ 1079651 w 1180071"/>
                  <a:gd name="connsiteY30" fmla="*/ 482682 h 913398"/>
                  <a:gd name="connsiteX31" fmla="*/ 978902 w 1180071"/>
                  <a:gd name="connsiteY31" fmla="*/ 411392 h 913398"/>
                  <a:gd name="connsiteX32" fmla="*/ 949443 w 1180071"/>
                  <a:gd name="connsiteY32" fmla="*/ 395484 h 913398"/>
                  <a:gd name="connsiteX33" fmla="*/ 944140 w 1180071"/>
                  <a:gd name="connsiteY33" fmla="*/ 427888 h 913398"/>
                  <a:gd name="connsiteX34" fmla="*/ 944140 w 1180071"/>
                  <a:gd name="connsiteY34" fmla="*/ 641170 h 913398"/>
                  <a:gd name="connsiteX0" fmla="*/ 944140 w 1180071"/>
                  <a:gd name="connsiteY0" fmla="*/ 641170 h 913398"/>
                  <a:gd name="connsiteX1" fmla="*/ 944140 w 1180071"/>
                  <a:gd name="connsiteY1" fmla="*/ 856219 h 913398"/>
                  <a:gd name="connsiteX2" fmla="*/ 889936 w 1180071"/>
                  <a:gd name="connsiteY2" fmla="*/ 912780 h 913398"/>
                  <a:gd name="connsiteX3" fmla="*/ 724967 w 1180071"/>
                  <a:gd name="connsiteY3" fmla="*/ 913369 h 913398"/>
                  <a:gd name="connsiteX4" fmla="*/ 696097 w 1180071"/>
                  <a:gd name="connsiteY4" fmla="*/ 883910 h 913398"/>
                  <a:gd name="connsiteX5" fmla="*/ 477088 w 1180071"/>
                  <a:gd name="connsiteY5" fmla="*/ 731618 h 913398"/>
                  <a:gd name="connsiteX6" fmla="*/ 485173 w 1180071"/>
                  <a:gd name="connsiteY6" fmla="*/ 883910 h 913398"/>
                  <a:gd name="connsiteX7" fmla="*/ 455714 w 1180071"/>
                  <a:gd name="connsiteY7" fmla="*/ 912780 h 913398"/>
                  <a:gd name="connsiteX8" fmla="*/ 293691 w 1180071"/>
                  <a:gd name="connsiteY8" fmla="*/ 912191 h 913398"/>
                  <a:gd name="connsiteX9" fmla="*/ 237130 w 1180071"/>
                  <a:gd name="connsiteY9" fmla="*/ 855040 h 913398"/>
                  <a:gd name="connsiteX10" fmla="*/ 236541 w 1180071"/>
                  <a:gd name="connsiteY10" fmla="*/ 421997 h 913398"/>
                  <a:gd name="connsiteX11" fmla="*/ 230649 w 1180071"/>
                  <a:gd name="connsiteY11" fmla="*/ 395484 h 913398"/>
                  <a:gd name="connsiteX12" fmla="*/ 208260 w 1180071"/>
                  <a:gd name="connsiteY12" fmla="*/ 407267 h 913398"/>
                  <a:gd name="connsiteX13" fmla="*/ 110457 w 1180071"/>
                  <a:gd name="connsiteY13" fmla="*/ 477968 h 913398"/>
                  <a:gd name="connsiteX14" fmla="*/ 58021 w 1180071"/>
                  <a:gd name="connsiteY14" fmla="*/ 493876 h 913398"/>
                  <a:gd name="connsiteX15" fmla="*/ 2638 w 1180071"/>
                  <a:gd name="connsiteY15" fmla="*/ 452634 h 913398"/>
                  <a:gd name="connsiteX16" fmla="*/ 25616 w 1180071"/>
                  <a:gd name="connsiteY16" fmla="*/ 390770 h 913398"/>
                  <a:gd name="connsiteX17" fmla="*/ 211795 w 1180071"/>
                  <a:gd name="connsiteY17" fmla="*/ 256439 h 913398"/>
                  <a:gd name="connsiteX18" fmla="*/ 532307 w 1180071"/>
                  <a:gd name="connsiteY18" fmla="*/ 26071 h 913398"/>
                  <a:gd name="connsiteX19" fmla="*/ 648963 w 1180071"/>
                  <a:gd name="connsiteY19" fmla="*/ 26071 h 913398"/>
                  <a:gd name="connsiteX20" fmla="*/ 770923 w 1180071"/>
                  <a:gd name="connsiteY20" fmla="*/ 113858 h 913398"/>
                  <a:gd name="connsiteX21" fmla="*/ 798025 w 1180071"/>
                  <a:gd name="connsiteY21" fmla="*/ 102075 h 913398"/>
                  <a:gd name="connsiteX22" fmla="*/ 851051 w 1180071"/>
                  <a:gd name="connsiteY22" fmla="*/ 50816 h 913398"/>
                  <a:gd name="connsiteX23" fmla="*/ 904076 w 1180071"/>
                  <a:gd name="connsiteY23" fmla="*/ 50816 h 913398"/>
                  <a:gd name="connsiteX24" fmla="*/ 944140 w 1180071"/>
                  <a:gd name="connsiteY24" fmla="*/ 90880 h 913398"/>
                  <a:gd name="connsiteX25" fmla="*/ 943551 w 1180071"/>
                  <a:gd name="connsiteY25" fmla="*/ 199878 h 913398"/>
                  <a:gd name="connsiteX26" fmla="*/ 976545 w 1180071"/>
                  <a:gd name="connsiteY26" fmla="*/ 262330 h 913398"/>
                  <a:gd name="connsiteX27" fmla="*/ 1144460 w 1180071"/>
                  <a:gd name="connsiteY27" fmla="*/ 381933 h 913398"/>
                  <a:gd name="connsiteX28" fmla="*/ 1179810 w 1180071"/>
                  <a:gd name="connsiteY28" fmla="*/ 429656 h 913398"/>
                  <a:gd name="connsiteX29" fmla="*/ 1155065 w 1180071"/>
                  <a:gd name="connsiteY29" fmla="*/ 482682 h 913398"/>
                  <a:gd name="connsiteX30" fmla="*/ 1079651 w 1180071"/>
                  <a:gd name="connsiteY30" fmla="*/ 482682 h 913398"/>
                  <a:gd name="connsiteX31" fmla="*/ 978902 w 1180071"/>
                  <a:gd name="connsiteY31" fmla="*/ 411392 h 913398"/>
                  <a:gd name="connsiteX32" fmla="*/ 949443 w 1180071"/>
                  <a:gd name="connsiteY32" fmla="*/ 395484 h 913398"/>
                  <a:gd name="connsiteX33" fmla="*/ 944140 w 1180071"/>
                  <a:gd name="connsiteY33" fmla="*/ 427888 h 913398"/>
                  <a:gd name="connsiteX34" fmla="*/ 944140 w 1180071"/>
                  <a:gd name="connsiteY34" fmla="*/ 641170 h 913398"/>
                  <a:gd name="connsiteX0" fmla="*/ 944140 w 1180071"/>
                  <a:gd name="connsiteY0" fmla="*/ 641170 h 913398"/>
                  <a:gd name="connsiteX1" fmla="*/ 944140 w 1180071"/>
                  <a:gd name="connsiteY1" fmla="*/ 856219 h 913398"/>
                  <a:gd name="connsiteX2" fmla="*/ 889936 w 1180071"/>
                  <a:gd name="connsiteY2" fmla="*/ 912780 h 913398"/>
                  <a:gd name="connsiteX3" fmla="*/ 724967 w 1180071"/>
                  <a:gd name="connsiteY3" fmla="*/ 913369 h 913398"/>
                  <a:gd name="connsiteX4" fmla="*/ 696097 w 1180071"/>
                  <a:gd name="connsiteY4" fmla="*/ 883910 h 913398"/>
                  <a:gd name="connsiteX5" fmla="*/ 485173 w 1180071"/>
                  <a:gd name="connsiteY5" fmla="*/ 883910 h 913398"/>
                  <a:gd name="connsiteX6" fmla="*/ 455714 w 1180071"/>
                  <a:gd name="connsiteY6" fmla="*/ 912780 h 913398"/>
                  <a:gd name="connsiteX7" fmla="*/ 293691 w 1180071"/>
                  <a:gd name="connsiteY7" fmla="*/ 912191 h 913398"/>
                  <a:gd name="connsiteX8" fmla="*/ 237130 w 1180071"/>
                  <a:gd name="connsiteY8" fmla="*/ 855040 h 913398"/>
                  <a:gd name="connsiteX9" fmla="*/ 236541 w 1180071"/>
                  <a:gd name="connsiteY9" fmla="*/ 421997 h 913398"/>
                  <a:gd name="connsiteX10" fmla="*/ 230649 w 1180071"/>
                  <a:gd name="connsiteY10" fmla="*/ 395484 h 913398"/>
                  <a:gd name="connsiteX11" fmla="*/ 208260 w 1180071"/>
                  <a:gd name="connsiteY11" fmla="*/ 407267 h 913398"/>
                  <a:gd name="connsiteX12" fmla="*/ 110457 w 1180071"/>
                  <a:gd name="connsiteY12" fmla="*/ 477968 h 913398"/>
                  <a:gd name="connsiteX13" fmla="*/ 58021 w 1180071"/>
                  <a:gd name="connsiteY13" fmla="*/ 493876 h 913398"/>
                  <a:gd name="connsiteX14" fmla="*/ 2638 w 1180071"/>
                  <a:gd name="connsiteY14" fmla="*/ 452634 h 913398"/>
                  <a:gd name="connsiteX15" fmla="*/ 25616 w 1180071"/>
                  <a:gd name="connsiteY15" fmla="*/ 390770 h 913398"/>
                  <a:gd name="connsiteX16" fmla="*/ 211795 w 1180071"/>
                  <a:gd name="connsiteY16" fmla="*/ 256439 h 913398"/>
                  <a:gd name="connsiteX17" fmla="*/ 532307 w 1180071"/>
                  <a:gd name="connsiteY17" fmla="*/ 26071 h 913398"/>
                  <a:gd name="connsiteX18" fmla="*/ 648963 w 1180071"/>
                  <a:gd name="connsiteY18" fmla="*/ 26071 h 913398"/>
                  <a:gd name="connsiteX19" fmla="*/ 770923 w 1180071"/>
                  <a:gd name="connsiteY19" fmla="*/ 113858 h 913398"/>
                  <a:gd name="connsiteX20" fmla="*/ 798025 w 1180071"/>
                  <a:gd name="connsiteY20" fmla="*/ 102075 h 913398"/>
                  <a:gd name="connsiteX21" fmla="*/ 851051 w 1180071"/>
                  <a:gd name="connsiteY21" fmla="*/ 50816 h 913398"/>
                  <a:gd name="connsiteX22" fmla="*/ 904076 w 1180071"/>
                  <a:gd name="connsiteY22" fmla="*/ 50816 h 913398"/>
                  <a:gd name="connsiteX23" fmla="*/ 944140 w 1180071"/>
                  <a:gd name="connsiteY23" fmla="*/ 90880 h 913398"/>
                  <a:gd name="connsiteX24" fmla="*/ 943551 w 1180071"/>
                  <a:gd name="connsiteY24" fmla="*/ 199878 h 913398"/>
                  <a:gd name="connsiteX25" fmla="*/ 976545 w 1180071"/>
                  <a:gd name="connsiteY25" fmla="*/ 262330 h 913398"/>
                  <a:gd name="connsiteX26" fmla="*/ 1144460 w 1180071"/>
                  <a:gd name="connsiteY26" fmla="*/ 381933 h 913398"/>
                  <a:gd name="connsiteX27" fmla="*/ 1179810 w 1180071"/>
                  <a:gd name="connsiteY27" fmla="*/ 429656 h 913398"/>
                  <a:gd name="connsiteX28" fmla="*/ 1155065 w 1180071"/>
                  <a:gd name="connsiteY28" fmla="*/ 482682 h 913398"/>
                  <a:gd name="connsiteX29" fmla="*/ 1079651 w 1180071"/>
                  <a:gd name="connsiteY29" fmla="*/ 482682 h 913398"/>
                  <a:gd name="connsiteX30" fmla="*/ 978902 w 1180071"/>
                  <a:gd name="connsiteY30" fmla="*/ 411392 h 913398"/>
                  <a:gd name="connsiteX31" fmla="*/ 949443 w 1180071"/>
                  <a:gd name="connsiteY31" fmla="*/ 395484 h 913398"/>
                  <a:gd name="connsiteX32" fmla="*/ 944140 w 1180071"/>
                  <a:gd name="connsiteY32" fmla="*/ 427888 h 913398"/>
                  <a:gd name="connsiteX33" fmla="*/ 944140 w 1180071"/>
                  <a:gd name="connsiteY33" fmla="*/ 641170 h 913398"/>
                  <a:gd name="connsiteX0" fmla="*/ 944140 w 1180071"/>
                  <a:gd name="connsiteY0" fmla="*/ 641170 h 914853"/>
                  <a:gd name="connsiteX1" fmla="*/ 944140 w 1180071"/>
                  <a:gd name="connsiteY1" fmla="*/ 856219 h 914853"/>
                  <a:gd name="connsiteX2" fmla="*/ 889936 w 1180071"/>
                  <a:gd name="connsiteY2" fmla="*/ 912780 h 914853"/>
                  <a:gd name="connsiteX3" fmla="*/ 724967 w 1180071"/>
                  <a:gd name="connsiteY3" fmla="*/ 913369 h 914853"/>
                  <a:gd name="connsiteX4" fmla="*/ 696097 w 1180071"/>
                  <a:gd name="connsiteY4" fmla="*/ 883910 h 914853"/>
                  <a:gd name="connsiteX5" fmla="*/ 455714 w 1180071"/>
                  <a:gd name="connsiteY5" fmla="*/ 912780 h 914853"/>
                  <a:gd name="connsiteX6" fmla="*/ 293691 w 1180071"/>
                  <a:gd name="connsiteY6" fmla="*/ 912191 h 914853"/>
                  <a:gd name="connsiteX7" fmla="*/ 237130 w 1180071"/>
                  <a:gd name="connsiteY7" fmla="*/ 855040 h 914853"/>
                  <a:gd name="connsiteX8" fmla="*/ 236541 w 1180071"/>
                  <a:gd name="connsiteY8" fmla="*/ 421997 h 914853"/>
                  <a:gd name="connsiteX9" fmla="*/ 230649 w 1180071"/>
                  <a:gd name="connsiteY9" fmla="*/ 395484 h 914853"/>
                  <a:gd name="connsiteX10" fmla="*/ 208260 w 1180071"/>
                  <a:gd name="connsiteY10" fmla="*/ 407267 h 914853"/>
                  <a:gd name="connsiteX11" fmla="*/ 110457 w 1180071"/>
                  <a:gd name="connsiteY11" fmla="*/ 477968 h 914853"/>
                  <a:gd name="connsiteX12" fmla="*/ 58021 w 1180071"/>
                  <a:gd name="connsiteY12" fmla="*/ 493876 h 914853"/>
                  <a:gd name="connsiteX13" fmla="*/ 2638 w 1180071"/>
                  <a:gd name="connsiteY13" fmla="*/ 452634 h 914853"/>
                  <a:gd name="connsiteX14" fmla="*/ 25616 w 1180071"/>
                  <a:gd name="connsiteY14" fmla="*/ 390770 h 914853"/>
                  <a:gd name="connsiteX15" fmla="*/ 211795 w 1180071"/>
                  <a:gd name="connsiteY15" fmla="*/ 256439 h 914853"/>
                  <a:gd name="connsiteX16" fmla="*/ 532307 w 1180071"/>
                  <a:gd name="connsiteY16" fmla="*/ 26071 h 914853"/>
                  <a:gd name="connsiteX17" fmla="*/ 648963 w 1180071"/>
                  <a:gd name="connsiteY17" fmla="*/ 26071 h 914853"/>
                  <a:gd name="connsiteX18" fmla="*/ 770923 w 1180071"/>
                  <a:gd name="connsiteY18" fmla="*/ 113858 h 914853"/>
                  <a:gd name="connsiteX19" fmla="*/ 798025 w 1180071"/>
                  <a:gd name="connsiteY19" fmla="*/ 102075 h 914853"/>
                  <a:gd name="connsiteX20" fmla="*/ 851051 w 1180071"/>
                  <a:gd name="connsiteY20" fmla="*/ 50816 h 914853"/>
                  <a:gd name="connsiteX21" fmla="*/ 904076 w 1180071"/>
                  <a:gd name="connsiteY21" fmla="*/ 50816 h 914853"/>
                  <a:gd name="connsiteX22" fmla="*/ 944140 w 1180071"/>
                  <a:gd name="connsiteY22" fmla="*/ 90880 h 914853"/>
                  <a:gd name="connsiteX23" fmla="*/ 943551 w 1180071"/>
                  <a:gd name="connsiteY23" fmla="*/ 199878 h 914853"/>
                  <a:gd name="connsiteX24" fmla="*/ 976545 w 1180071"/>
                  <a:gd name="connsiteY24" fmla="*/ 262330 h 914853"/>
                  <a:gd name="connsiteX25" fmla="*/ 1144460 w 1180071"/>
                  <a:gd name="connsiteY25" fmla="*/ 381933 h 914853"/>
                  <a:gd name="connsiteX26" fmla="*/ 1179810 w 1180071"/>
                  <a:gd name="connsiteY26" fmla="*/ 429656 h 914853"/>
                  <a:gd name="connsiteX27" fmla="*/ 1155065 w 1180071"/>
                  <a:gd name="connsiteY27" fmla="*/ 482682 h 914853"/>
                  <a:gd name="connsiteX28" fmla="*/ 1079651 w 1180071"/>
                  <a:gd name="connsiteY28" fmla="*/ 482682 h 914853"/>
                  <a:gd name="connsiteX29" fmla="*/ 978902 w 1180071"/>
                  <a:gd name="connsiteY29" fmla="*/ 411392 h 914853"/>
                  <a:gd name="connsiteX30" fmla="*/ 949443 w 1180071"/>
                  <a:gd name="connsiteY30" fmla="*/ 395484 h 914853"/>
                  <a:gd name="connsiteX31" fmla="*/ 944140 w 1180071"/>
                  <a:gd name="connsiteY31" fmla="*/ 427888 h 914853"/>
                  <a:gd name="connsiteX32" fmla="*/ 944140 w 1180071"/>
                  <a:gd name="connsiteY32" fmla="*/ 641170 h 914853"/>
                  <a:gd name="connsiteX0" fmla="*/ 944140 w 1180071"/>
                  <a:gd name="connsiteY0" fmla="*/ 641170 h 913369"/>
                  <a:gd name="connsiteX1" fmla="*/ 944140 w 1180071"/>
                  <a:gd name="connsiteY1" fmla="*/ 856219 h 913369"/>
                  <a:gd name="connsiteX2" fmla="*/ 889936 w 1180071"/>
                  <a:gd name="connsiteY2" fmla="*/ 912780 h 913369"/>
                  <a:gd name="connsiteX3" fmla="*/ 724967 w 1180071"/>
                  <a:gd name="connsiteY3" fmla="*/ 913369 h 913369"/>
                  <a:gd name="connsiteX4" fmla="*/ 455714 w 1180071"/>
                  <a:gd name="connsiteY4" fmla="*/ 912780 h 913369"/>
                  <a:gd name="connsiteX5" fmla="*/ 293691 w 1180071"/>
                  <a:gd name="connsiteY5" fmla="*/ 912191 h 913369"/>
                  <a:gd name="connsiteX6" fmla="*/ 237130 w 1180071"/>
                  <a:gd name="connsiteY6" fmla="*/ 855040 h 913369"/>
                  <a:gd name="connsiteX7" fmla="*/ 236541 w 1180071"/>
                  <a:gd name="connsiteY7" fmla="*/ 421997 h 913369"/>
                  <a:gd name="connsiteX8" fmla="*/ 230649 w 1180071"/>
                  <a:gd name="connsiteY8" fmla="*/ 395484 h 913369"/>
                  <a:gd name="connsiteX9" fmla="*/ 208260 w 1180071"/>
                  <a:gd name="connsiteY9" fmla="*/ 407267 h 913369"/>
                  <a:gd name="connsiteX10" fmla="*/ 110457 w 1180071"/>
                  <a:gd name="connsiteY10" fmla="*/ 477968 h 913369"/>
                  <a:gd name="connsiteX11" fmla="*/ 58021 w 1180071"/>
                  <a:gd name="connsiteY11" fmla="*/ 493876 h 913369"/>
                  <a:gd name="connsiteX12" fmla="*/ 2638 w 1180071"/>
                  <a:gd name="connsiteY12" fmla="*/ 452634 h 913369"/>
                  <a:gd name="connsiteX13" fmla="*/ 25616 w 1180071"/>
                  <a:gd name="connsiteY13" fmla="*/ 390770 h 913369"/>
                  <a:gd name="connsiteX14" fmla="*/ 211795 w 1180071"/>
                  <a:gd name="connsiteY14" fmla="*/ 256439 h 913369"/>
                  <a:gd name="connsiteX15" fmla="*/ 532307 w 1180071"/>
                  <a:gd name="connsiteY15" fmla="*/ 26071 h 913369"/>
                  <a:gd name="connsiteX16" fmla="*/ 648963 w 1180071"/>
                  <a:gd name="connsiteY16" fmla="*/ 26071 h 913369"/>
                  <a:gd name="connsiteX17" fmla="*/ 770923 w 1180071"/>
                  <a:gd name="connsiteY17" fmla="*/ 113858 h 913369"/>
                  <a:gd name="connsiteX18" fmla="*/ 798025 w 1180071"/>
                  <a:gd name="connsiteY18" fmla="*/ 102075 h 913369"/>
                  <a:gd name="connsiteX19" fmla="*/ 851051 w 1180071"/>
                  <a:gd name="connsiteY19" fmla="*/ 50816 h 913369"/>
                  <a:gd name="connsiteX20" fmla="*/ 904076 w 1180071"/>
                  <a:gd name="connsiteY20" fmla="*/ 50816 h 913369"/>
                  <a:gd name="connsiteX21" fmla="*/ 944140 w 1180071"/>
                  <a:gd name="connsiteY21" fmla="*/ 90880 h 913369"/>
                  <a:gd name="connsiteX22" fmla="*/ 943551 w 1180071"/>
                  <a:gd name="connsiteY22" fmla="*/ 199878 h 913369"/>
                  <a:gd name="connsiteX23" fmla="*/ 976545 w 1180071"/>
                  <a:gd name="connsiteY23" fmla="*/ 262330 h 913369"/>
                  <a:gd name="connsiteX24" fmla="*/ 1144460 w 1180071"/>
                  <a:gd name="connsiteY24" fmla="*/ 381933 h 913369"/>
                  <a:gd name="connsiteX25" fmla="*/ 1179810 w 1180071"/>
                  <a:gd name="connsiteY25" fmla="*/ 429656 h 913369"/>
                  <a:gd name="connsiteX26" fmla="*/ 1155065 w 1180071"/>
                  <a:gd name="connsiteY26" fmla="*/ 482682 h 913369"/>
                  <a:gd name="connsiteX27" fmla="*/ 1079651 w 1180071"/>
                  <a:gd name="connsiteY27" fmla="*/ 482682 h 913369"/>
                  <a:gd name="connsiteX28" fmla="*/ 978902 w 1180071"/>
                  <a:gd name="connsiteY28" fmla="*/ 411392 h 913369"/>
                  <a:gd name="connsiteX29" fmla="*/ 949443 w 1180071"/>
                  <a:gd name="connsiteY29" fmla="*/ 395484 h 913369"/>
                  <a:gd name="connsiteX30" fmla="*/ 944140 w 1180071"/>
                  <a:gd name="connsiteY30" fmla="*/ 427888 h 913369"/>
                  <a:gd name="connsiteX31" fmla="*/ 944140 w 1180071"/>
                  <a:gd name="connsiteY31" fmla="*/ 641170 h 913369"/>
                  <a:gd name="connsiteX0" fmla="*/ 944140 w 1180071"/>
                  <a:gd name="connsiteY0" fmla="*/ 641170 h 912780"/>
                  <a:gd name="connsiteX1" fmla="*/ 944140 w 1180071"/>
                  <a:gd name="connsiteY1" fmla="*/ 856219 h 912780"/>
                  <a:gd name="connsiteX2" fmla="*/ 889936 w 1180071"/>
                  <a:gd name="connsiteY2" fmla="*/ 912780 h 912780"/>
                  <a:gd name="connsiteX3" fmla="*/ 455714 w 1180071"/>
                  <a:gd name="connsiteY3" fmla="*/ 912780 h 912780"/>
                  <a:gd name="connsiteX4" fmla="*/ 293691 w 1180071"/>
                  <a:gd name="connsiteY4" fmla="*/ 912191 h 912780"/>
                  <a:gd name="connsiteX5" fmla="*/ 237130 w 1180071"/>
                  <a:gd name="connsiteY5" fmla="*/ 855040 h 912780"/>
                  <a:gd name="connsiteX6" fmla="*/ 236541 w 1180071"/>
                  <a:gd name="connsiteY6" fmla="*/ 421997 h 912780"/>
                  <a:gd name="connsiteX7" fmla="*/ 230649 w 1180071"/>
                  <a:gd name="connsiteY7" fmla="*/ 395484 h 912780"/>
                  <a:gd name="connsiteX8" fmla="*/ 208260 w 1180071"/>
                  <a:gd name="connsiteY8" fmla="*/ 407267 h 912780"/>
                  <a:gd name="connsiteX9" fmla="*/ 110457 w 1180071"/>
                  <a:gd name="connsiteY9" fmla="*/ 477968 h 912780"/>
                  <a:gd name="connsiteX10" fmla="*/ 58021 w 1180071"/>
                  <a:gd name="connsiteY10" fmla="*/ 493876 h 912780"/>
                  <a:gd name="connsiteX11" fmla="*/ 2638 w 1180071"/>
                  <a:gd name="connsiteY11" fmla="*/ 452634 h 912780"/>
                  <a:gd name="connsiteX12" fmla="*/ 25616 w 1180071"/>
                  <a:gd name="connsiteY12" fmla="*/ 390770 h 912780"/>
                  <a:gd name="connsiteX13" fmla="*/ 211795 w 1180071"/>
                  <a:gd name="connsiteY13" fmla="*/ 256439 h 912780"/>
                  <a:gd name="connsiteX14" fmla="*/ 532307 w 1180071"/>
                  <a:gd name="connsiteY14" fmla="*/ 26071 h 912780"/>
                  <a:gd name="connsiteX15" fmla="*/ 648963 w 1180071"/>
                  <a:gd name="connsiteY15" fmla="*/ 26071 h 912780"/>
                  <a:gd name="connsiteX16" fmla="*/ 770923 w 1180071"/>
                  <a:gd name="connsiteY16" fmla="*/ 113858 h 912780"/>
                  <a:gd name="connsiteX17" fmla="*/ 798025 w 1180071"/>
                  <a:gd name="connsiteY17" fmla="*/ 102075 h 912780"/>
                  <a:gd name="connsiteX18" fmla="*/ 851051 w 1180071"/>
                  <a:gd name="connsiteY18" fmla="*/ 50816 h 912780"/>
                  <a:gd name="connsiteX19" fmla="*/ 904076 w 1180071"/>
                  <a:gd name="connsiteY19" fmla="*/ 50816 h 912780"/>
                  <a:gd name="connsiteX20" fmla="*/ 944140 w 1180071"/>
                  <a:gd name="connsiteY20" fmla="*/ 90880 h 912780"/>
                  <a:gd name="connsiteX21" fmla="*/ 943551 w 1180071"/>
                  <a:gd name="connsiteY21" fmla="*/ 199878 h 912780"/>
                  <a:gd name="connsiteX22" fmla="*/ 976545 w 1180071"/>
                  <a:gd name="connsiteY22" fmla="*/ 262330 h 912780"/>
                  <a:gd name="connsiteX23" fmla="*/ 1144460 w 1180071"/>
                  <a:gd name="connsiteY23" fmla="*/ 381933 h 912780"/>
                  <a:gd name="connsiteX24" fmla="*/ 1179810 w 1180071"/>
                  <a:gd name="connsiteY24" fmla="*/ 429656 h 912780"/>
                  <a:gd name="connsiteX25" fmla="*/ 1155065 w 1180071"/>
                  <a:gd name="connsiteY25" fmla="*/ 482682 h 912780"/>
                  <a:gd name="connsiteX26" fmla="*/ 1079651 w 1180071"/>
                  <a:gd name="connsiteY26" fmla="*/ 482682 h 912780"/>
                  <a:gd name="connsiteX27" fmla="*/ 978902 w 1180071"/>
                  <a:gd name="connsiteY27" fmla="*/ 411392 h 912780"/>
                  <a:gd name="connsiteX28" fmla="*/ 949443 w 1180071"/>
                  <a:gd name="connsiteY28" fmla="*/ 395484 h 912780"/>
                  <a:gd name="connsiteX29" fmla="*/ 944140 w 1180071"/>
                  <a:gd name="connsiteY29" fmla="*/ 427888 h 912780"/>
                  <a:gd name="connsiteX30" fmla="*/ 944140 w 1180071"/>
                  <a:gd name="connsiteY30" fmla="*/ 641170 h 912780"/>
                  <a:gd name="connsiteX0" fmla="*/ 944140 w 1180071"/>
                  <a:gd name="connsiteY0" fmla="*/ 641170 h 912780"/>
                  <a:gd name="connsiteX1" fmla="*/ 944140 w 1180071"/>
                  <a:gd name="connsiteY1" fmla="*/ 856219 h 912780"/>
                  <a:gd name="connsiteX2" fmla="*/ 889936 w 1180071"/>
                  <a:gd name="connsiteY2" fmla="*/ 912780 h 912780"/>
                  <a:gd name="connsiteX3" fmla="*/ 293691 w 1180071"/>
                  <a:gd name="connsiteY3" fmla="*/ 912191 h 912780"/>
                  <a:gd name="connsiteX4" fmla="*/ 237130 w 1180071"/>
                  <a:gd name="connsiteY4" fmla="*/ 855040 h 912780"/>
                  <a:gd name="connsiteX5" fmla="*/ 236541 w 1180071"/>
                  <a:gd name="connsiteY5" fmla="*/ 421997 h 912780"/>
                  <a:gd name="connsiteX6" fmla="*/ 230649 w 1180071"/>
                  <a:gd name="connsiteY6" fmla="*/ 395484 h 912780"/>
                  <a:gd name="connsiteX7" fmla="*/ 208260 w 1180071"/>
                  <a:gd name="connsiteY7" fmla="*/ 407267 h 912780"/>
                  <a:gd name="connsiteX8" fmla="*/ 110457 w 1180071"/>
                  <a:gd name="connsiteY8" fmla="*/ 477968 h 912780"/>
                  <a:gd name="connsiteX9" fmla="*/ 58021 w 1180071"/>
                  <a:gd name="connsiteY9" fmla="*/ 493876 h 912780"/>
                  <a:gd name="connsiteX10" fmla="*/ 2638 w 1180071"/>
                  <a:gd name="connsiteY10" fmla="*/ 452634 h 912780"/>
                  <a:gd name="connsiteX11" fmla="*/ 25616 w 1180071"/>
                  <a:gd name="connsiteY11" fmla="*/ 390770 h 912780"/>
                  <a:gd name="connsiteX12" fmla="*/ 211795 w 1180071"/>
                  <a:gd name="connsiteY12" fmla="*/ 256439 h 912780"/>
                  <a:gd name="connsiteX13" fmla="*/ 532307 w 1180071"/>
                  <a:gd name="connsiteY13" fmla="*/ 26071 h 912780"/>
                  <a:gd name="connsiteX14" fmla="*/ 648963 w 1180071"/>
                  <a:gd name="connsiteY14" fmla="*/ 26071 h 912780"/>
                  <a:gd name="connsiteX15" fmla="*/ 770923 w 1180071"/>
                  <a:gd name="connsiteY15" fmla="*/ 113858 h 912780"/>
                  <a:gd name="connsiteX16" fmla="*/ 798025 w 1180071"/>
                  <a:gd name="connsiteY16" fmla="*/ 102075 h 912780"/>
                  <a:gd name="connsiteX17" fmla="*/ 851051 w 1180071"/>
                  <a:gd name="connsiteY17" fmla="*/ 50816 h 912780"/>
                  <a:gd name="connsiteX18" fmla="*/ 904076 w 1180071"/>
                  <a:gd name="connsiteY18" fmla="*/ 50816 h 912780"/>
                  <a:gd name="connsiteX19" fmla="*/ 944140 w 1180071"/>
                  <a:gd name="connsiteY19" fmla="*/ 90880 h 912780"/>
                  <a:gd name="connsiteX20" fmla="*/ 943551 w 1180071"/>
                  <a:gd name="connsiteY20" fmla="*/ 199878 h 912780"/>
                  <a:gd name="connsiteX21" fmla="*/ 976545 w 1180071"/>
                  <a:gd name="connsiteY21" fmla="*/ 262330 h 912780"/>
                  <a:gd name="connsiteX22" fmla="*/ 1144460 w 1180071"/>
                  <a:gd name="connsiteY22" fmla="*/ 381933 h 912780"/>
                  <a:gd name="connsiteX23" fmla="*/ 1179810 w 1180071"/>
                  <a:gd name="connsiteY23" fmla="*/ 429656 h 912780"/>
                  <a:gd name="connsiteX24" fmla="*/ 1155065 w 1180071"/>
                  <a:gd name="connsiteY24" fmla="*/ 482682 h 912780"/>
                  <a:gd name="connsiteX25" fmla="*/ 1079651 w 1180071"/>
                  <a:gd name="connsiteY25" fmla="*/ 482682 h 912780"/>
                  <a:gd name="connsiteX26" fmla="*/ 978902 w 1180071"/>
                  <a:gd name="connsiteY26" fmla="*/ 411392 h 912780"/>
                  <a:gd name="connsiteX27" fmla="*/ 949443 w 1180071"/>
                  <a:gd name="connsiteY27" fmla="*/ 395484 h 912780"/>
                  <a:gd name="connsiteX28" fmla="*/ 944140 w 1180071"/>
                  <a:gd name="connsiteY28" fmla="*/ 427888 h 912780"/>
                  <a:gd name="connsiteX29" fmla="*/ 944140 w 1180071"/>
                  <a:gd name="connsiteY29" fmla="*/ 641170 h 912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180071" h="912780">
                    <a:moveTo>
                      <a:pt x="944140" y="641170"/>
                    </a:moveTo>
                    <a:lnTo>
                      <a:pt x="944140" y="856219"/>
                    </a:lnTo>
                    <a:cubicBezTo>
                      <a:pt x="944140" y="896872"/>
                      <a:pt x="930000" y="912191"/>
                      <a:pt x="889936" y="912780"/>
                    </a:cubicBezTo>
                    <a:lnTo>
                      <a:pt x="293691" y="912191"/>
                    </a:lnTo>
                    <a:cubicBezTo>
                      <a:pt x="251270" y="911601"/>
                      <a:pt x="237130" y="897461"/>
                      <a:pt x="237130" y="855040"/>
                    </a:cubicBezTo>
                    <a:cubicBezTo>
                      <a:pt x="237130" y="710693"/>
                      <a:pt x="237130" y="566345"/>
                      <a:pt x="236541" y="421997"/>
                    </a:cubicBezTo>
                    <a:cubicBezTo>
                      <a:pt x="236541" y="413159"/>
                      <a:pt x="241843" y="400197"/>
                      <a:pt x="230649" y="395484"/>
                    </a:cubicBezTo>
                    <a:cubicBezTo>
                      <a:pt x="222401" y="391949"/>
                      <a:pt x="215330" y="401965"/>
                      <a:pt x="208260" y="407267"/>
                    </a:cubicBezTo>
                    <a:cubicBezTo>
                      <a:pt x="175267" y="430834"/>
                      <a:pt x="142862" y="453812"/>
                      <a:pt x="110457" y="477968"/>
                    </a:cubicBezTo>
                    <a:cubicBezTo>
                      <a:pt x="94549" y="489752"/>
                      <a:pt x="77463" y="496233"/>
                      <a:pt x="58021" y="493876"/>
                    </a:cubicBezTo>
                    <a:cubicBezTo>
                      <a:pt x="31508" y="490930"/>
                      <a:pt x="10297" y="479736"/>
                      <a:pt x="2638" y="452634"/>
                    </a:cubicBezTo>
                    <a:cubicBezTo>
                      <a:pt x="-5021" y="427299"/>
                      <a:pt x="4406" y="406089"/>
                      <a:pt x="25616" y="390770"/>
                    </a:cubicBezTo>
                    <a:lnTo>
                      <a:pt x="211795" y="256439"/>
                    </a:lnTo>
                    <a:lnTo>
                      <a:pt x="532307" y="26071"/>
                    </a:lnTo>
                    <a:cubicBezTo>
                      <a:pt x="581208" y="-8690"/>
                      <a:pt x="599473" y="-8690"/>
                      <a:pt x="648963" y="26071"/>
                    </a:cubicBezTo>
                    <a:lnTo>
                      <a:pt x="770923" y="113858"/>
                    </a:lnTo>
                    <a:cubicBezTo>
                      <a:pt x="788009" y="126231"/>
                      <a:pt x="796846" y="129766"/>
                      <a:pt x="798025" y="102075"/>
                    </a:cubicBezTo>
                    <a:cubicBezTo>
                      <a:pt x="799792" y="57886"/>
                      <a:pt x="808630" y="50816"/>
                      <a:pt x="851051" y="50816"/>
                    </a:cubicBezTo>
                    <a:lnTo>
                      <a:pt x="904076" y="50816"/>
                    </a:lnTo>
                    <a:cubicBezTo>
                      <a:pt x="930589" y="50816"/>
                      <a:pt x="944140" y="64367"/>
                      <a:pt x="944140" y="90880"/>
                    </a:cubicBezTo>
                    <a:cubicBezTo>
                      <a:pt x="944140" y="127409"/>
                      <a:pt x="946497" y="163938"/>
                      <a:pt x="943551" y="199878"/>
                    </a:cubicBezTo>
                    <a:cubicBezTo>
                      <a:pt x="941194" y="229336"/>
                      <a:pt x="952978" y="246422"/>
                      <a:pt x="976545" y="262330"/>
                    </a:cubicBezTo>
                    <a:cubicBezTo>
                      <a:pt x="1033106" y="301216"/>
                      <a:pt x="1088488" y="341869"/>
                      <a:pt x="1144460" y="381933"/>
                    </a:cubicBezTo>
                    <a:cubicBezTo>
                      <a:pt x="1161546" y="394306"/>
                      <a:pt x="1178043" y="406089"/>
                      <a:pt x="1179810" y="429656"/>
                    </a:cubicBezTo>
                    <a:cubicBezTo>
                      <a:pt x="1181578" y="452045"/>
                      <a:pt x="1174508" y="470898"/>
                      <a:pt x="1155065" y="482682"/>
                    </a:cubicBezTo>
                    <a:cubicBezTo>
                      <a:pt x="1130320" y="498000"/>
                      <a:pt x="1103807" y="498589"/>
                      <a:pt x="1079651" y="482682"/>
                    </a:cubicBezTo>
                    <a:cubicBezTo>
                      <a:pt x="1045479" y="460293"/>
                      <a:pt x="1012485" y="434959"/>
                      <a:pt x="978902" y="411392"/>
                    </a:cubicBezTo>
                    <a:cubicBezTo>
                      <a:pt x="969475" y="404911"/>
                      <a:pt x="960048" y="390770"/>
                      <a:pt x="949443" y="395484"/>
                    </a:cubicBezTo>
                    <a:cubicBezTo>
                      <a:pt x="937659" y="400786"/>
                      <a:pt x="944140" y="416694"/>
                      <a:pt x="944140" y="427888"/>
                    </a:cubicBezTo>
                    <a:cubicBezTo>
                      <a:pt x="943551" y="499768"/>
                      <a:pt x="944140" y="570469"/>
                      <a:pt x="944140" y="64117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58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216" name="Graphic 4">
                <a:extLst>
                  <a:ext uri="{FF2B5EF4-FFF2-40B4-BE49-F238E27FC236}">
                    <a16:creationId xmlns:a16="http://schemas.microsoft.com/office/drawing/2014/main" id="{9E1605E9-122C-46B2-8F3F-BBB2ECF12C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478025" y="2447670"/>
                <a:ext cx="2350856" cy="2259874"/>
              </a:xfrm>
              <a:prstGeom prst="rect">
                <a:avLst/>
              </a:prstGeom>
            </p:spPr>
          </p:pic>
        </p:grpSp>
        <p:grpSp>
          <p:nvGrpSpPr>
            <p:cNvPr id="212" name="Group 16">
              <a:extLst>
                <a:ext uri="{FF2B5EF4-FFF2-40B4-BE49-F238E27FC236}">
                  <a16:creationId xmlns:a16="http://schemas.microsoft.com/office/drawing/2014/main" id="{E887DFEA-6055-4A61-92CC-6EEB1922F4E7}"/>
                </a:ext>
              </a:extLst>
            </p:cNvPr>
            <p:cNvGrpSpPr/>
            <p:nvPr/>
          </p:nvGrpSpPr>
          <p:grpSpPr>
            <a:xfrm>
              <a:off x="1334388" y="4903486"/>
              <a:ext cx="1151638" cy="1151636"/>
              <a:chOff x="1437248" y="4973965"/>
              <a:chExt cx="1010677" cy="1010677"/>
            </a:xfrm>
          </p:grpSpPr>
          <p:sp>
            <p:nvSpPr>
              <p:cNvPr id="213" name="Oval 15">
                <a:extLst>
                  <a:ext uri="{FF2B5EF4-FFF2-40B4-BE49-F238E27FC236}">
                    <a16:creationId xmlns:a16="http://schemas.microsoft.com/office/drawing/2014/main" id="{AD65CE09-F6CF-4836-A667-C0EC2585C3A4}"/>
                  </a:ext>
                </a:extLst>
              </p:cNvPr>
              <p:cNvSpPr/>
              <p:nvPr/>
            </p:nvSpPr>
            <p:spPr>
              <a:xfrm>
                <a:off x="1481965" y="5017907"/>
                <a:ext cx="921242" cy="92124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Freeform: Shape 14">
                <a:extLst>
                  <a:ext uri="{FF2B5EF4-FFF2-40B4-BE49-F238E27FC236}">
                    <a16:creationId xmlns:a16="http://schemas.microsoft.com/office/drawing/2014/main" id="{699D8BEF-E0A1-48FB-BD4E-7252C3468A27}"/>
                  </a:ext>
                </a:extLst>
              </p:cNvPr>
              <p:cNvSpPr/>
              <p:nvPr/>
            </p:nvSpPr>
            <p:spPr>
              <a:xfrm>
                <a:off x="1437248" y="4973965"/>
                <a:ext cx="1010677" cy="1010677"/>
              </a:xfrm>
              <a:custGeom>
                <a:avLst/>
                <a:gdLst>
                  <a:gd name="connsiteX0" fmla="*/ 481319 w 971550"/>
                  <a:gd name="connsiteY0" fmla="*/ 112557 h 971550"/>
                  <a:gd name="connsiteX1" fmla="*/ 513323 w 971550"/>
                  <a:gd name="connsiteY1" fmla="*/ 144561 h 971550"/>
                  <a:gd name="connsiteX2" fmla="*/ 513323 w 971550"/>
                  <a:gd name="connsiteY2" fmla="*/ 413613 h 971550"/>
                  <a:gd name="connsiteX3" fmla="*/ 516029 w 971550"/>
                  <a:gd name="connsiteY3" fmla="*/ 414159 h 971550"/>
                  <a:gd name="connsiteX4" fmla="*/ 563499 w 971550"/>
                  <a:gd name="connsiteY4" fmla="*/ 485775 h 971550"/>
                  <a:gd name="connsiteX5" fmla="*/ 485775 w 971550"/>
                  <a:gd name="connsiteY5" fmla="*/ 563499 h 971550"/>
                  <a:gd name="connsiteX6" fmla="*/ 414159 w 971550"/>
                  <a:gd name="connsiteY6" fmla="*/ 516029 h 971550"/>
                  <a:gd name="connsiteX7" fmla="*/ 412392 w 971550"/>
                  <a:gd name="connsiteY7" fmla="*/ 507275 h 971550"/>
                  <a:gd name="connsiteX8" fmla="*/ 150609 w 971550"/>
                  <a:gd name="connsiteY8" fmla="*/ 507275 h 971550"/>
                  <a:gd name="connsiteX9" fmla="*/ 118605 w 971550"/>
                  <a:gd name="connsiteY9" fmla="*/ 475271 h 971550"/>
                  <a:gd name="connsiteX10" fmla="*/ 150609 w 971550"/>
                  <a:gd name="connsiteY10" fmla="*/ 443267 h 971550"/>
                  <a:gd name="connsiteX11" fmla="*/ 422421 w 971550"/>
                  <a:gd name="connsiteY11" fmla="*/ 443267 h 971550"/>
                  <a:gd name="connsiteX12" fmla="*/ 430816 w 971550"/>
                  <a:gd name="connsiteY12" fmla="*/ 430816 h 971550"/>
                  <a:gd name="connsiteX13" fmla="*/ 449315 w 971550"/>
                  <a:gd name="connsiteY13" fmla="*/ 418344 h 971550"/>
                  <a:gd name="connsiteX14" fmla="*/ 449315 w 971550"/>
                  <a:gd name="connsiteY14" fmla="*/ 144561 h 971550"/>
                  <a:gd name="connsiteX15" fmla="*/ 481319 w 971550"/>
                  <a:gd name="connsiteY15" fmla="*/ 112557 h 971550"/>
                  <a:gd name="connsiteX16" fmla="*/ 485775 w 971550"/>
                  <a:gd name="connsiteY16" fmla="*/ 50715 h 971550"/>
                  <a:gd name="connsiteX17" fmla="*/ 50715 w 971550"/>
                  <a:gd name="connsiteY17" fmla="*/ 485775 h 971550"/>
                  <a:gd name="connsiteX18" fmla="*/ 485775 w 971550"/>
                  <a:gd name="connsiteY18" fmla="*/ 920835 h 971550"/>
                  <a:gd name="connsiteX19" fmla="*/ 920835 w 971550"/>
                  <a:gd name="connsiteY19" fmla="*/ 485775 h 971550"/>
                  <a:gd name="connsiteX20" fmla="*/ 485775 w 971550"/>
                  <a:gd name="connsiteY20" fmla="*/ 50715 h 971550"/>
                  <a:gd name="connsiteX21" fmla="*/ 485775 w 971550"/>
                  <a:gd name="connsiteY21" fmla="*/ 0 h 971550"/>
                  <a:gd name="connsiteX22" fmla="*/ 971550 w 971550"/>
                  <a:gd name="connsiteY22" fmla="*/ 485775 h 971550"/>
                  <a:gd name="connsiteX23" fmla="*/ 485775 w 971550"/>
                  <a:gd name="connsiteY23" fmla="*/ 971550 h 971550"/>
                  <a:gd name="connsiteX24" fmla="*/ 0 w 971550"/>
                  <a:gd name="connsiteY24" fmla="*/ 485775 h 971550"/>
                  <a:gd name="connsiteX25" fmla="*/ 485775 w 971550"/>
                  <a:gd name="connsiteY25" fmla="*/ 0 h 971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971550" h="971550">
                    <a:moveTo>
                      <a:pt x="481319" y="112557"/>
                    </a:moveTo>
                    <a:cubicBezTo>
                      <a:pt x="498994" y="112557"/>
                      <a:pt x="513323" y="126886"/>
                      <a:pt x="513323" y="144561"/>
                    </a:cubicBezTo>
                    <a:lnTo>
                      <a:pt x="513323" y="413613"/>
                    </a:lnTo>
                    <a:lnTo>
                      <a:pt x="516029" y="414159"/>
                    </a:lnTo>
                    <a:cubicBezTo>
                      <a:pt x="543925" y="425958"/>
                      <a:pt x="563499" y="453581"/>
                      <a:pt x="563499" y="485775"/>
                    </a:cubicBezTo>
                    <a:cubicBezTo>
                      <a:pt x="563499" y="528701"/>
                      <a:pt x="528701" y="563499"/>
                      <a:pt x="485775" y="563499"/>
                    </a:cubicBezTo>
                    <a:cubicBezTo>
                      <a:pt x="453581" y="563499"/>
                      <a:pt x="425958" y="543925"/>
                      <a:pt x="414159" y="516029"/>
                    </a:cubicBezTo>
                    <a:lnTo>
                      <a:pt x="412392" y="507275"/>
                    </a:lnTo>
                    <a:lnTo>
                      <a:pt x="150609" y="507275"/>
                    </a:lnTo>
                    <a:cubicBezTo>
                      <a:pt x="132934" y="507275"/>
                      <a:pt x="118605" y="492946"/>
                      <a:pt x="118605" y="475271"/>
                    </a:cubicBezTo>
                    <a:cubicBezTo>
                      <a:pt x="118605" y="457596"/>
                      <a:pt x="132934" y="443267"/>
                      <a:pt x="150609" y="443267"/>
                    </a:cubicBezTo>
                    <a:lnTo>
                      <a:pt x="422421" y="443267"/>
                    </a:lnTo>
                    <a:lnTo>
                      <a:pt x="430816" y="430816"/>
                    </a:lnTo>
                    <a:lnTo>
                      <a:pt x="449315" y="418344"/>
                    </a:lnTo>
                    <a:lnTo>
                      <a:pt x="449315" y="144561"/>
                    </a:lnTo>
                    <a:cubicBezTo>
                      <a:pt x="449315" y="126886"/>
                      <a:pt x="463644" y="112557"/>
                      <a:pt x="481319" y="112557"/>
                    </a:cubicBezTo>
                    <a:close/>
                    <a:moveTo>
                      <a:pt x="485775" y="50715"/>
                    </a:moveTo>
                    <a:cubicBezTo>
                      <a:pt x="245498" y="50715"/>
                      <a:pt x="50715" y="245498"/>
                      <a:pt x="50715" y="485775"/>
                    </a:cubicBezTo>
                    <a:cubicBezTo>
                      <a:pt x="50715" y="726052"/>
                      <a:pt x="245498" y="920835"/>
                      <a:pt x="485775" y="920835"/>
                    </a:cubicBezTo>
                    <a:cubicBezTo>
                      <a:pt x="726052" y="920835"/>
                      <a:pt x="920835" y="726052"/>
                      <a:pt x="920835" y="485775"/>
                    </a:cubicBezTo>
                    <a:cubicBezTo>
                      <a:pt x="920835" y="245498"/>
                      <a:pt x="726052" y="50715"/>
                      <a:pt x="485775" y="50715"/>
                    </a:cubicBezTo>
                    <a:close/>
                    <a:moveTo>
                      <a:pt x="485775" y="0"/>
                    </a:moveTo>
                    <a:cubicBezTo>
                      <a:pt x="754061" y="0"/>
                      <a:pt x="971550" y="217489"/>
                      <a:pt x="971550" y="485775"/>
                    </a:cubicBezTo>
                    <a:cubicBezTo>
                      <a:pt x="971550" y="754061"/>
                      <a:pt x="754061" y="971550"/>
                      <a:pt x="485775" y="971550"/>
                    </a:cubicBezTo>
                    <a:cubicBezTo>
                      <a:pt x="217489" y="971550"/>
                      <a:pt x="0" y="754061"/>
                      <a:pt x="0" y="485775"/>
                    </a:cubicBezTo>
                    <a:cubicBezTo>
                      <a:pt x="0" y="217489"/>
                      <a:pt x="217489" y="0"/>
                      <a:pt x="48577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17" name="Group 17">
            <a:extLst>
              <a:ext uri="{FF2B5EF4-FFF2-40B4-BE49-F238E27FC236}">
                <a16:creationId xmlns:a16="http://schemas.microsoft.com/office/drawing/2014/main" id="{65EC038B-8B8F-4037-A289-23A56E5594AC}"/>
              </a:ext>
            </a:extLst>
          </p:cNvPr>
          <p:cNvGrpSpPr/>
          <p:nvPr/>
        </p:nvGrpSpPr>
        <p:grpSpPr>
          <a:xfrm>
            <a:off x="5240472" y="4688215"/>
            <a:ext cx="1453193" cy="1502877"/>
            <a:chOff x="2079598" y="4199174"/>
            <a:chExt cx="3303211" cy="1502877"/>
          </a:xfrm>
        </p:grpSpPr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58293C04-084E-4100-B358-69C7E94A9CEF}"/>
                </a:ext>
              </a:extLst>
            </p:cNvPr>
            <p:cNvSpPr txBox="1"/>
            <p:nvPr/>
          </p:nvSpPr>
          <p:spPr>
            <a:xfrm>
              <a:off x="2098435" y="4501722"/>
              <a:ext cx="325573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E10E0500-0DA0-4A48-A717-55341393D08A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0" name="Group 20">
            <a:extLst>
              <a:ext uri="{FF2B5EF4-FFF2-40B4-BE49-F238E27FC236}">
                <a16:creationId xmlns:a16="http://schemas.microsoft.com/office/drawing/2014/main" id="{F304E38C-36EB-418F-A78D-1EEA1A705AF4}"/>
              </a:ext>
            </a:extLst>
          </p:cNvPr>
          <p:cNvGrpSpPr/>
          <p:nvPr/>
        </p:nvGrpSpPr>
        <p:grpSpPr>
          <a:xfrm>
            <a:off x="8553666" y="4688215"/>
            <a:ext cx="1453193" cy="1502877"/>
            <a:chOff x="2079598" y="4199174"/>
            <a:chExt cx="3303211" cy="1502877"/>
          </a:xfrm>
        </p:grpSpPr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2A0C89DB-FD9D-4994-97C1-51F2EE02D856}"/>
                </a:ext>
              </a:extLst>
            </p:cNvPr>
            <p:cNvSpPr txBox="1"/>
            <p:nvPr/>
          </p:nvSpPr>
          <p:spPr>
            <a:xfrm>
              <a:off x="2098435" y="4501722"/>
              <a:ext cx="325573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17F5F999-4654-44C5-A7B4-22635259FA00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3" name="Group 23">
            <a:extLst>
              <a:ext uri="{FF2B5EF4-FFF2-40B4-BE49-F238E27FC236}">
                <a16:creationId xmlns:a16="http://schemas.microsoft.com/office/drawing/2014/main" id="{33B9230B-AAFE-442D-A561-0F3A2178D934}"/>
              </a:ext>
            </a:extLst>
          </p:cNvPr>
          <p:cNvGrpSpPr/>
          <p:nvPr/>
        </p:nvGrpSpPr>
        <p:grpSpPr>
          <a:xfrm>
            <a:off x="6897069" y="4688215"/>
            <a:ext cx="1453193" cy="1502877"/>
            <a:chOff x="2079598" y="4199174"/>
            <a:chExt cx="3303211" cy="1502877"/>
          </a:xfrm>
        </p:grpSpPr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925C99DB-6D5D-4998-A182-5B4742A37C81}"/>
                </a:ext>
              </a:extLst>
            </p:cNvPr>
            <p:cNvSpPr txBox="1"/>
            <p:nvPr/>
          </p:nvSpPr>
          <p:spPr>
            <a:xfrm>
              <a:off x="2098435" y="4501722"/>
              <a:ext cx="325573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C31FC4B9-9B07-45A3-93B6-3AE4CFC2EE5F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6" name="Group 26">
            <a:extLst>
              <a:ext uri="{FF2B5EF4-FFF2-40B4-BE49-F238E27FC236}">
                <a16:creationId xmlns:a16="http://schemas.microsoft.com/office/drawing/2014/main" id="{B37B9DD0-3063-402B-B61E-02E42EFAA021}"/>
              </a:ext>
            </a:extLst>
          </p:cNvPr>
          <p:cNvGrpSpPr/>
          <p:nvPr/>
        </p:nvGrpSpPr>
        <p:grpSpPr>
          <a:xfrm>
            <a:off x="10211619" y="4688215"/>
            <a:ext cx="1453193" cy="1502877"/>
            <a:chOff x="2079598" y="4199174"/>
            <a:chExt cx="3303211" cy="1502877"/>
          </a:xfrm>
        </p:grpSpPr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B5766A85-2B76-49F3-A9FF-DD93D022E186}"/>
                </a:ext>
              </a:extLst>
            </p:cNvPr>
            <p:cNvSpPr txBox="1"/>
            <p:nvPr/>
          </p:nvSpPr>
          <p:spPr>
            <a:xfrm>
              <a:off x="2098435" y="4501722"/>
              <a:ext cx="325573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A0D694C4-6501-4135-BAEE-9E4E1535D77A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29" name="Oval 29">
            <a:extLst>
              <a:ext uri="{FF2B5EF4-FFF2-40B4-BE49-F238E27FC236}">
                <a16:creationId xmlns:a16="http://schemas.microsoft.com/office/drawing/2014/main" id="{33D75AA8-31DF-4163-8DFB-5B3E88D09A5D}"/>
              </a:ext>
            </a:extLst>
          </p:cNvPr>
          <p:cNvSpPr/>
          <p:nvPr/>
        </p:nvSpPr>
        <p:spPr>
          <a:xfrm>
            <a:off x="5652142" y="3807339"/>
            <a:ext cx="627736" cy="6277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230" name="Oval 30">
            <a:extLst>
              <a:ext uri="{FF2B5EF4-FFF2-40B4-BE49-F238E27FC236}">
                <a16:creationId xmlns:a16="http://schemas.microsoft.com/office/drawing/2014/main" id="{94144FAD-7C37-4373-BC1E-4B6A7BE070A6}"/>
              </a:ext>
            </a:extLst>
          </p:cNvPr>
          <p:cNvSpPr/>
          <p:nvPr/>
        </p:nvSpPr>
        <p:spPr>
          <a:xfrm>
            <a:off x="8966395" y="3807339"/>
            <a:ext cx="627736" cy="62773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231" name="Oval 31">
            <a:extLst>
              <a:ext uri="{FF2B5EF4-FFF2-40B4-BE49-F238E27FC236}">
                <a16:creationId xmlns:a16="http://schemas.microsoft.com/office/drawing/2014/main" id="{5A601CFD-DA98-492D-A0FA-8CF8781AACAA}"/>
              </a:ext>
            </a:extLst>
          </p:cNvPr>
          <p:cNvSpPr/>
          <p:nvPr/>
        </p:nvSpPr>
        <p:spPr>
          <a:xfrm>
            <a:off x="10623523" y="3807339"/>
            <a:ext cx="627736" cy="62773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232" name="Oval 32">
            <a:extLst>
              <a:ext uri="{FF2B5EF4-FFF2-40B4-BE49-F238E27FC236}">
                <a16:creationId xmlns:a16="http://schemas.microsoft.com/office/drawing/2014/main" id="{79760FF1-760D-49F8-BDD6-D510DA5644B4}"/>
              </a:ext>
            </a:extLst>
          </p:cNvPr>
          <p:cNvSpPr/>
          <p:nvPr/>
        </p:nvSpPr>
        <p:spPr>
          <a:xfrm>
            <a:off x="7309269" y="3807339"/>
            <a:ext cx="627736" cy="62773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3" name="Isosceles Triangle 8">
            <a:extLst>
              <a:ext uri="{FF2B5EF4-FFF2-40B4-BE49-F238E27FC236}">
                <a16:creationId xmlns:a16="http://schemas.microsoft.com/office/drawing/2014/main" id="{3A4543AB-1F75-4EDB-A200-E4FD5D06FE58}"/>
              </a:ext>
            </a:extLst>
          </p:cNvPr>
          <p:cNvSpPr/>
          <p:nvPr/>
        </p:nvSpPr>
        <p:spPr>
          <a:xfrm rot="16200000">
            <a:off x="7510407" y="3974767"/>
            <a:ext cx="254621" cy="303575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4" name="Oval 7">
            <a:extLst>
              <a:ext uri="{FF2B5EF4-FFF2-40B4-BE49-F238E27FC236}">
                <a16:creationId xmlns:a16="http://schemas.microsoft.com/office/drawing/2014/main" id="{A2ACF859-307D-43EB-86BF-35C3FDFDC4F1}"/>
              </a:ext>
            </a:extLst>
          </p:cNvPr>
          <p:cNvSpPr/>
          <p:nvPr/>
        </p:nvSpPr>
        <p:spPr>
          <a:xfrm>
            <a:off x="9152921" y="4003104"/>
            <a:ext cx="269165" cy="26916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5" name="Rectangle 16">
            <a:extLst>
              <a:ext uri="{FF2B5EF4-FFF2-40B4-BE49-F238E27FC236}">
                <a16:creationId xmlns:a16="http://schemas.microsoft.com/office/drawing/2014/main" id="{5C476FDD-498D-494E-ACF5-6AEFBB01A996}"/>
              </a:ext>
            </a:extLst>
          </p:cNvPr>
          <p:cNvSpPr/>
          <p:nvPr/>
        </p:nvSpPr>
        <p:spPr>
          <a:xfrm>
            <a:off x="5829876" y="4041196"/>
            <a:ext cx="293632" cy="192979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6" name="Donut 24">
            <a:extLst>
              <a:ext uri="{FF2B5EF4-FFF2-40B4-BE49-F238E27FC236}">
                <a16:creationId xmlns:a16="http://schemas.microsoft.com/office/drawing/2014/main" id="{AB901C8B-85F8-4F72-8D5A-B9DE753FE504}"/>
              </a:ext>
            </a:extLst>
          </p:cNvPr>
          <p:cNvSpPr/>
          <p:nvPr/>
        </p:nvSpPr>
        <p:spPr>
          <a:xfrm>
            <a:off x="10788575" y="3970121"/>
            <a:ext cx="294451" cy="296848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AF7A2BFB-C51A-4570-A061-828C32C7CC8D}"/>
              </a:ext>
            </a:extLst>
          </p:cNvPr>
          <p:cNvSpPr txBox="1"/>
          <p:nvPr/>
        </p:nvSpPr>
        <p:spPr>
          <a:xfrm>
            <a:off x="6096000" y="2787706"/>
            <a:ext cx="5271418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1867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</a:t>
            </a:r>
            <a:r>
              <a:rPr lang="en-US" altLang="ko-KR" sz="1867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867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22FAC1EA-D24E-435D-808F-DEB219E8A9BA}"/>
              </a:ext>
            </a:extLst>
          </p:cNvPr>
          <p:cNvSpPr txBox="1"/>
          <p:nvPr/>
        </p:nvSpPr>
        <p:spPr>
          <a:xfrm>
            <a:off x="7058665" y="1728387"/>
            <a:ext cx="4308753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800" dirty="0">
                <a:solidFill>
                  <a:schemeClr val="accent2"/>
                </a:solidFill>
                <a:cs typeface="Arial" pitchFamily="34" charset="0"/>
              </a:rPr>
              <a:t>ALLPPT </a:t>
            </a:r>
          </a:p>
          <a:p>
            <a:pPr algn="r"/>
            <a:r>
              <a:rPr lang="en-GB" altLang="ko-KR" sz="2800" dirty="0">
                <a:solidFill>
                  <a:schemeClr val="accent2"/>
                </a:solidFill>
                <a:cs typeface="Arial" pitchFamily="34" charset="0"/>
              </a:rPr>
              <a:t>Layout Clean Text Slide</a:t>
            </a:r>
            <a:endParaRPr lang="ko-KR" altLang="en-US" sz="2800" dirty="0">
              <a:solidFill>
                <a:schemeClr val="accent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5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5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5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5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5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5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5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5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35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3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35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35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5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35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5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35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5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5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5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35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35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5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35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5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35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5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35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5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5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35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35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35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5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/>
    </p:bldLst>
  </p:timing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11198</TotalTime>
  <Words>114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38</cp:revision>
  <dcterms:created xsi:type="dcterms:W3CDTF">2018-02-18T19:39:47Z</dcterms:created>
  <dcterms:modified xsi:type="dcterms:W3CDTF">2022-10-28T05:40:32Z</dcterms:modified>
</cp:coreProperties>
</file>