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18" name="Freeform: Shape 46">
            <a:extLst>
              <a:ext uri="{FF2B5EF4-FFF2-40B4-BE49-F238E27FC236}">
                <a16:creationId xmlns:a16="http://schemas.microsoft.com/office/drawing/2014/main" id="{33FE59CB-9D40-43E5-9371-C88B23FB1801}"/>
              </a:ext>
            </a:extLst>
          </p:cNvPr>
          <p:cNvSpPr/>
          <p:nvPr/>
        </p:nvSpPr>
        <p:spPr>
          <a:xfrm>
            <a:off x="6076680" y="4767333"/>
            <a:ext cx="1111961" cy="1018544"/>
          </a:xfrm>
          <a:custGeom>
            <a:avLst/>
            <a:gdLst>
              <a:gd name="connsiteX0" fmla="*/ 425895 w 712993"/>
              <a:gd name="connsiteY0" fmla="*/ 333468 h 653094"/>
              <a:gd name="connsiteX1" fmla="*/ 442879 w 712993"/>
              <a:gd name="connsiteY1" fmla="*/ 352877 h 653094"/>
              <a:gd name="connsiteX2" fmla="*/ 442879 w 712993"/>
              <a:gd name="connsiteY2" fmla="*/ 407062 h 653094"/>
              <a:gd name="connsiteX3" fmla="*/ 471993 w 712993"/>
              <a:gd name="connsiteY3" fmla="*/ 436176 h 653094"/>
              <a:gd name="connsiteX4" fmla="*/ 495446 w 712993"/>
              <a:gd name="connsiteY4" fmla="*/ 436176 h 653094"/>
              <a:gd name="connsiteX5" fmla="*/ 430748 w 712993"/>
              <a:gd name="connsiteY5" fmla="*/ 546163 h 653094"/>
              <a:gd name="connsiteX6" fmla="*/ 418617 w 712993"/>
              <a:gd name="connsiteY6" fmla="*/ 582555 h 653094"/>
              <a:gd name="connsiteX7" fmla="*/ 349875 w 712993"/>
              <a:gd name="connsiteY7" fmla="*/ 652915 h 653094"/>
              <a:gd name="connsiteX8" fmla="*/ 293264 w 712993"/>
              <a:gd name="connsiteY8" fmla="*/ 594686 h 653094"/>
              <a:gd name="connsiteX9" fmla="*/ 265767 w 712993"/>
              <a:gd name="connsiteY9" fmla="*/ 539693 h 653094"/>
              <a:gd name="connsiteX10" fmla="*/ 210774 w 712993"/>
              <a:gd name="connsiteY10" fmla="*/ 438602 h 653094"/>
              <a:gd name="connsiteX11" fmla="*/ 216435 w 712993"/>
              <a:gd name="connsiteY11" fmla="*/ 436176 h 653094"/>
              <a:gd name="connsiteX12" fmla="*/ 257680 w 712993"/>
              <a:gd name="connsiteY12" fmla="*/ 392505 h 653094"/>
              <a:gd name="connsiteX13" fmla="*/ 257680 w 712993"/>
              <a:gd name="connsiteY13" fmla="*/ 353686 h 653094"/>
              <a:gd name="connsiteX14" fmla="*/ 272237 w 712993"/>
              <a:gd name="connsiteY14" fmla="*/ 334276 h 653094"/>
              <a:gd name="connsiteX15" fmla="*/ 290838 w 712993"/>
              <a:gd name="connsiteY15" fmla="*/ 352877 h 653094"/>
              <a:gd name="connsiteX16" fmla="*/ 290838 w 712993"/>
              <a:gd name="connsiteY16" fmla="*/ 419192 h 653094"/>
              <a:gd name="connsiteX17" fmla="*/ 307821 w 712993"/>
              <a:gd name="connsiteY17" fmla="*/ 436176 h 653094"/>
              <a:gd name="connsiteX18" fmla="*/ 395164 w 712993"/>
              <a:gd name="connsiteY18" fmla="*/ 436176 h 653094"/>
              <a:gd name="connsiteX19" fmla="*/ 412147 w 712993"/>
              <a:gd name="connsiteY19" fmla="*/ 415957 h 653094"/>
              <a:gd name="connsiteX20" fmla="*/ 412147 w 712993"/>
              <a:gd name="connsiteY20" fmla="*/ 352877 h 653094"/>
              <a:gd name="connsiteX21" fmla="*/ 425895 w 712993"/>
              <a:gd name="connsiteY21" fmla="*/ 333468 h 653094"/>
              <a:gd name="connsiteX22" fmla="*/ 347854 w 712993"/>
              <a:gd name="connsiteY22" fmla="*/ 171 h 653094"/>
              <a:gd name="connsiteX23" fmla="*/ 366050 w 712993"/>
              <a:gd name="connsiteY23" fmla="*/ 9977 h 653094"/>
              <a:gd name="connsiteX24" fmla="*/ 691966 w 712993"/>
              <a:gd name="connsiteY24" fmla="*/ 336703 h 653094"/>
              <a:gd name="connsiteX25" fmla="*/ 712993 w 712993"/>
              <a:gd name="connsiteY25" fmla="*/ 359347 h 653094"/>
              <a:gd name="connsiteX26" fmla="*/ 664470 w 712993"/>
              <a:gd name="connsiteY26" fmla="*/ 398975 h 653094"/>
              <a:gd name="connsiteX27" fmla="*/ 640208 w 712993"/>
              <a:gd name="connsiteY27" fmla="*/ 385226 h 653094"/>
              <a:gd name="connsiteX28" fmla="*/ 370902 w 712993"/>
              <a:gd name="connsiteY28" fmla="*/ 115920 h 653094"/>
              <a:gd name="connsiteX29" fmla="*/ 336127 w 712993"/>
              <a:gd name="connsiteY29" fmla="*/ 115920 h 653094"/>
              <a:gd name="connsiteX30" fmla="*/ 65203 w 712993"/>
              <a:gd name="connsiteY30" fmla="*/ 387652 h 653094"/>
              <a:gd name="connsiteX31" fmla="*/ 25576 w 712993"/>
              <a:gd name="connsiteY31" fmla="*/ 389270 h 653094"/>
              <a:gd name="connsiteX32" fmla="*/ 27193 w 712993"/>
              <a:gd name="connsiteY32" fmla="*/ 317294 h 653094"/>
              <a:gd name="connsiteX33" fmla="*/ 332083 w 712993"/>
              <a:gd name="connsiteY33" fmla="*/ 11594 h 653094"/>
              <a:gd name="connsiteX34" fmla="*/ 347854 w 712993"/>
              <a:gd name="connsiteY34" fmla="*/ 171 h 65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2993" h="653094">
                <a:moveTo>
                  <a:pt x="425895" y="333468"/>
                </a:moveTo>
                <a:cubicBezTo>
                  <a:pt x="438835" y="332659"/>
                  <a:pt x="442879" y="340746"/>
                  <a:pt x="442879" y="352877"/>
                </a:cubicBezTo>
                <a:cubicBezTo>
                  <a:pt x="442879" y="370669"/>
                  <a:pt x="444496" y="389269"/>
                  <a:pt x="442879" y="407062"/>
                </a:cubicBezTo>
                <a:cubicBezTo>
                  <a:pt x="440453" y="430515"/>
                  <a:pt x="448540" y="439411"/>
                  <a:pt x="471993" y="436176"/>
                </a:cubicBezTo>
                <a:cubicBezTo>
                  <a:pt x="478462" y="433749"/>
                  <a:pt x="486550" y="435367"/>
                  <a:pt x="495446" y="436176"/>
                </a:cubicBezTo>
                <a:cubicBezTo>
                  <a:pt x="490593" y="483891"/>
                  <a:pt x="471184" y="521901"/>
                  <a:pt x="430748" y="546163"/>
                </a:cubicBezTo>
                <a:cubicBezTo>
                  <a:pt x="414573" y="556676"/>
                  <a:pt x="418617" y="569615"/>
                  <a:pt x="418617" y="582555"/>
                </a:cubicBezTo>
                <a:cubicBezTo>
                  <a:pt x="417808" y="652915"/>
                  <a:pt x="418617" y="652915"/>
                  <a:pt x="349875" y="652915"/>
                </a:cubicBezTo>
                <a:cubicBezTo>
                  <a:pt x="286794" y="652915"/>
                  <a:pt x="291647" y="659384"/>
                  <a:pt x="293264" y="594686"/>
                </a:cubicBezTo>
                <a:cubicBezTo>
                  <a:pt x="294073" y="569615"/>
                  <a:pt x="288412" y="553441"/>
                  <a:pt x="265767" y="539693"/>
                </a:cubicBezTo>
                <a:cubicBezTo>
                  <a:pt x="230184" y="517048"/>
                  <a:pt x="214818" y="479847"/>
                  <a:pt x="210774" y="438602"/>
                </a:cubicBezTo>
                <a:cubicBezTo>
                  <a:pt x="213200" y="437793"/>
                  <a:pt x="214818" y="436176"/>
                  <a:pt x="216435" y="436176"/>
                </a:cubicBezTo>
                <a:cubicBezTo>
                  <a:pt x="257680" y="434558"/>
                  <a:pt x="257680" y="434558"/>
                  <a:pt x="257680" y="392505"/>
                </a:cubicBezTo>
                <a:cubicBezTo>
                  <a:pt x="257680" y="379565"/>
                  <a:pt x="257680" y="366625"/>
                  <a:pt x="257680" y="353686"/>
                </a:cubicBezTo>
                <a:cubicBezTo>
                  <a:pt x="257680" y="343981"/>
                  <a:pt x="261724" y="335085"/>
                  <a:pt x="272237" y="334276"/>
                </a:cubicBezTo>
                <a:cubicBezTo>
                  <a:pt x="285177" y="333468"/>
                  <a:pt x="290029" y="342363"/>
                  <a:pt x="290838" y="352877"/>
                </a:cubicBezTo>
                <a:cubicBezTo>
                  <a:pt x="291647" y="374712"/>
                  <a:pt x="291647" y="396548"/>
                  <a:pt x="290838" y="419192"/>
                </a:cubicBezTo>
                <a:cubicBezTo>
                  <a:pt x="290029" y="432132"/>
                  <a:pt x="294882" y="436985"/>
                  <a:pt x="307821" y="436176"/>
                </a:cubicBezTo>
                <a:cubicBezTo>
                  <a:pt x="336935" y="435367"/>
                  <a:pt x="366050" y="435367"/>
                  <a:pt x="395164" y="436176"/>
                </a:cubicBezTo>
                <a:cubicBezTo>
                  <a:pt x="411338" y="436985"/>
                  <a:pt x="412956" y="428897"/>
                  <a:pt x="412147" y="415957"/>
                </a:cubicBezTo>
                <a:cubicBezTo>
                  <a:pt x="411338" y="394931"/>
                  <a:pt x="412147" y="373904"/>
                  <a:pt x="412147" y="352877"/>
                </a:cubicBezTo>
                <a:cubicBezTo>
                  <a:pt x="412147" y="343172"/>
                  <a:pt x="413764" y="334276"/>
                  <a:pt x="425895" y="333468"/>
                </a:cubicBezTo>
                <a:close/>
                <a:moveTo>
                  <a:pt x="347854" y="171"/>
                </a:moveTo>
                <a:cubicBezTo>
                  <a:pt x="352908" y="-739"/>
                  <a:pt x="358367" y="1889"/>
                  <a:pt x="366050" y="9977"/>
                </a:cubicBezTo>
                <a:cubicBezTo>
                  <a:pt x="474419" y="119963"/>
                  <a:pt x="583597" y="228333"/>
                  <a:pt x="691966" y="336703"/>
                </a:cubicBezTo>
                <a:cubicBezTo>
                  <a:pt x="697628" y="343172"/>
                  <a:pt x="702480" y="348025"/>
                  <a:pt x="712993" y="359347"/>
                </a:cubicBezTo>
                <a:cubicBezTo>
                  <a:pt x="696819" y="373095"/>
                  <a:pt x="681453" y="387652"/>
                  <a:pt x="664470" y="398975"/>
                </a:cubicBezTo>
                <a:cubicBezTo>
                  <a:pt x="651530" y="407871"/>
                  <a:pt x="646678" y="391696"/>
                  <a:pt x="640208" y="385226"/>
                </a:cubicBezTo>
                <a:cubicBezTo>
                  <a:pt x="549631" y="296266"/>
                  <a:pt x="459862" y="206497"/>
                  <a:pt x="370902" y="115920"/>
                </a:cubicBezTo>
                <a:cubicBezTo>
                  <a:pt x="357153" y="102171"/>
                  <a:pt x="350684" y="101363"/>
                  <a:pt x="336127" y="115920"/>
                </a:cubicBezTo>
                <a:cubicBezTo>
                  <a:pt x="246358" y="207306"/>
                  <a:pt x="154972" y="297075"/>
                  <a:pt x="65203" y="387652"/>
                </a:cubicBezTo>
                <a:cubicBezTo>
                  <a:pt x="50646" y="402210"/>
                  <a:pt x="42559" y="407871"/>
                  <a:pt x="25576" y="389270"/>
                </a:cubicBezTo>
                <a:cubicBezTo>
                  <a:pt x="-8390" y="352877"/>
                  <a:pt x="-9199" y="353686"/>
                  <a:pt x="27193" y="317294"/>
                </a:cubicBezTo>
                <a:cubicBezTo>
                  <a:pt x="129093" y="215393"/>
                  <a:pt x="230992" y="114302"/>
                  <a:pt x="332083" y="11594"/>
                </a:cubicBezTo>
                <a:cubicBezTo>
                  <a:pt x="338149" y="5528"/>
                  <a:pt x="342799" y="1080"/>
                  <a:pt x="347854" y="171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 w="80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9" name="Freeform: Shape 47">
            <a:extLst>
              <a:ext uri="{FF2B5EF4-FFF2-40B4-BE49-F238E27FC236}">
                <a16:creationId xmlns:a16="http://schemas.microsoft.com/office/drawing/2014/main" id="{66C855C1-F3A0-4D3E-A399-54D206AF1E4A}"/>
              </a:ext>
            </a:extLst>
          </p:cNvPr>
          <p:cNvSpPr/>
          <p:nvPr/>
        </p:nvSpPr>
        <p:spPr>
          <a:xfrm>
            <a:off x="9194450" y="2395493"/>
            <a:ext cx="739888" cy="894803"/>
          </a:xfrm>
          <a:custGeom>
            <a:avLst/>
            <a:gdLst>
              <a:gd name="connsiteX0" fmla="*/ 26780 w 750712"/>
              <a:gd name="connsiteY0" fmla="*/ 288204 h 907891"/>
              <a:gd name="connsiteX1" fmla="*/ 179630 w 750712"/>
              <a:gd name="connsiteY1" fmla="*/ 288204 h 907891"/>
              <a:gd name="connsiteX2" fmla="*/ 203570 w 750712"/>
              <a:gd name="connsiteY2" fmla="*/ 306159 h 907891"/>
              <a:gd name="connsiteX3" fmla="*/ 197585 w 750712"/>
              <a:gd name="connsiteY3" fmla="*/ 335164 h 907891"/>
              <a:gd name="connsiteX4" fmla="*/ 186996 w 750712"/>
              <a:gd name="connsiteY4" fmla="*/ 363248 h 907891"/>
              <a:gd name="connsiteX5" fmla="*/ 186996 w 750712"/>
              <a:gd name="connsiteY5" fmla="*/ 526688 h 907891"/>
              <a:gd name="connsiteX6" fmla="*/ 190219 w 750712"/>
              <a:gd name="connsiteY6" fmla="*/ 540960 h 907891"/>
              <a:gd name="connsiteX7" fmla="*/ 203570 w 750712"/>
              <a:gd name="connsiteY7" fmla="*/ 534975 h 907891"/>
              <a:gd name="connsiteX8" fmla="*/ 359183 w 750712"/>
              <a:gd name="connsiteY8" fmla="*/ 420337 h 907891"/>
              <a:gd name="connsiteX9" fmla="*/ 375757 w 750712"/>
              <a:gd name="connsiteY9" fmla="*/ 413891 h 907891"/>
              <a:gd name="connsiteX10" fmla="*/ 379441 w 750712"/>
              <a:gd name="connsiteY10" fmla="*/ 430465 h 907891"/>
              <a:gd name="connsiteX11" fmla="*/ 379441 w 750712"/>
              <a:gd name="connsiteY11" fmla="*/ 528990 h 907891"/>
              <a:gd name="connsiteX12" fmla="*/ 382663 w 750712"/>
              <a:gd name="connsiteY12" fmla="*/ 541881 h 907891"/>
              <a:gd name="connsiteX13" fmla="*/ 394633 w 750712"/>
              <a:gd name="connsiteY13" fmla="*/ 536356 h 907891"/>
              <a:gd name="connsiteX14" fmla="*/ 551627 w 750712"/>
              <a:gd name="connsiteY14" fmla="*/ 420337 h 907891"/>
              <a:gd name="connsiteX15" fmla="*/ 566820 w 750712"/>
              <a:gd name="connsiteY15" fmla="*/ 413431 h 907891"/>
              <a:gd name="connsiteX16" fmla="*/ 571884 w 750712"/>
              <a:gd name="connsiteY16" fmla="*/ 430465 h 907891"/>
              <a:gd name="connsiteX17" fmla="*/ 572344 w 750712"/>
              <a:gd name="connsiteY17" fmla="*/ 514718 h 907891"/>
              <a:gd name="connsiteX18" fmla="*/ 576027 w 750712"/>
              <a:gd name="connsiteY18" fmla="*/ 530371 h 907891"/>
              <a:gd name="connsiteX19" fmla="*/ 589839 w 750712"/>
              <a:gd name="connsiteY19" fmla="*/ 523926 h 907891"/>
              <a:gd name="connsiteX20" fmla="*/ 728877 w 750712"/>
              <a:gd name="connsiteY20" fmla="*/ 421718 h 907891"/>
              <a:gd name="connsiteX21" fmla="*/ 745451 w 750712"/>
              <a:gd name="connsiteY21" fmla="*/ 413431 h 907891"/>
              <a:gd name="connsiteX22" fmla="*/ 750055 w 750712"/>
              <a:gd name="connsiteY22" fmla="*/ 432307 h 907891"/>
              <a:gd name="connsiteX23" fmla="*/ 750516 w 750712"/>
              <a:gd name="connsiteY23" fmla="*/ 884411 h 907891"/>
              <a:gd name="connsiteX24" fmla="*/ 727496 w 750712"/>
              <a:gd name="connsiteY24" fmla="*/ 907431 h 907891"/>
              <a:gd name="connsiteX25" fmla="*/ 686982 w 750712"/>
              <a:gd name="connsiteY25" fmla="*/ 907431 h 907891"/>
              <a:gd name="connsiteX26" fmla="*/ 668566 w 750712"/>
              <a:gd name="connsiteY26" fmla="*/ 889015 h 907891"/>
              <a:gd name="connsiteX27" fmla="*/ 669026 w 750712"/>
              <a:gd name="connsiteY27" fmla="*/ 760566 h 907891"/>
              <a:gd name="connsiteX28" fmla="*/ 647848 w 750712"/>
              <a:gd name="connsiteY28" fmla="*/ 738928 h 907891"/>
              <a:gd name="connsiteX29" fmla="*/ 448960 w 750712"/>
              <a:gd name="connsiteY29" fmla="*/ 738928 h 907891"/>
              <a:gd name="connsiteX30" fmla="*/ 428242 w 750712"/>
              <a:gd name="connsiteY30" fmla="*/ 759645 h 907891"/>
              <a:gd name="connsiteX31" fmla="*/ 428702 w 750712"/>
              <a:gd name="connsiteY31" fmla="*/ 886253 h 907891"/>
              <a:gd name="connsiteX32" fmla="*/ 407985 w 750712"/>
              <a:gd name="connsiteY32" fmla="*/ 907891 h 907891"/>
              <a:gd name="connsiteX33" fmla="*/ 36909 w 750712"/>
              <a:gd name="connsiteY33" fmla="*/ 907891 h 907891"/>
              <a:gd name="connsiteX34" fmla="*/ 16652 w 750712"/>
              <a:gd name="connsiteY34" fmla="*/ 887634 h 907891"/>
              <a:gd name="connsiteX35" fmla="*/ 17572 w 750712"/>
              <a:gd name="connsiteY35" fmla="*/ 624291 h 907891"/>
              <a:gd name="connsiteX36" fmla="*/ 17572 w 750712"/>
              <a:gd name="connsiteY36" fmla="*/ 363708 h 907891"/>
              <a:gd name="connsiteX37" fmla="*/ 7904 w 750712"/>
              <a:gd name="connsiteY37" fmla="*/ 335164 h 907891"/>
              <a:gd name="connsiteX38" fmla="*/ 2380 w 750712"/>
              <a:gd name="connsiteY38" fmla="*/ 305699 h 907891"/>
              <a:gd name="connsiteX39" fmla="*/ 26780 w 750712"/>
              <a:gd name="connsiteY39" fmla="*/ 288204 h 907891"/>
              <a:gd name="connsiteX40" fmla="*/ 322811 w 750712"/>
              <a:gd name="connsiteY40" fmla="*/ 0 h 907891"/>
              <a:gd name="connsiteX41" fmla="*/ 323731 w 750712"/>
              <a:gd name="connsiteY41" fmla="*/ 77346 h 907891"/>
              <a:gd name="connsiteX42" fmla="*/ 258816 w 750712"/>
              <a:gd name="connsiteY42" fmla="*/ 148706 h 907891"/>
              <a:gd name="connsiteX43" fmla="*/ 188837 w 750712"/>
              <a:gd name="connsiteY43" fmla="*/ 177251 h 907891"/>
              <a:gd name="connsiteX44" fmla="*/ 107808 w 750712"/>
              <a:gd name="connsiteY44" fmla="*/ 249073 h 907891"/>
              <a:gd name="connsiteX45" fmla="*/ 104585 w 750712"/>
              <a:gd name="connsiteY45" fmla="*/ 255058 h 907891"/>
              <a:gd name="connsiteX46" fmla="*/ 101823 w 750712"/>
              <a:gd name="connsiteY46" fmla="*/ 256439 h 907891"/>
              <a:gd name="connsiteX47" fmla="*/ 131288 w 750712"/>
              <a:gd name="connsiteY47" fmla="*/ 144103 h 907891"/>
              <a:gd name="connsiteX48" fmla="*/ 224747 w 750712"/>
              <a:gd name="connsiteY48" fmla="*/ 99445 h 907891"/>
              <a:gd name="connsiteX49" fmla="*/ 318207 w 750712"/>
              <a:gd name="connsiteY49" fmla="*/ 5525 h 907891"/>
              <a:gd name="connsiteX50" fmla="*/ 322811 w 750712"/>
              <a:gd name="connsiteY50" fmla="*/ 0 h 90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750712" h="907891">
                <a:moveTo>
                  <a:pt x="26780" y="288204"/>
                </a:moveTo>
                <a:cubicBezTo>
                  <a:pt x="77884" y="287744"/>
                  <a:pt x="128987" y="287744"/>
                  <a:pt x="179630" y="288204"/>
                </a:cubicBezTo>
                <a:cubicBezTo>
                  <a:pt x="191140" y="288204"/>
                  <a:pt x="199427" y="295571"/>
                  <a:pt x="203570" y="306159"/>
                </a:cubicBezTo>
                <a:cubicBezTo>
                  <a:pt x="207714" y="317209"/>
                  <a:pt x="206333" y="327798"/>
                  <a:pt x="197585" y="335164"/>
                </a:cubicBezTo>
                <a:cubicBezTo>
                  <a:pt x="188377" y="342991"/>
                  <a:pt x="186996" y="352199"/>
                  <a:pt x="186996" y="363248"/>
                </a:cubicBezTo>
                <a:cubicBezTo>
                  <a:pt x="187457" y="417574"/>
                  <a:pt x="186996" y="472361"/>
                  <a:pt x="186996" y="526688"/>
                </a:cubicBezTo>
                <a:cubicBezTo>
                  <a:pt x="186996" y="531752"/>
                  <a:pt x="184694" y="538658"/>
                  <a:pt x="190219" y="540960"/>
                </a:cubicBezTo>
                <a:cubicBezTo>
                  <a:pt x="195744" y="543722"/>
                  <a:pt x="199887" y="537737"/>
                  <a:pt x="203570" y="534975"/>
                </a:cubicBezTo>
                <a:cubicBezTo>
                  <a:pt x="255594" y="496761"/>
                  <a:pt x="307158" y="458549"/>
                  <a:pt x="359183" y="420337"/>
                </a:cubicBezTo>
                <a:cubicBezTo>
                  <a:pt x="363787" y="416653"/>
                  <a:pt x="368852" y="409747"/>
                  <a:pt x="375757" y="413891"/>
                </a:cubicBezTo>
                <a:cubicBezTo>
                  <a:pt x="381282" y="417114"/>
                  <a:pt x="379441" y="424480"/>
                  <a:pt x="379441" y="430465"/>
                </a:cubicBezTo>
                <a:cubicBezTo>
                  <a:pt x="379441" y="463153"/>
                  <a:pt x="379441" y="496301"/>
                  <a:pt x="379441" y="528990"/>
                </a:cubicBezTo>
                <a:cubicBezTo>
                  <a:pt x="379441" y="533594"/>
                  <a:pt x="377599" y="539118"/>
                  <a:pt x="382663" y="541881"/>
                </a:cubicBezTo>
                <a:cubicBezTo>
                  <a:pt x="387728" y="544183"/>
                  <a:pt x="391411" y="539118"/>
                  <a:pt x="394633" y="536356"/>
                </a:cubicBezTo>
                <a:cubicBezTo>
                  <a:pt x="447118" y="497682"/>
                  <a:pt x="499603" y="459009"/>
                  <a:pt x="551627" y="420337"/>
                </a:cubicBezTo>
                <a:cubicBezTo>
                  <a:pt x="556231" y="417114"/>
                  <a:pt x="560835" y="410668"/>
                  <a:pt x="566820" y="413431"/>
                </a:cubicBezTo>
                <a:cubicBezTo>
                  <a:pt x="574186" y="416193"/>
                  <a:pt x="571884" y="424480"/>
                  <a:pt x="571884" y="430465"/>
                </a:cubicBezTo>
                <a:cubicBezTo>
                  <a:pt x="572344" y="458549"/>
                  <a:pt x="571884" y="486633"/>
                  <a:pt x="572344" y="514718"/>
                </a:cubicBezTo>
                <a:cubicBezTo>
                  <a:pt x="572344" y="520242"/>
                  <a:pt x="569582" y="527609"/>
                  <a:pt x="576027" y="530371"/>
                </a:cubicBezTo>
                <a:cubicBezTo>
                  <a:pt x="581092" y="532673"/>
                  <a:pt x="585696" y="526688"/>
                  <a:pt x="589839" y="523926"/>
                </a:cubicBezTo>
                <a:cubicBezTo>
                  <a:pt x="636339" y="489856"/>
                  <a:pt x="682378" y="455786"/>
                  <a:pt x="728877" y="421718"/>
                </a:cubicBezTo>
                <a:cubicBezTo>
                  <a:pt x="733942" y="418035"/>
                  <a:pt x="739006" y="410668"/>
                  <a:pt x="745451" y="413431"/>
                </a:cubicBezTo>
                <a:cubicBezTo>
                  <a:pt x="753278" y="416653"/>
                  <a:pt x="750055" y="425861"/>
                  <a:pt x="750055" y="432307"/>
                </a:cubicBezTo>
                <a:cubicBezTo>
                  <a:pt x="750055" y="582856"/>
                  <a:pt x="750055" y="733864"/>
                  <a:pt x="750516" y="884411"/>
                </a:cubicBezTo>
                <a:cubicBezTo>
                  <a:pt x="750516" y="902367"/>
                  <a:pt x="744991" y="908812"/>
                  <a:pt x="727496" y="907431"/>
                </a:cubicBezTo>
                <a:cubicBezTo>
                  <a:pt x="714145" y="906050"/>
                  <a:pt x="700333" y="906510"/>
                  <a:pt x="686982" y="907431"/>
                </a:cubicBezTo>
                <a:cubicBezTo>
                  <a:pt x="673170" y="908352"/>
                  <a:pt x="668566" y="902367"/>
                  <a:pt x="668566" y="889015"/>
                </a:cubicBezTo>
                <a:cubicBezTo>
                  <a:pt x="669026" y="846199"/>
                  <a:pt x="668106" y="803383"/>
                  <a:pt x="669026" y="760566"/>
                </a:cubicBezTo>
                <a:cubicBezTo>
                  <a:pt x="669487" y="744453"/>
                  <a:pt x="663962" y="738928"/>
                  <a:pt x="647848" y="738928"/>
                </a:cubicBezTo>
                <a:cubicBezTo>
                  <a:pt x="581552" y="739388"/>
                  <a:pt x="515256" y="739388"/>
                  <a:pt x="448960" y="738928"/>
                </a:cubicBezTo>
                <a:cubicBezTo>
                  <a:pt x="433767" y="738928"/>
                  <a:pt x="428242" y="743992"/>
                  <a:pt x="428242" y="759645"/>
                </a:cubicBezTo>
                <a:cubicBezTo>
                  <a:pt x="429163" y="802001"/>
                  <a:pt x="427782" y="843897"/>
                  <a:pt x="428702" y="886253"/>
                </a:cubicBezTo>
                <a:cubicBezTo>
                  <a:pt x="429163" y="901906"/>
                  <a:pt x="424559" y="907891"/>
                  <a:pt x="407985" y="907891"/>
                </a:cubicBezTo>
                <a:cubicBezTo>
                  <a:pt x="284139" y="907431"/>
                  <a:pt x="160294" y="907431"/>
                  <a:pt x="36909" y="907891"/>
                </a:cubicBezTo>
                <a:cubicBezTo>
                  <a:pt x="21256" y="907891"/>
                  <a:pt x="16652" y="902827"/>
                  <a:pt x="16652" y="887634"/>
                </a:cubicBezTo>
                <a:cubicBezTo>
                  <a:pt x="17572" y="800620"/>
                  <a:pt x="17572" y="712225"/>
                  <a:pt x="17572" y="624291"/>
                </a:cubicBezTo>
                <a:cubicBezTo>
                  <a:pt x="17572" y="537277"/>
                  <a:pt x="17572" y="450722"/>
                  <a:pt x="17572" y="363708"/>
                </a:cubicBezTo>
                <a:cubicBezTo>
                  <a:pt x="17572" y="353119"/>
                  <a:pt x="17112" y="343451"/>
                  <a:pt x="7904" y="335164"/>
                </a:cubicBezTo>
                <a:cubicBezTo>
                  <a:pt x="-843" y="327798"/>
                  <a:pt x="-1764" y="316749"/>
                  <a:pt x="2380" y="305699"/>
                </a:cubicBezTo>
                <a:cubicBezTo>
                  <a:pt x="6523" y="295110"/>
                  <a:pt x="15270" y="288204"/>
                  <a:pt x="26780" y="288204"/>
                </a:cubicBezTo>
                <a:close/>
                <a:moveTo>
                  <a:pt x="322811" y="0"/>
                </a:moveTo>
                <a:cubicBezTo>
                  <a:pt x="334781" y="26703"/>
                  <a:pt x="333400" y="52024"/>
                  <a:pt x="323731" y="77346"/>
                </a:cubicBezTo>
                <a:cubicBezTo>
                  <a:pt x="311761" y="110034"/>
                  <a:pt x="288281" y="131672"/>
                  <a:pt x="258816" y="148706"/>
                </a:cubicBezTo>
                <a:cubicBezTo>
                  <a:pt x="236718" y="161138"/>
                  <a:pt x="213698" y="170806"/>
                  <a:pt x="188837" y="177251"/>
                </a:cubicBezTo>
                <a:cubicBezTo>
                  <a:pt x="148783" y="187380"/>
                  <a:pt x="119778" y="208558"/>
                  <a:pt x="107808" y="249073"/>
                </a:cubicBezTo>
                <a:cubicBezTo>
                  <a:pt x="107348" y="251375"/>
                  <a:pt x="105506" y="253216"/>
                  <a:pt x="104585" y="255058"/>
                </a:cubicBezTo>
                <a:cubicBezTo>
                  <a:pt x="104125" y="255518"/>
                  <a:pt x="103204" y="255518"/>
                  <a:pt x="101823" y="256439"/>
                </a:cubicBezTo>
                <a:cubicBezTo>
                  <a:pt x="84328" y="212702"/>
                  <a:pt x="95838" y="171266"/>
                  <a:pt x="131288" y="144103"/>
                </a:cubicBezTo>
                <a:cubicBezTo>
                  <a:pt x="159372" y="122924"/>
                  <a:pt x="192980" y="112796"/>
                  <a:pt x="224747" y="99445"/>
                </a:cubicBezTo>
                <a:cubicBezTo>
                  <a:pt x="269405" y="81029"/>
                  <a:pt x="302093" y="51564"/>
                  <a:pt x="318207" y="5525"/>
                </a:cubicBezTo>
                <a:cubicBezTo>
                  <a:pt x="318667" y="4144"/>
                  <a:pt x="320048" y="2763"/>
                  <a:pt x="322811" y="0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0" name="Freeform: Shape 52">
            <a:extLst>
              <a:ext uri="{FF2B5EF4-FFF2-40B4-BE49-F238E27FC236}">
                <a16:creationId xmlns:a16="http://schemas.microsoft.com/office/drawing/2014/main" id="{841FA93C-0AD4-452E-B7AC-9A78A161DC35}"/>
              </a:ext>
            </a:extLst>
          </p:cNvPr>
          <p:cNvSpPr/>
          <p:nvPr/>
        </p:nvSpPr>
        <p:spPr>
          <a:xfrm rot="1496729">
            <a:off x="6226215" y="2401860"/>
            <a:ext cx="763617" cy="1029142"/>
          </a:xfrm>
          <a:custGeom>
            <a:avLst/>
            <a:gdLst>
              <a:gd name="connsiteX0" fmla="*/ 683533 w 1055713"/>
              <a:gd name="connsiteY0" fmla="*/ 94584 h 1422805"/>
              <a:gd name="connsiteX1" fmla="*/ 789478 w 1055713"/>
              <a:gd name="connsiteY1" fmla="*/ 66348 h 1422805"/>
              <a:gd name="connsiteX2" fmla="*/ 850885 w 1055713"/>
              <a:gd name="connsiteY2" fmla="*/ 39851 h 1422805"/>
              <a:gd name="connsiteX3" fmla="*/ 875783 w 1055713"/>
              <a:gd name="connsiteY3" fmla="*/ 10341 h 1422805"/>
              <a:gd name="connsiteX4" fmla="*/ 884420 w 1055713"/>
              <a:gd name="connsiteY4" fmla="*/ 84208 h 1422805"/>
              <a:gd name="connsiteX5" fmla="*/ 866115 w 1055713"/>
              <a:gd name="connsiteY5" fmla="*/ 158943 h 1422805"/>
              <a:gd name="connsiteX6" fmla="*/ 785089 w 1055713"/>
              <a:gd name="connsiteY6" fmla="*/ 242842 h 1422805"/>
              <a:gd name="connsiteX7" fmla="*/ 754305 w 1055713"/>
              <a:gd name="connsiteY7" fmla="*/ 258578 h 1422805"/>
              <a:gd name="connsiteX8" fmla="*/ 719334 w 1055713"/>
              <a:gd name="connsiteY8" fmla="*/ 272837 h 1422805"/>
              <a:gd name="connsiteX9" fmla="*/ 673461 w 1055713"/>
              <a:gd name="connsiteY9" fmla="*/ 294297 h 1422805"/>
              <a:gd name="connsiteX10" fmla="*/ 627669 w 1055713"/>
              <a:gd name="connsiteY10" fmla="*/ 340614 h 1422805"/>
              <a:gd name="connsiteX11" fmla="*/ 674593 w 1055713"/>
              <a:gd name="connsiteY11" fmla="*/ 241062 h 1422805"/>
              <a:gd name="connsiteX12" fmla="*/ 744090 w 1055713"/>
              <a:gd name="connsiteY12" fmla="*/ 155889 h 1422805"/>
              <a:gd name="connsiteX13" fmla="*/ 611083 w 1055713"/>
              <a:gd name="connsiteY13" fmla="*/ 324878 h 1422805"/>
              <a:gd name="connsiteX14" fmla="*/ 590979 w 1055713"/>
              <a:gd name="connsiteY14" fmla="*/ 241709 h 1422805"/>
              <a:gd name="connsiteX15" fmla="*/ 591080 w 1055713"/>
              <a:gd name="connsiteY15" fmla="*/ 197069 h 1422805"/>
              <a:gd name="connsiteX16" fmla="*/ 612843 w 1055713"/>
              <a:gd name="connsiteY16" fmla="*/ 144057 h 1422805"/>
              <a:gd name="connsiteX17" fmla="*/ 683533 w 1055713"/>
              <a:gd name="connsiteY17" fmla="*/ 94584 h 1422805"/>
              <a:gd name="connsiteX18" fmla="*/ 92342 w 1055713"/>
              <a:gd name="connsiteY18" fmla="*/ 0 h 1422805"/>
              <a:gd name="connsiteX19" fmla="*/ 212989 w 1055713"/>
              <a:gd name="connsiteY19" fmla="*/ 32230 h 1422805"/>
              <a:gd name="connsiteX20" fmla="*/ 357090 w 1055713"/>
              <a:gd name="connsiteY20" fmla="*/ 20172 h 1422805"/>
              <a:gd name="connsiteX21" fmla="*/ 468742 w 1055713"/>
              <a:gd name="connsiteY21" fmla="*/ 40971 h 1422805"/>
              <a:gd name="connsiteX22" fmla="*/ 554390 w 1055713"/>
              <a:gd name="connsiteY22" fmla="*/ 147588 h 1422805"/>
              <a:gd name="connsiteX23" fmla="*/ 568227 w 1055713"/>
              <a:gd name="connsiteY23" fmla="*/ 217029 h 1422805"/>
              <a:gd name="connsiteX24" fmla="*/ 569583 w 1055713"/>
              <a:gd name="connsiteY24" fmla="*/ 250788 h 1422805"/>
              <a:gd name="connsiteX25" fmla="*/ 572081 w 1055713"/>
              <a:gd name="connsiteY25" fmla="*/ 281590 h 1422805"/>
              <a:gd name="connsiteX26" fmla="*/ 547246 w 1055713"/>
              <a:gd name="connsiteY26" fmla="*/ 254112 h 1422805"/>
              <a:gd name="connsiteX27" fmla="*/ 492826 w 1055713"/>
              <a:gd name="connsiteY27" fmla="*/ 204291 h 1422805"/>
              <a:gd name="connsiteX28" fmla="*/ 332033 w 1055713"/>
              <a:gd name="connsiteY28" fmla="*/ 125541 h 1422805"/>
              <a:gd name="connsiteX29" fmla="*/ 326113 w 1055713"/>
              <a:gd name="connsiteY29" fmla="*/ 125424 h 1422805"/>
              <a:gd name="connsiteX30" fmla="*/ 326036 w 1055713"/>
              <a:gd name="connsiteY30" fmla="*/ 125387 h 1422805"/>
              <a:gd name="connsiteX31" fmla="*/ 325951 w 1055713"/>
              <a:gd name="connsiteY31" fmla="*/ 125631 h 1422805"/>
              <a:gd name="connsiteX32" fmla="*/ 326113 w 1055713"/>
              <a:gd name="connsiteY32" fmla="*/ 125424 h 1422805"/>
              <a:gd name="connsiteX33" fmla="*/ 386190 w 1055713"/>
              <a:gd name="connsiteY33" fmla="*/ 155741 h 1422805"/>
              <a:gd name="connsiteX34" fmla="*/ 665605 w 1055713"/>
              <a:gd name="connsiteY34" fmla="*/ 474471 h 1422805"/>
              <a:gd name="connsiteX35" fmla="*/ 686803 w 1055713"/>
              <a:gd name="connsiteY35" fmla="*/ 535672 h 1422805"/>
              <a:gd name="connsiteX36" fmla="*/ 798064 w 1055713"/>
              <a:gd name="connsiteY36" fmla="*/ 557006 h 1422805"/>
              <a:gd name="connsiteX37" fmla="*/ 996081 w 1055713"/>
              <a:gd name="connsiteY37" fmla="*/ 593764 h 1422805"/>
              <a:gd name="connsiteX38" fmla="*/ 1047056 w 1055713"/>
              <a:gd name="connsiteY38" fmla="*/ 621472 h 1422805"/>
              <a:gd name="connsiteX39" fmla="*/ 1046986 w 1055713"/>
              <a:gd name="connsiteY39" fmla="*/ 678637 h 1422805"/>
              <a:gd name="connsiteX40" fmla="*/ 980185 w 1055713"/>
              <a:gd name="connsiteY40" fmla="*/ 709709 h 1422805"/>
              <a:gd name="connsiteX41" fmla="*/ 861570 w 1055713"/>
              <a:gd name="connsiteY41" fmla="*/ 688072 h 1422805"/>
              <a:gd name="connsiteX42" fmla="*/ 828921 w 1055713"/>
              <a:gd name="connsiteY42" fmla="*/ 686119 h 1422805"/>
              <a:gd name="connsiteX43" fmla="*/ 837574 w 1055713"/>
              <a:gd name="connsiteY43" fmla="*/ 717007 h 1422805"/>
              <a:gd name="connsiteX44" fmla="*/ 925452 w 1055713"/>
              <a:gd name="connsiteY44" fmla="*/ 905930 h 1422805"/>
              <a:gd name="connsiteX45" fmla="*/ 1014057 w 1055713"/>
              <a:gd name="connsiteY45" fmla="*/ 1096418 h 1422805"/>
              <a:gd name="connsiteX46" fmla="*/ 989349 w 1055713"/>
              <a:gd name="connsiteY46" fmla="*/ 1168852 h 1422805"/>
              <a:gd name="connsiteX47" fmla="*/ 843464 w 1055713"/>
              <a:gd name="connsiteY47" fmla="*/ 1237345 h 1422805"/>
              <a:gd name="connsiteX48" fmla="*/ 805754 w 1055713"/>
              <a:gd name="connsiteY48" fmla="*/ 1223146 h 1422805"/>
              <a:gd name="connsiteX49" fmla="*/ 745587 w 1055713"/>
              <a:gd name="connsiteY49" fmla="*/ 1092432 h 1422805"/>
              <a:gd name="connsiteX50" fmla="*/ 698981 w 1055713"/>
              <a:gd name="connsiteY50" fmla="*/ 1074118 h 1422805"/>
              <a:gd name="connsiteX51" fmla="*/ 573729 w 1055713"/>
              <a:gd name="connsiteY51" fmla="*/ 1132379 h 1422805"/>
              <a:gd name="connsiteX52" fmla="*/ 557710 w 1055713"/>
              <a:gd name="connsiteY52" fmla="*/ 1179823 h 1422805"/>
              <a:gd name="connsiteX53" fmla="*/ 618920 w 1055713"/>
              <a:gd name="connsiteY53" fmla="*/ 1310052 h 1422805"/>
              <a:gd name="connsiteX54" fmla="*/ 604721 w 1055713"/>
              <a:gd name="connsiteY54" fmla="*/ 1347762 h 1422805"/>
              <a:gd name="connsiteX55" fmla="*/ 460961 w 1055713"/>
              <a:gd name="connsiteY55" fmla="*/ 1413998 h 1422805"/>
              <a:gd name="connsiteX56" fmla="*/ 387312 w 1055713"/>
              <a:gd name="connsiteY56" fmla="*/ 1386678 h 1422805"/>
              <a:gd name="connsiteX57" fmla="*/ 208366 w 1055713"/>
              <a:gd name="connsiteY57" fmla="*/ 1003336 h 1422805"/>
              <a:gd name="connsiteX58" fmla="*/ 192223 w 1055713"/>
              <a:gd name="connsiteY58" fmla="*/ 982279 h 1422805"/>
              <a:gd name="connsiteX59" fmla="*/ 177245 w 1055713"/>
              <a:gd name="connsiteY59" fmla="*/ 1001941 h 1422805"/>
              <a:gd name="connsiteX60" fmla="*/ 119744 w 1055713"/>
              <a:gd name="connsiteY60" fmla="*/ 1104864 h 1422805"/>
              <a:gd name="connsiteX61" fmla="*/ 79851 w 1055713"/>
              <a:gd name="connsiteY61" fmla="*/ 1140560 h 1422805"/>
              <a:gd name="connsiteX62" fmla="*/ 13801 w 1055713"/>
              <a:gd name="connsiteY62" fmla="*/ 1126848 h 1422805"/>
              <a:gd name="connsiteX63" fmla="*/ 8665 w 1055713"/>
              <a:gd name="connsiteY63" fmla="*/ 1062582 h 1422805"/>
              <a:gd name="connsiteX64" fmla="*/ 118232 w 1055713"/>
              <a:gd name="connsiteY64" fmla="*/ 866883 h 1422805"/>
              <a:gd name="connsiteX65" fmla="*/ 307220 w 1055713"/>
              <a:gd name="connsiteY65" fmla="*/ 530767 h 1422805"/>
              <a:gd name="connsiteX66" fmla="*/ 410553 w 1055713"/>
              <a:gd name="connsiteY66" fmla="*/ 482702 h 1422805"/>
              <a:gd name="connsiteX67" fmla="*/ 645378 w 1055713"/>
              <a:gd name="connsiteY67" fmla="*/ 527729 h 1422805"/>
              <a:gd name="connsiteX68" fmla="*/ 643607 w 1055713"/>
              <a:gd name="connsiteY68" fmla="*/ 519058 h 1422805"/>
              <a:gd name="connsiteX69" fmla="*/ 594641 w 1055713"/>
              <a:gd name="connsiteY69" fmla="*/ 394651 h 1422805"/>
              <a:gd name="connsiteX70" fmla="*/ 461821 w 1055713"/>
              <a:gd name="connsiteY70" fmla="*/ 284883 h 1422805"/>
              <a:gd name="connsiteX71" fmla="*/ 354566 w 1055713"/>
              <a:gd name="connsiteY71" fmla="*/ 261650 h 1422805"/>
              <a:gd name="connsiteX72" fmla="*/ 97465 w 1055713"/>
              <a:gd name="connsiteY72" fmla="*/ 33736 h 1422805"/>
              <a:gd name="connsiteX73" fmla="*/ 92278 w 1055713"/>
              <a:gd name="connsiteY73" fmla="*/ 3219 h 1422805"/>
              <a:gd name="connsiteX74" fmla="*/ 92342 w 1055713"/>
              <a:gd name="connsiteY74" fmla="*/ 0 h 1422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055713" h="1422805">
                <a:moveTo>
                  <a:pt x="683533" y="94584"/>
                </a:moveTo>
                <a:cubicBezTo>
                  <a:pt x="717776" y="81295"/>
                  <a:pt x="754446" y="76805"/>
                  <a:pt x="789478" y="66348"/>
                </a:cubicBezTo>
                <a:cubicBezTo>
                  <a:pt x="810938" y="59956"/>
                  <a:pt x="832216" y="52857"/>
                  <a:pt x="850885" y="39851"/>
                </a:cubicBezTo>
                <a:cubicBezTo>
                  <a:pt x="861282" y="32610"/>
                  <a:pt x="869634" y="23508"/>
                  <a:pt x="875783" y="10341"/>
                </a:cubicBezTo>
                <a:cubicBezTo>
                  <a:pt x="882640" y="35766"/>
                  <a:pt x="885876" y="65741"/>
                  <a:pt x="884420" y="84208"/>
                </a:cubicBezTo>
                <a:cubicBezTo>
                  <a:pt x="882498" y="110158"/>
                  <a:pt x="878190" y="135744"/>
                  <a:pt x="866115" y="158943"/>
                </a:cubicBezTo>
                <a:cubicBezTo>
                  <a:pt x="847507" y="194743"/>
                  <a:pt x="819898" y="221988"/>
                  <a:pt x="785089" y="242842"/>
                </a:cubicBezTo>
                <a:cubicBezTo>
                  <a:pt x="775036" y="248869"/>
                  <a:pt x="759564" y="256231"/>
                  <a:pt x="754305" y="258578"/>
                </a:cubicBezTo>
                <a:cubicBezTo>
                  <a:pt x="747651" y="261267"/>
                  <a:pt x="728759" y="268812"/>
                  <a:pt x="719334" y="272837"/>
                </a:cubicBezTo>
                <a:cubicBezTo>
                  <a:pt x="703800" y="279450"/>
                  <a:pt x="689561" y="281756"/>
                  <a:pt x="673461" y="294297"/>
                </a:cubicBezTo>
                <a:cubicBezTo>
                  <a:pt x="648319" y="314017"/>
                  <a:pt x="640736" y="322816"/>
                  <a:pt x="627669" y="340614"/>
                </a:cubicBezTo>
                <a:cubicBezTo>
                  <a:pt x="640108" y="305866"/>
                  <a:pt x="655298" y="272513"/>
                  <a:pt x="674593" y="241062"/>
                </a:cubicBezTo>
                <a:cubicBezTo>
                  <a:pt x="693909" y="209549"/>
                  <a:pt x="716766" y="180929"/>
                  <a:pt x="744090" y="155889"/>
                </a:cubicBezTo>
                <a:cubicBezTo>
                  <a:pt x="699310" y="178603"/>
                  <a:pt x="641847" y="226700"/>
                  <a:pt x="611083" y="324878"/>
                </a:cubicBezTo>
                <a:cubicBezTo>
                  <a:pt x="600667" y="297230"/>
                  <a:pt x="596500" y="269297"/>
                  <a:pt x="590979" y="241709"/>
                </a:cubicBezTo>
                <a:cubicBezTo>
                  <a:pt x="589563" y="233618"/>
                  <a:pt x="589685" y="211814"/>
                  <a:pt x="591080" y="197069"/>
                </a:cubicBezTo>
                <a:cubicBezTo>
                  <a:pt x="592940" y="177491"/>
                  <a:pt x="601678" y="160015"/>
                  <a:pt x="612843" y="144057"/>
                </a:cubicBezTo>
                <a:cubicBezTo>
                  <a:pt x="630319" y="119057"/>
                  <a:pt x="656026" y="105263"/>
                  <a:pt x="683533" y="94584"/>
                </a:cubicBezTo>
                <a:close/>
                <a:moveTo>
                  <a:pt x="92342" y="0"/>
                </a:moveTo>
                <a:cubicBezTo>
                  <a:pt x="126527" y="35178"/>
                  <a:pt x="170182" y="33114"/>
                  <a:pt x="212989" y="32230"/>
                </a:cubicBezTo>
                <a:cubicBezTo>
                  <a:pt x="261224" y="31228"/>
                  <a:pt x="308837" y="21609"/>
                  <a:pt x="357090" y="20172"/>
                </a:cubicBezTo>
                <a:cubicBezTo>
                  <a:pt x="395830" y="19008"/>
                  <a:pt x="433638" y="22980"/>
                  <a:pt x="468742" y="40971"/>
                </a:cubicBezTo>
                <a:cubicBezTo>
                  <a:pt x="511310" y="62781"/>
                  <a:pt x="539502" y="102973"/>
                  <a:pt x="554390" y="147588"/>
                </a:cubicBezTo>
                <a:cubicBezTo>
                  <a:pt x="561875" y="170041"/>
                  <a:pt x="566256" y="193485"/>
                  <a:pt x="568227" y="217029"/>
                </a:cubicBezTo>
                <a:cubicBezTo>
                  <a:pt x="569170" y="228259"/>
                  <a:pt x="569534" y="239543"/>
                  <a:pt x="569583" y="250788"/>
                </a:cubicBezTo>
                <a:cubicBezTo>
                  <a:pt x="569612" y="258457"/>
                  <a:pt x="566422" y="275288"/>
                  <a:pt x="572081" y="281590"/>
                </a:cubicBezTo>
                <a:cubicBezTo>
                  <a:pt x="563027" y="271511"/>
                  <a:pt x="555451" y="262519"/>
                  <a:pt x="547246" y="254112"/>
                </a:cubicBezTo>
                <a:cubicBezTo>
                  <a:pt x="537366" y="244004"/>
                  <a:pt x="496466" y="207124"/>
                  <a:pt x="492826" y="204291"/>
                </a:cubicBezTo>
                <a:cubicBezTo>
                  <a:pt x="444657" y="166998"/>
                  <a:pt x="390964" y="140904"/>
                  <a:pt x="332033" y="125541"/>
                </a:cubicBezTo>
                <a:cubicBezTo>
                  <a:pt x="330188" y="125056"/>
                  <a:pt x="328041" y="122683"/>
                  <a:pt x="326113" y="125424"/>
                </a:cubicBezTo>
                <a:cubicBezTo>
                  <a:pt x="326088" y="125412"/>
                  <a:pt x="326062" y="125399"/>
                  <a:pt x="326036" y="125387"/>
                </a:cubicBezTo>
                <a:cubicBezTo>
                  <a:pt x="326000" y="125464"/>
                  <a:pt x="326007" y="125547"/>
                  <a:pt x="325951" y="125631"/>
                </a:cubicBezTo>
                <a:cubicBezTo>
                  <a:pt x="325951" y="125631"/>
                  <a:pt x="326113" y="125424"/>
                  <a:pt x="326113" y="125424"/>
                </a:cubicBezTo>
                <a:cubicBezTo>
                  <a:pt x="346602" y="134593"/>
                  <a:pt x="366788" y="144364"/>
                  <a:pt x="386190" y="155741"/>
                </a:cubicBezTo>
                <a:cubicBezTo>
                  <a:pt x="509118" y="227687"/>
                  <a:pt x="609685" y="343619"/>
                  <a:pt x="665605" y="474471"/>
                </a:cubicBezTo>
                <a:lnTo>
                  <a:pt x="686803" y="535672"/>
                </a:lnTo>
                <a:lnTo>
                  <a:pt x="798064" y="557006"/>
                </a:lnTo>
                <a:lnTo>
                  <a:pt x="996081" y="593764"/>
                </a:lnTo>
                <a:cubicBezTo>
                  <a:pt x="1016313" y="597684"/>
                  <a:pt x="1035781" y="601324"/>
                  <a:pt x="1047056" y="621472"/>
                </a:cubicBezTo>
                <a:cubicBezTo>
                  <a:pt x="1057847" y="640575"/>
                  <a:pt x="1059352" y="660188"/>
                  <a:pt x="1046986" y="678637"/>
                </a:cubicBezTo>
                <a:cubicBezTo>
                  <a:pt x="1031378" y="702401"/>
                  <a:pt x="1008136" y="713847"/>
                  <a:pt x="980185" y="709709"/>
                </a:cubicBezTo>
                <a:cubicBezTo>
                  <a:pt x="940691" y="703957"/>
                  <a:pt x="901027" y="695111"/>
                  <a:pt x="861570" y="688072"/>
                </a:cubicBezTo>
                <a:cubicBezTo>
                  <a:pt x="850549" y="686216"/>
                  <a:pt x="836372" y="677574"/>
                  <a:pt x="828921" y="686119"/>
                </a:cubicBezTo>
                <a:cubicBezTo>
                  <a:pt x="820667" y="695671"/>
                  <a:pt x="832962" y="707092"/>
                  <a:pt x="837574" y="717007"/>
                </a:cubicBezTo>
                <a:cubicBezTo>
                  <a:pt x="866669" y="780920"/>
                  <a:pt x="896321" y="843304"/>
                  <a:pt x="925452" y="905930"/>
                </a:cubicBezTo>
                <a:lnTo>
                  <a:pt x="1014057" y="1096418"/>
                </a:lnTo>
                <a:cubicBezTo>
                  <a:pt x="1030807" y="1132428"/>
                  <a:pt x="1024595" y="1151823"/>
                  <a:pt x="989349" y="1168852"/>
                </a:cubicBezTo>
                <a:lnTo>
                  <a:pt x="843464" y="1237345"/>
                </a:lnTo>
                <a:cubicBezTo>
                  <a:pt x="824398" y="1246848"/>
                  <a:pt x="814215" y="1242699"/>
                  <a:pt x="805754" y="1223146"/>
                </a:cubicBezTo>
                <a:cubicBezTo>
                  <a:pt x="786650" y="1179344"/>
                  <a:pt x="764692" y="1136234"/>
                  <a:pt x="745587" y="1092432"/>
                </a:cubicBezTo>
                <a:cubicBezTo>
                  <a:pt x="735429" y="1069226"/>
                  <a:pt x="722745" y="1062430"/>
                  <a:pt x="698981" y="1074118"/>
                </a:cubicBezTo>
                <a:cubicBezTo>
                  <a:pt x="657716" y="1094582"/>
                  <a:pt x="615965" y="1114003"/>
                  <a:pt x="573729" y="1132379"/>
                </a:cubicBezTo>
                <a:cubicBezTo>
                  <a:pt x="548958" y="1143267"/>
                  <a:pt x="546749" y="1157625"/>
                  <a:pt x="557710" y="1179823"/>
                </a:cubicBezTo>
                <a:cubicBezTo>
                  <a:pt x="578902" y="1222654"/>
                  <a:pt x="597728" y="1267221"/>
                  <a:pt x="618920" y="1310052"/>
                </a:cubicBezTo>
                <a:cubicBezTo>
                  <a:pt x="628424" y="1329119"/>
                  <a:pt x="624273" y="1339302"/>
                  <a:pt x="604721" y="1347762"/>
                </a:cubicBezTo>
                <a:cubicBezTo>
                  <a:pt x="556222" y="1369051"/>
                  <a:pt x="509216" y="1392186"/>
                  <a:pt x="460961" y="1413998"/>
                </a:cubicBezTo>
                <a:cubicBezTo>
                  <a:pt x="423142" y="1430953"/>
                  <a:pt x="404790" y="1424254"/>
                  <a:pt x="387312" y="1386678"/>
                </a:cubicBezTo>
                <a:cubicBezTo>
                  <a:pt x="327837" y="1258817"/>
                  <a:pt x="268362" y="1130955"/>
                  <a:pt x="208366" y="1003336"/>
                </a:cubicBezTo>
                <a:cubicBezTo>
                  <a:pt x="204724" y="995508"/>
                  <a:pt x="204080" y="981841"/>
                  <a:pt x="192223" y="982279"/>
                </a:cubicBezTo>
                <a:cubicBezTo>
                  <a:pt x="183460" y="982546"/>
                  <a:pt x="181324" y="994332"/>
                  <a:pt x="177245" y="1001941"/>
                </a:cubicBezTo>
                <a:cubicBezTo>
                  <a:pt x="157731" y="1036410"/>
                  <a:pt x="138495" y="1070115"/>
                  <a:pt x="119744" y="1104864"/>
                </a:cubicBezTo>
                <a:cubicBezTo>
                  <a:pt x="110508" y="1121857"/>
                  <a:pt x="98044" y="1134637"/>
                  <a:pt x="79851" y="1140560"/>
                </a:cubicBezTo>
                <a:cubicBezTo>
                  <a:pt x="55152" y="1148875"/>
                  <a:pt x="31752" y="1147699"/>
                  <a:pt x="13801" y="1126848"/>
                </a:cubicBezTo>
                <a:cubicBezTo>
                  <a:pt x="-3422" y="1107562"/>
                  <a:pt x="-3811" y="1084890"/>
                  <a:pt x="8665" y="1062582"/>
                </a:cubicBezTo>
                <a:lnTo>
                  <a:pt x="118232" y="866883"/>
                </a:lnTo>
                <a:lnTo>
                  <a:pt x="307220" y="530767"/>
                </a:lnTo>
                <a:cubicBezTo>
                  <a:pt x="336213" y="479828"/>
                  <a:pt x="352393" y="472302"/>
                  <a:pt x="410553" y="482702"/>
                </a:cubicBezTo>
                <a:lnTo>
                  <a:pt x="645378" y="527729"/>
                </a:lnTo>
                <a:lnTo>
                  <a:pt x="643607" y="519058"/>
                </a:lnTo>
                <a:cubicBezTo>
                  <a:pt x="632067" y="475662"/>
                  <a:pt x="617498" y="433466"/>
                  <a:pt x="594641" y="394651"/>
                </a:cubicBezTo>
                <a:cubicBezTo>
                  <a:pt x="563720" y="342123"/>
                  <a:pt x="520619" y="303874"/>
                  <a:pt x="461821" y="284883"/>
                </a:cubicBezTo>
                <a:cubicBezTo>
                  <a:pt x="426851" y="273580"/>
                  <a:pt x="390681" y="267571"/>
                  <a:pt x="354566" y="261650"/>
                </a:cubicBezTo>
                <a:cubicBezTo>
                  <a:pt x="231616" y="241476"/>
                  <a:pt x="127487" y="157287"/>
                  <a:pt x="97465" y="33736"/>
                </a:cubicBezTo>
                <a:cubicBezTo>
                  <a:pt x="95032" y="23698"/>
                  <a:pt x="93193" y="13515"/>
                  <a:pt x="92278" y="3219"/>
                </a:cubicBezTo>
                <a:cubicBezTo>
                  <a:pt x="92199" y="2388"/>
                  <a:pt x="92313" y="1555"/>
                  <a:pt x="92342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 w="54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621" name="Freeform: Shape 51">
            <a:extLst>
              <a:ext uri="{FF2B5EF4-FFF2-40B4-BE49-F238E27FC236}">
                <a16:creationId xmlns:a16="http://schemas.microsoft.com/office/drawing/2014/main" id="{544BEF89-FEFA-4E47-9193-FCFD2E5F58FA}"/>
              </a:ext>
            </a:extLst>
          </p:cNvPr>
          <p:cNvSpPr/>
          <p:nvPr/>
        </p:nvSpPr>
        <p:spPr>
          <a:xfrm>
            <a:off x="9137543" y="4854759"/>
            <a:ext cx="1122865" cy="931118"/>
          </a:xfrm>
          <a:custGeom>
            <a:avLst/>
            <a:gdLst>
              <a:gd name="connsiteX0" fmla="*/ 652747 w 958519"/>
              <a:gd name="connsiteY0" fmla="*/ 294854 h 794837"/>
              <a:gd name="connsiteX1" fmla="*/ 846112 w 958519"/>
              <a:gd name="connsiteY1" fmla="*/ 294854 h 794837"/>
              <a:gd name="connsiteX2" fmla="*/ 866369 w 958519"/>
              <a:gd name="connsiteY2" fmla="*/ 313270 h 794837"/>
              <a:gd name="connsiteX3" fmla="*/ 892151 w 958519"/>
              <a:gd name="connsiteY3" fmla="*/ 514000 h 794837"/>
              <a:gd name="connsiteX4" fmla="*/ 864527 w 958519"/>
              <a:gd name="connsiteY4" fmla="*/ 544846 h 794837"/>
              <a:gd name="connsiteX5" fmla="*/ 764623 w 958519"/>
              <a:gd name="connsiteY5" fmla="*/ 545307 h 794837"/>
              <a:gd name="connsiteX6" fmla="*/ 664256 w 958519"/>
              <a:gd name="connsiteY6" fmla="*/ 545307 h 794837"/>
              <a:gd name="connsiteX7" fmla="*/ 644920 w 958519"/>
              <a:gd name="connsiteY7" fmla="*/ 526431 h 794837"/>
              <a:gd name="connsiteX8" fmla="*/ 641880 w 958519"/>
              <a:gd name="connsiteY8" fmla="*/ 465357 h 794837"/>
              <a:gd name="connsiteX9" fmla="*/ 629441 w 958519"/>
              <a:gd name="connsiteY9" fmla="*/ 467387 h 794837"/>
              <a:gd name="connsiteX10" fmla="*/ 616525 w 958519"/>
              <a:gd name="connsiteY10" fmla="*/ 466971 h 794837"/>
              <a:gd name="connsiteX11" fmla="*/ 619140 w 958519"/>
              <a:gd name="connsiteY11" fmla="*/ 519985 h 794837"/>
              <a:gd name="connsiteX12" fmla="*/ 594278 w 958519"/>
              <a:gd name="connsiteY12" fmla="*/ 545767 h 794837"/>
              <a:gd name="connsiteX13" fmla="*/ 481942 w 958519"/>
              <a:gd name="connsiteY13" fmla="*/ 545306 h 794837"/>
              <a:gd name="connsiteX14" fmla="*/ 369607 w 958519"/>
              <a:gd name="connsiteY14" fmla="*/ 545306 h 794837"/>
              <a:gd name="connsiteX15" fmla="*/ 345666 w 958519"/>
              <a:gd name="connsiteY15" fmla="*/ 521826 h 794837"/>
              <a:gd name="connsiteX16" fmla="*/ 355795 w 958519"/>
              <a:gd name="connsiteY16" fmla="*/ 313269 h 794837"/>
              <a:gd name="connsiteX17" fmla="*/ 374211 w 958519"/>
              <a:gd name="connsiteY17" fmla="*/ 295775 h 794837"/>
              <a:gd name="connsiteX18" fmla="*/ 590135 w 958519"/>
              <a:gd name="connsiteY18" fmla="*/ 295775 h 794837"/>
              <a:gd name="connsiteX19" fmla="*/ 609011 w 958519"/>
              <a:gd name="connsiteY19" fmla="*/ 314651 h 794837"/>
              <a:gd name="connsiteX20" fmla="*/ 616342 w 958519"/>
              <a:gd name="connsiteY20" fmla="*/ 463262 h 794837"/>
              <a:gd name="connsiteX21" fmla="*/ 641779 w 958519"/>
              <a:gd name="connsiteY21" fmla="*/ 463326 h 794837"/>
              <a:gd name="connsiteX22" fmla="*/ 634331 w 958519"/>
              <a:gd name="connsiteY22" fmla="*/ 313730 h 794837"/>
              <a:gd name="connsiteX23" fmla="*/ 652747 w 958519"/>
              <a:gd name="connsiteY23" fmla="*/ 294854 h 794837"/>
              <a:gd name="connsiteX24" fmla="*/ 115471 w 958519"/>
              <a:gd name="connsiteY24" fmla="*/ 294854 h 794837"/>
              <a:gd name="connsiteX25" fmla="*/ 310677 w 958519"/>
              <a:gd name="connsiteY25" fmla="*/ 294854 h 794837"/>
              <a:gd name="connsiteX26" fmla="*/ 330474 w 958519"/>
              <a:gd name="connsiteY26" fmla="*/ 316032 h 794837"/>
              <a:gd name="connsiteX27" fmla="*/ 320346 w 958519"/>
              <a:gd name="connsiteY27" fmla="*/ 519985 h 794837"/>
              <a:gd name="connsiteX28" fmla="*/ 295024 w 958519"/>
              <a:gd name="connsiteY28" fmla="*/ 545307 h 794837"/>
              <a:gd name="connsiteX29" fmla="*/ 196499 w 958519"/>
              <a:gd name="connsiteY29" fmla="*/ 545307 h 794837"/>
              <a:gd name="connsiteX30" fmla="*/ 96134 w 958519"/>
              <a:gd name="connsiteY30" fmla="*/ 545307 h 794837"/>
              <a:gd name="connsiteX31" fmla="*/ 68050 w 958519"/>
              <a:gd name="connsiteY31" fmla="*/ 514460 h 794837"/>
              <a:gd name="connsiteX32" fmla="*/ 93832 w 958519"/>
              <a:gd name="connsiteY32" fmla="*/ 315572 h 794837"/>
              <a:gd name="connsiteX33" fmla="*/ 115471 w 958519"/>
              <a:gd name="connsiteY33" fmla="*/ 294854 h 794837"/>
              <a:gd name="connsiteX34" fmla="*/ 644460 w 958519"/>
              <a:gd name="connsiteY34" fmla="*/ 61896 h 794837"/>
              <a:gd name="connsiteX35" fmla="*/ 804215 w 958519"/>
              <a:gd name="connsiteY35" fmla="*/ 62357 h 794837"/>
              <a:gd name="connsiteX36" fmla="*/ 836443 w 958519"/>
              <a:gd name="connsiteY36" fmla="*/ 90901 h 794837"/>
              <a:gd name="connsiteX37" fmla="*/ 857621 w 958519"/>
              <a:gd name="connsiteY37" fmla="*/ 251118 h 794837"/>
              <a:gd name="connsiteX38" fmla="*/ 841968 w 958519"/>
              <a:gd name="connsiteY38" fmla="*/ 268153 h 794837"/>
              <a:gd name="connsiteX39" fmla="*/ 745746 w 958519"/>
              <a:gd name="connsiteY39" fmla="*/ 268153 h 794837"/>
              <a:gd name="connsiteX40" fmla="*/ 650905 w 958519"/>
              <a:gd name="connsiteY40" fmla="*/ 268153 h 794837"/>
              <a:gd name="connsiteX41" fmla="*/ 631109 w 958519"/>
              <a:gd name="connsiteY41" fmla="*/ 249737 h 794837"/>
              <a:gd name="connsiteX42" fmla="*/ 623282 w 958519"/>
              <a:gd name="connsiteY42" fmla="*/ 83074 h 794837"/>
              <a:gd name="connsiteX43" fmla="*/ 644460 w 958519"/>
              <a:gd name="connsiteY43" fmla="*/ 61896 h 794837"/>
              <a:gd name="connsiteX44" fmla="*/ 390324 w 958519"/>
              <a:gd name="connsiteY44" fmla="*/ 61896 h 794837"/>
              <a:gd name="connsiteX45" fmla="*/ 574941 w 958519"/>
              <a:gd name="connsiteY45" fmla="*/ 61896 h 794837"/>
              <a:gd name="connsiteX46" fmla="*/ 597500 w 958519"/>
              <a:gd name="connsiteY46" fmla="*/ 83074 h 794837"/>
              <a:gd name="connsiteX47" fmla="*/ 605327 w 958519"/>
              <a:gd name="connsiteY47" fmla="*/ 247895 h 794837"/>
              <a:gd name="connsiteX48" fmla="*/ 584609 w 958519"/>
              <a:gd name="connsiteY48" fmla="*/ 268152 h 794837"/>
              <a:gd name="connsiteX49" fmla="*/ 483323 w 958519"/>
              <a:gd name="connsiteY49" fmla="*/ 268152 h 794837"/>
              <a:gd name="connsiteX50" fmla="*/ 377894 w 958519"/>
              <a:gd name="connsiteY50" fmla="*/ 268152 h 794837"/>
              <a:gd name="connsiteX51" fmla="*/ 359478 w 958519"/>
              <a:gd name="connsiteY51" fmla="*/ 249276 h 794837"/>
              <a:gd name="connsiteX52" fmla="*/ 367305 w 958519"/>
              <a:gd name="connsiteY52" fmla="*/ 82614 h 794837"/>
              <a:gd name="connsiteX53" fmla="*/ 390324 w 958519"/>
              <a:gd name="connsiteY53" fmla="*/ 61896 h 794837"/>
              <a:gd name="connsiteX54" fmla="*/ 152302 w 958519"/>
              <a:gd name="connsiteY54" fmla="*/ 61896 h 794837"/>
              <a:gd name="connsiteX55" fmla="*/ 324488 w 958519"/>
              <a:gd name="connsiteY55" fmla="*/ 61896 h 794837"/>
              <a:gd name="connsiteX56" fmla="*/ 341522 w 958519"/>
              <a:gd name="connsiteY56" fmla="*/ 80312 h 794837"/>
              <a:gd name="connsiteX57" fmla="*/ 333696 w 958519"/>
              <a:gd name="connsiteY57" fmla="*/ 250197 h 794837"/>
              <a:gd name="connsiteX58" fmla="*/ 314820 w 958519"/>
              <a:gd name="connsiteY58" fmla="*/ 267692 h 794837"/>
              <a:gd name="connsiteX59" fmla="*/ 216757 w 958519"/>
              <a:gd name="connsiteY59" fmla="*/ 268152 h 794837"/>
              <a:gd name="connsiteX60" fmla="*/ 121916 w 958519"/>
              <a:gd name="connsiteY60" fmla="*/ 268152 h 794837"/>
              <a:gd name="connsiteX61" fmla="*/ 102580 w 958519"/>
              <a:gd name="connsiteY61" fmla="*/ 247435 h 794837"/>
              <a:gd name="connsiteX62" fmla="*/ 123758 w 958519"/>
              <a:gd name="connsiteY62" fmla="*/ 87217 h 794837"/>
              <a:gd name="connsiteX63" fmla="*/ 152302 w 958519"/>
              <a:gd name="connsiteY63" fmla="*/ 61896 h 794837"/>
              <a:gd name="connsiteX64" fmla="*/ 136187 w 958519"/>
              <a:gd name="connsiteY64" fmla="*/ 41639 h 794837"/>
              <a:gd name="connsiteX65" fmla="*/ 101198 w 958519"/>
              <a:gd name="connsiteY65" fmla="*/ 71564 h 794837"/>
              <a:gd name="connsiteX66" fmla="*/ 86465 w 958519"/>
              <a:gd name="connsiteY66" fmla="*/ 182979 h 794837"/>
              <a:gd name="connsiteX67" fmla="*/ 43188 w 958519"/>
              <a:gd name="connsiteY67" fmla="*/ 523209 h 794837"/>
              <a:gd name="connsiteX68" fmla="*/ 80020 w 958519"/>
              <a:gd name="connsiteY68" fmla="*/ 563723 h 794837"/>
              <a:gd name="connsiteX69" fmla="*/ 479180 w 958519"/>
              <a:gd name="connsiteY69" fmla="*/ 563723 h 794837"/>
              <a:gd name="connsiteX70" fmla="*/ 887546 w 958519"/>
              <a:gd name="connsiteY70" fmla="*/ 563263 h 794837"/>
              <a:gd name="connsiteX71" fmla="*/ 917932 w 958519"/>
              <a:gd name="connsiteY71" fmla="*/ 530115 h 794837"/>
              <a:gd name="connsiteX72" fmla="*/ 859462 w 958519"/>
              <a:gd name="connsiteY72" fmla="*/ 73406 h 794837"/>
              <a:gd name="connsiteX73" fmla="*/ 824012 w 958519"/>
              <a:gd name="connsiteY73" fmla="*/ 41639 h 794837"/>
              <a:gd name="connsiteX74" fmla="*/ 136187 w 958519"/>
              <a:gd name="connsiteY74" fmla="*/ 41639 h 794837"/>
              <a:gd name="connsiteX75" fmla="*/ 130202 w 958519"/>
              <a:gd name="connsiteY75" fmla="*/ 204 h 794837"/>
              <a:gd name="connsiteX76" fmla="*/ 342903 w 958519"/>
              <a:gd name="connsiteY76" fmla="*/ 204 h 794837"/>
              <a:gd name="connsiteX77" fmla="*/ 819408 w 958519"/>
              <a:gd name="connsiteY77" fmla="*/ 204 h 794837"/>
              <a:gd name="connsiteX78" fmla="*/ 899976 w 958519"/>
              <a:gd name="connsiteY78" fmla="*/ 71564 h 794837"/>
              <a:gd name="connsiteX79" fmla="*/ 957986 w 958519"/>
              <a:gd name="connsiteY79" fmla="*/ 528272 h 794837"/>
              <a:gd name="connsiteX80" fmla="*/ 904120 w 958519"/>
              <a:gd name="connsiteY80" fmla="*/ 636003 h 794837"/>
              <a:gd name="connsiteX81" fmla="*/ 870051 w 958519"/>
              <a:gd name="connsiteY81" fmla="*/ 643369 h 794837"/>
              <a:gd name="connsiteX82" fmla="*/ 707533 w 958519"/>
              <a:gd name="connsiteY82" fmla="*/ 643369 h 794837"/>
              <a:gd name="connsiteX83" fmla="*/ 536728 w 958519"/>
              <a:gd name="connsiteY83" fmla="*/ 642909 h 794837"/>
              <a:gd name="connsiteX84" fmla="*/ 521995 w 958519"/>
              <a:gd name="connsiteY84" fmla="*/ 661325 h 794837"/>
              <a:gd name="connsiteX85" fmla="*/ 547317 w 958519"/>
              <a:gd name="connsiteY85" fmla="*/ 770898 h 794837"/>
              <a:gd name="connsiteX86" fmla="*/ 531203 w 958519"/>
              <a:gd name="connsiteY86" fmla="*/ 792996 h 794837"/>
              <a:gd name="connsiteX87" fmla="*/ 423932 w 958519"/>
              <a:gd name="connsiteY87" fmla="*/ 792536 h 794837"/>
              <a:gd name="connsiteX88" fmla="*/ 411962 w 958519"/>
              <a:gd name="connsiteY88" fmla="*/ 775502 h 794837"/>
              <a:gd name="connsiteX89" fmla="*/ 436823 w 958519"/>
              <a:gd name="connsiteY89" fmla="*/ 664087 h 794837"/>
              <a:gd name="connsiteX90" fmla="*/ 419789 w 958519"/>
              <a:gd name="connsiteY90" fmla="*/ 643369 h 794837"/>
              <a:gd name="connsiteX91" fmla="*/ 103039 w 958519"/>
              <a:gd name="connsiteY91" fmla="*/ 643369 h 794837"/>
              <a:gd name="connsiteX92" fmla="*/ 832 w 958519"/>
              <a:gd name="connsiteY92" fmla="*/ 528732 h 794837"/>
              <a:gd name="connsiteX93" fmla="*/ 60683 w 958519"/>
              <a:gd name="connsiteY93" fmla="*/ 59594 h 794837"/>
              <a:gd name="connsiteX94" fmla="*/ 130202 w 958519"/>
              <a:gd name="connsiteY94" fmla="*/ 204 h 794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958519" h="794837">
                <a:moveTo>
                  <a:pt x="652747" y="294854"/>
                </a:moveTo>
                <a:cubicBezTo>
                  <a:pt x="717201" y="295314"/>
                  <a:pt x="781657" y="295314"/>
                  <a:pt x="846112" y="294854"/>
                </a:cubicBezTo>
                <a:cubicBezTo>
                  <a:pt x="859463" y="294854"/>
                  <a:pt x="864527" y="300379"/>
                  <a:pt x="866369" y="313270"/>
                </a:cubicBezTo>
                <a:cubicBezTo>
                  <a:pt x="874656" y="380026"/>
                  <a:pt x="883864" y="446783"/>
                  <a:pt x="892151" y="514000"/>
                </a:cubicBezTo>
                <a:cubicBezTo>
                  <a:pt x="894913" y="534257"/>
                  <a:pt x="885705" y="544846"/>
                  <a:pt x="864527" y="544846"/>
                </a:cubicBezTo>
                <a:cubicBezTo>
                  <a:pt x="831379" y="545767"/>
                  <a:pt x="797771" y="545307"/>
                  <a:pt x="764623" y="545307"/>
                </a:cubicBezTo>
                <a:cubicBezTo>
                  <a:pt x="731014" y="545307"/>
                  <a:pt x="697865" y="544846"/>
                  <a:pt x="664256" y="545307"/>
                </a:cubicBezTo>
                <a:cubicBezTo>
                  <a:pt x="650445" y="545307"/>
                  <a:pt x="645380" y="539782"/>
                  <a:pt x="644920" y="526431"/>
                </a:cubicBezTo>
                <a:lnTo>
                  <a:pt x="641880" y="465357"/>
                </a:lnTo>
                <a:lnTo>
                  <a:pt x="629441" y="467387"/>
                </a:lnTo>
                <a:lnTo>
                  <a:pt x="616525" y="466971"/>
                </a:lnTo>
                <a:lnTo>
                  <a:pt x="619140" y="519985"/>
                </a:lnTo>
                <a:cubicBezTo>
                  <a:pt x="620521" y="544386"/>
                  <a:pt x="618679" y="545767"/>
                  <a:pt x="594278" y="545767"/>
                </a:cubicBezTo>
                <a:cubicBezTo>
                  <a:pt x="556987" y="545306"/>
                  <a:pt x="519235" y="545306"/>
                  <a:pt x="481942" y="545306"/>
                </a:cubicBezTo>
                <a:cubicBezTo>
                  <a:pt x="444650" y="545306"/>
                  <a:pt x="406898" y="545306"/>
                  <a:pt x="369607" y="545306"/>
                </a:cubicBezTo>
                <a:cubicBezTo>
                  <a:pt x="346587" y="545306"/>
                  <a:pt x="344746" y="543925"/>
                  <a:pt x="345666" y="521826"/>
                </a:cubicBezTo>
                <a:cubicBezTo>
                  <a:pt x="348889" y="452307"/>
                  <a:pt x="352572" y="382788"/>
                  <a:pt x="355795" y="313269"/>
                </a:cubicBezTo>
                <a:cubicBezTo>
                  <a:pt x="356255" y="300839"/>
                  <a:pt x="361320" y="295314"/>
                  <a:pt x="374211" y="295775"/>
                </a:cubicBezTo>
                <a:cubicBezTo>
                  <a:pt x="446031" y="296235"/>
                  <a:pt x="518314" y="296235"/>
                  <a:pt x="590135" y="295775"/>
                </a:cubicBezTo>
                <a:cubicBezTo>
                  <a:pt x="603946" y="295775"/>
                  <a:pt x="608550" y="301760"/>
                  <a:pt x="609011" y="314651"/>
                </a:cubicBezTo>
                <a:lnTo>
                  <a:pt x="616342" y="463262"/>
                </a:lnTo>
                <a:lnTo>
                  <a:pt x="641779" y="463326"/>
                </a:lnTo>
                <a:lnTo>
                  <a:pt x="634331" y="313730"/>
                </a:lnTo>
                <a:cubicBezTo>
                  <a:pt x="633410" y="299918"/>
                  <a:pt x="638935" y="294854"/>
                  <a:pt x="652747" y="294854"/>
                </a:cubicBezTo>
                <a:close/>
                <a:moveTo>
                  <a:pt x="115471" y="294854"/>
                </a:moveTo>
                <a:cubicBezTo>
                  <a:pt x="180386" y="295314"/>
                  <a:pt x="245762" y="295314"/>
                  <a:pt x="310677" y="294854"/>
                </a:cubicBezTo>
                <a:cubicBezTo>
                  <a:pt x="326331" y="294854"/>
                  <a:pt x="330934" y="300839"/>
                  <a:pt x="330474" y="316032"/>
                </a:cubicBezTo>
                <a:cubicBezTo>
                  <a:pt x="326791" y="383710"/>
                  <a:pt x="323568" y="451847"/>
                  <a:pt x="320346" y="519985"/>
                </a:cubicBezTo>
                <a:cubicBezTo>
                  <a:pt x="319425" y="543005"/>
                  <a:pt x="317583" y="545307"/>
                  <a:pt x="295024" y="545307"/>
                </a:cubicBezTo>
                <a:cubicBezTo>
                  <a:pt x="261876" y="545767"/>
                  <a:pt x="229187" y="545307"/>
                  <a:pt x="196499" y="545307"/>
                </a:cubicBezTo>
                <a:cubicBezTo>
                  <a:pt x="162891" y="545307"/>
                  <a:pt x="129743" y="545767"/>
                  <a:pt x="96134" y="545307"/>
                </a:cubicBezTo>
                <a:cubicBezTo>
                  <a:pt x="74496" y="545307"/>
                  <a:pt x="65288" y="535638"/>
                  <a:pt x="68050" y="514460"/>
                </a:cubicBezTo>
                <a:cubicBezTo>
                  <a:pt x="76337" y="448164"/>
                  <a:pt x="85545" y="381868"/>
                  <a:pt x="93832" y="315572"/>
                </a:cubicBezTo>
                <a:cubicBezTo>
                  <a:pt x="95674" y="301760"/>
                  <a:pt x="100278" y="294854"/>
                  <a:pt x="115471" y="294854"/>
                </a:cubicBezTo>
                <a:close/>
                <a:moveTo>
                  <a:pt x="644460" y="61896"/>
                </a:moveTo>
                <a:cubicBezTo>
                  <a:pt x="697865" y="62357"/>
                  <a:pt x="750810" y="61896"/>
                  <a:pt x="804215" y="62357"/>
                </a:cubicBezTo>
                <a:cubicBezTo>
                  <a:pt x="826314" y="62357"/>
                  <a:pt x="833681" y="68802"/>
                  <a:pt x="836443" y="90901"/>
                </a:cubicBezTo>
                <a:cubicBezTo>
                  <a:pt x="843809" y="144306"/>
                  <a:pt x="850255" y="197713"/>
                  <a:pt x="857621" y="251118"/>
                </a:cubicBezTo>
                <a:cubicBezTo>
                  <a:pt x="859462" y="264009"/>
                  <a:pt x="853938" y="268153"/>
                  <a:pt x="841968" y="268153"/>
                </a:cubicBezTo>
                <a:cubicBezTo>
                  <a:pt x="810201" y="268153"/>
                  <a:pt x="777973" y="268153"/>
                  <a:pt x="745746" y="268153"/>
                </a:cubicBezTo>
                <a:cubicBezTo>
                  <a:pt x="713979" y="268153"/>
                  <a:pt x="682672" y="267692"/>
                  <a:pt x="650905" y="268153"/>
                </a:cubicBezTo>
                <a:cubicBezTo>
                  <a:pt x="637554" y="268153"/>
                  <a:pt x="631569" y="263088"/>
                  <a:pt x="631109" y="249737"/>
                </a:cubicBezTo>
                <a:cubicBezTo>
                  <a:pt x="628807" y="194030"/>
                  <a:pt x="626505" y="138782"/>
                  <a:pt x="623282" y="83074"/>
                </a:cubicBezTo>
                <a:cubicBezTo>
                  <a:pt x="622361" y="66500"/>
                  <a:pt x="628807" y="61436"/>
                  <a:pt x="644460" y="61896"/>
                </a:cubicBezTo>
                <a:close/>
                <a:moveTo>
                  <a:pt x="390324" y="61896"/>
                </a:moveTo>
                <a:cubicBezTo>
                  <a:pt x="452016" y="62817"/>
                  <a:pt x="513249" y="62817"/>
                  <a:pt x="574941" y="61896"/>
                </a:cubicBezTo>
                <a:cubicBezTo>
                  <a:pt x="591055" y="61896"/>
                  <a:pt x="597040" y="67881"/>
                  <a:pt x="597500" y="83074"/>
                </a:cubicBezTo>
                <a:cubicBezTo>
                  <a:pt x="599802" y="137861"/>
                  <a:pt x="602564" y="193109"/>
                  <a:pt x="605327" y="247895"/>
                </a:cubicBezTo>
                <a:cubicBezTo>
                  <a:pt x="606247" y="263549"/>
                  <a:pt x="599802" y="268152"/>
                  <a:pt x="584609" y="268152"/>
                </a:cubicBezTo>
                <a:cubicBezTo>
                  <a:pt x="551461" y="267692"/>
                  <a:pt x="517392" y="268152"/>
                  <a:pt x="483323" y="268152"/>
                </a:cubicBezTo>
                <a:cubicBezTo>
                  <a:pt x="448333" y="268152"/>
                  <a:pt x="412883" y="267692"/>
                  <a:pt x="377894" y="268152"/>
                </a:cubicBezTo>
                <a:cubicBezTo>
                  <a:pt x="364082" y="268152"/>
                  <a:pt x="358557" y="263088"/>
                  <a:pt x="359478" y="249276"/>
                </a:cubicBezTo>
                <a:cubicBezTo>
                  <a:pt x="362240" y="193569"/>
                  <a:pt x="365003" y="138321"/>
                  <a:pt x="367305" y="82614"/>
                </a:cubicBezTo>
                <a:cubicBezTo>
                  <a:pt x="367765" y="66961"/>
                  <a:pt x="374671" y="61436"/>
                  <a:pt x="390324" y="61896"/>
                </a:cubicBezTo>
                <a:close/>
                <a:moveTo>
                  <a:pt x="152302" y="61896"/>
                </a:moveTo>
                <a:cubicBezTo>
                  <a:pt x="209851" y="61896"/>
                  <a:pt x="266939" y="61896"/>
                  <a:pt x="324488" y="61896"/>
                </a:cubicBezTo>
                <a:cubicBezTo>
                  <a:pt x="337379" y="61896"/>
                  <a:pt x="342443" y="67881"/>
                  <a:pt x="341522" y="80312"/>
                </a:cubicBezTo>
                <a:cubicBezTo>
                  <a:pt x="338760" y="136940"/>
                  <a:pt x="335998" y="193569"/>
                  <a:pt x="333696" y="250197"/>
                </a:cubicBezTo>
                <a:cubicBezTo>
                  <a:pt x="333235" y="262627"/>
                  <a:pt x="327711" y="267692"/>
                  <a:pt x="314820" y="267692"/>
                </a:cubicBezTo>
                <a:cubicBezTo>
                  <a:pt x="282592" y="268152"/>
                  <a:pt x="249905" y="268152"/>
                  <a:pt x="216757" y="268152"/>
                </a:cubicBezTo>
                <a:cubicBezTo>
                  <a:pt x="184990" y="268152"/>
                  <a:pt x="153683" y="267692"/>
                  <a:pt x="121916" y="268152"/>
                </a:cubicBezTo>
                <a:cubicBezTo>
                  <a:pt x="106723" y="268613"/>
                  <a:pt x="100738" y="263088"/>
                  <a:pt x="102580" y="247435"/>
                </a:cubicBezTo>
                <a:cubicBezTo>
                  <a:pt x="109946" y="194029"/>
                  <a:pt x="116852" y="140623"/>
                  <a:pt x="123758" y="87217"/>
                </a:cubicBezTo>
                <a:cubicBezTo>
                  <a:pt x="126060" y="71104"/>
                  <a:pt x="135267" y="61896"/>
                  <a:pt x="152302" y="61896"/>
                </a:cubicBezTo>
                <a:close/>
                <a:moveTo>
                  <a:pt x="136187" y="41639"/>
                </a:moveTo>
                <a:cubicBezTo>
                  <a:pt x="112247" y="41639"/>
                  <a:pt x="104420" y="48084"/>
                  <a:pt x="101198" y="71564"/>
                </a:cubicBezTo>
                <a:cubicBezTo>
                  <a:pt x="95673" y="108396"/>
                  <a:pt x="91069" y="145687"/>
                  <a:pt x="86465" y="182979"/>
                </a:cubicBezTo>
                <a:cubicBezTo>
                  <a:pt x="72193" y="296696"/>
                  <a:pt x="57461" y="409953"/>
                  <a:pt x="43188" y="523209"/>
                </a:cubicBezTo>
                <a:cubicBezTo>
                  <a:pt x="38584" y="556817"/>
                  <a:pt x="45951" y="563723"/>
                  <a:pt x="80020" y="563723"/>
                </a:cubicBezTo>
                <a:cubicBezTo>
                  <a:pt x="213073" y="563723"/>
                  <a:pt x="346125" y="563723"/>
                  <a:pt x="479180" y="563723"/>
                </a:cubicBezTo>
                <a:cubicBezTo>
                  <a:pt x="615455" y="563723"/>
                  <a:pt x="751270" y="563723"/>
                  <a:pt x="887546" y="563263"/>
                </a:cubicBezTo>
                <a:cubicBezTo>
                  <a:pt x="912407" y="563263"/>
                  <a:pt x="921155" y="554055"/>
                  <a:pt x="917932" y="530115"/>
                </a:cubicBezTo>
                <a:cubicBezTo>
                  <a:pt x="898595" y="377725"/>
                  <a:pt x="878799" y="225795"/>
                  <a:pt x="859462" y="73406"/>
                </a:cubicBezTo>
                <a:cubicBezTo>
                  <a:pt x="856240" y="49005"/>
                  <a:pt x="848413" y="41639"/>
                  <a:pt x="824012" y="41639"/>
                </a:cubicBezTo>
                <a:cubicBezTo>
                  <a:pt x="594738" y="41639"/>
                  <a:pt x="365463" y="41639"/>
                  <a:pt x="136187" y="41639"/>
                </a:cubicBezTo>
                <a:close/>
                <a:moveTo>
                  <a:pt x="130202" y="204"/>
                </a:moveTo>
                <a:cubicBezTo>
                  <a:pt x="201102" y="-257"/>
                  <a:pt x="272002" y="204"/>
                  <a:pt x="342903" y="204"/>
                </a:cubicBezTo>
                <a:cubicBezTo>
                  <a:pt x="501738" y="204"/>
                  <a:pt x="660573" y="204"/>
                  <a:pt x="819408" y="204"/>
                </a:cubicBezTo>
                <a:cubicBezTo>
                  <a:pt x="869130" y="204"/>
                  <a:pt x="893991" y="22302"/>
                  <a:pt x="899976" y="71564"/>
                </a:cubicBezTo>
                <a:cubicBezTo>
                  <a:pt x="919313" y="223954"/>
                  <a:pt x="938649" y="376343"/>
                  <a:pt x="957986" y="528272"/>
                </a:cubicBezTo>
                <a:cubicBezTo>
                  <a:pt x="962590" y="566024"/>
                  <a:pt x="936808" y="617588"/>
                  <a:pt x="904120" y="636003"/>
                </a:cubicBezTo>
                <a:cubicBezTo>
                  <a:pt x="893531" y="641988"/>
                  <a:pt x="882021" y="643369"/>
                  <a:pt x="870051" y="643369"/>
                </a:cubicBezTo>
                <a:cubicBezTo>
                  <a:pt x="816646" y="643369"/>
                  <a:pt x="761859" y="643369"/>
                  <a:pt x="707533" y="643369"/>
                </a:cubicBezTo>
                <a:cubicBezTo>
                  <a:pt x="650445" y="643369"/>
                  <a:pt x="593817" y="643830"/>
                  <a:pt x="536728" y="642909"/>
                </a:cubicBezTo>
                <a:cubicBezTo>
                  <a:pt x="521995" y="642909"/>
                  <a:pt x="518312" y="647053"/>
                  <a:pt x="521995" y="661325"/>
                </a:cubicBezTo>
                <a:cubicBezTo>
                  <a:pt x="530743" y="697696"/>
                  <a:pt x="538109" y="734527"/>
                  <a:pt x="547317" y="770898"/>
                </a:cubicBezTo>
                <a:cubicBezTo>
                  <a:pt x="551461" y="786551"/>
                  <a:pt x="546857" y="792076"/>
                  <a:pt x="531203" y="792996"/>
                </a:cubicBezTo>
                <a:cubicBezTo>
                  <a:pt x="495293" y="795298"/>
                  <a:pt x="459843" y="795759"/>
                  <a:pt x="423932" y="792536"/>
                </a:cubicBezTo>
                <a:cubicBezTo>
                  <a:pt x="411502" y="791615"/>
                  <a:pt x="409200" y="786551"/>
                  <a:pt x="411962" y="775502"/>
                </a:cubicBezTo>
                <a:cubicBezTo>
                  <a:pt x="420709" y="738210"/>
                  <a:pt x="428536" y="701379"/>
                  <a:pt x="436823" y="664087"/>
                </a:cubicBezTo>
                <a:cubicBezTo>
                  <a:pt x="441427" y="644290"/>
                  <a:pt x="440506" y="643369"/>
                  <a:pt x="419789" y="643369"/>
                </a:cubicBezTo>
                <a:cubicBezTo>
                  <a:pt x="314358" y="643369"/>
                  <a:pt x="208929" y="643369"/>
                  <a:pt x="103039" y="643369"/>
                </a:cubicBezTo>
                <a:cubicBezTo>
                  <a:pt x="41347" y="643369"/>
                  <a:pt x="-6994" y="589964"/>
                  <a:pt x="832" y="528732"/>
                </a:cubicBezTo>
                <a:cubicBezTo>
                  <a:pt x="20168" y="372199"/>
                  <a:pt x="40426" y="216127"/>
                  <a:pt x="60683" y="59594"/>
                </a:cubicBezTo>
                <a:cubicBezTo>
                  <a:pt x="65287" y="24144"/>
                  <a:pt x="93371" y="664"/>
                  <a:pt x="130202" y="204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22" name="Teardrop 2">
            <a:extLst>
              <a:ext uri="{FF2B5EF4-FFF2-40B4-BE49-F238E27FC236}">
                <a16:creationId xmlns:a16="http://schemas.microsoft.com/office/drawing/2014/main" id="{022149E6-F32A-4704-B321-F37DD470A78F}"/>
              </a:ext>
            </a:extLst>
          </p:cNvPr>
          <p:cNvSpPr/>
          <p:nvPr/>
        </p:nvSpPr>
        <p:spPr>
          <a:xfrm rot="5400000">
            <a:off x="834885" y="1613289"/>
            <a:ext cx="2295939" cy="2295939"/>
          </a:xfrm>
          <a:prstGeom prst="teardrop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3" name="Teardrop 3">
            <a:extLst>
              <a:ext uri="{FF2B5EF4-FFF2-40B4-BE49-F238E27FC236}">
                <a16:creationId xmlns:a16="http://schemas.microsoft.com/office/drawing/2014/main" id="{128F0D9B-B817-4A14-A7EE-3BE7033DC102}"/>
              </a:ext>
            </a:extLst>
          </p:cNvPr>
          <p:cNvSpPr/>
          <p:nvPr/>
        </p:nvSpPr>
        <p:spPr>
          <a:xfrm rot="10800000">
            <a:off x="3296483" y="1613289"/>
            <a:ext cx="2295939" cy="2295939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4" name="Teardrop 4">
            <a:extLst>
              <a:ext uri="{FF2B5EF4-FFF2-40B4-BE49-F238E27FC236}">
                <a16:creationId xmlns:a16="http://schemas.microsoft.com/office/drawing/2014/main" id="{2201F4DA-6E48-4C28-857E-A7107673EC4A}"/>
              </a:ext>
            </a:extLst>
          </p:cNvPr>
          <p:cNvSpPr/>
          <p:nvPr/>
        </p:nvSpPr>
        <p:spPr>
          <a:xfrm rot="16200000">
            <a:off x="3296483" y="4071568"/>
            <a:ext cx="2295939" cy="2295939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5" name="Teardrop 5">
            <a:extLst>
              <a:ext uri="{FF2B5EF4-FFF2-40B4-BE49-F238E27FC236}">
                <a16:creationId xmlns:a16="http://schemas.microsoft.com/office/drawing/2014/main" id="{83A9909D-5C10-4A7F-940C-9A2FDB83739E}"/>
              </a:ext>
            </a:extLst>
          </p:cNvPr>
          <p:cNvSpPr/>
          <p:nvPr/>
        </p:nvSpPr>
        <p:spPr>
          <a:xfrm>
            <a:off x="834885" y="4071567"/>
            <a:ext cx="2295939" cy="2295939"/>
          </a:xfrm>
          <a:prstGeom prst="teardrop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6" name="Chord 6">
            <a:extLst>
              <a:ext uri="{FF2B5EF4-FFF2-40B4-BE49-F238E27FC236}">
                <a16:creationId xmlns:a16="http://schemas.microsoft.com/office/drawing/2014/main" id="{EC84526C-606D-4802-B18C-8511BFBE3A10}"/>
              </a:ext>
            </a:extLst>
          </p:cNvPr>
          <p:cNvSpPr/>
          <p:nvPr/>
        </p:nvSpPr>
        <p:spPr>
          <a:xfrm>
            <a:off x="954153" y="1732558"/>
            <a:ext cx="2057400" cy="2057400"/>
          </a:xfrm>
          <a:prstGeom prst="chord">
            <a:avLst>
              <a:gd name="adj1" fmla="val 10795084"/>
              <a:gd name="adj2" fmla="val 215917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Chord 7">
            <a:extLst>
              <a:ext uri="{FF2B5EF4-FFF2-40B4-BE49-F238E27FC236}">
                <a16:creationId xmlns:a16="http://schemas.microsoft.com/office/drawing/2014/main" id="{19B93337-0E21-4FD3-89AB-EA1A0942E4EE}"/>
              </a:ext>
            </a:extLst>
          </p:cNvPr>
          <p:cNvSpPr/>
          <p:nvPr/>
        </p:nvSpPr>
        <p:spPr>
          <a:xfrm>
            <a:off x="3415752" y="1732558"/>
            <a:ext cx="2057400" cy="2057400"/>
          </a:xfrm>
          <a:prstGeom prst="chord">
            <a:avLst>
              <a:gd name="adj1" fmla="val 10795084"/>
              <a:gd name="adj2" fmla="val 215917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8" name="Chord 8">
            <a:extLst>
              <a:ext uri="{FF2B5EF4-FFF2-40B4-BE49-F238E27FC236}">
                <a16:creationId xmlns:a16="http://schemas.microsoft.com/office/drawing/2014/main" id="{67D54ABA-859E-4D87-B0B0-E68B5454D1DE}"/>
              </a:ext>
            </a:extLst>
          </p:cNvPr>
          <p:cNvSpPr/>
          <p:nvPr/>
        </p:nvSpPr>
        <p:spPr>
          <a:xfrm rot="10800000">
            <a:off x="3415752" y="4190836"/>
            <a:ext cx="2057400" cy="2057400"/>
          </a:xfrm>
          <a:prstGeom prst="chord">
            <a:avLst>
              <a:gd name="adj1" fmla="val 10795084"/>
              <a:gd name="adj2" fmla="val 215917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9" name="Chord 9">
            <a:extLst>
              <a:ext uri="{FF2B5EF4-FFF2-40B4-BE49-F238E27FC236}">
                <a16:creationId xmlns:a16="http://schemas.microsoft.com/office/drawing/2014/main" id="{8ECD71C2-A4B1-48CC-9D4A-CDCA3F61F574}"/>
              </a:ext>
            </a:extLst>
          </p:cNvPr>
          <p:cNvSpPr/>
          <p:nvPr/>
        </p:nvSpPr>
        <p:spPr>
          <a:xfrm rot="10800000">
            <a:off x="954154" y="4190836"/>
            <a:ext cx="2057400" cy="2057400"/>
          </a:xfrm>
          <a:prstGeom prst="chord">
            <a:avLst>
              <a:gd name="adj1" fmla="val 10795084"/>
              <a:gd name="adj2" fmla="val 215917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0" name="TextBox 629">
            <a:extLst>
              <a:ext uri="{FF2B5EF4-FFF2-40B4-BE49-F238E27FC236}">
                <a16:creationId xmlns:a16="http://schemas.microsoft.com/office/drawing/2014/main" id="{6C242813-CCF7-46BE-924E-56F5EF0826DF}"/>
              </a:ext>
            </a:extLst>
          </p:cNvPr>
          <p:cNvSpPr txBox="1"/>
          <p:nvPr/>
        </p:nvSpPr>
        <p:spPr>
          <a:xfrm>
            <a:off x="996620" y="2449211"/>
            <a:ext cx="20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31" name="TextBox 630">
            <a:extLst>
              <a:ext uri="{FF2B5EF4-FFF2-40B4-BE49-F238E27FC236}">
                <a16:creationId xmlns:a16="http://schemas.microsoft.com/office/drawing/2014/main" id="{5A5D6E00-15AD-4265-B2B9-F38E4C016FBD}"/>
              </a:ext>
            </a:extLst>
          </p:cNvPr>
          <p:cNvSpPr txBox="1"/>
          <p:nvPr/>
        </p:nvSpPr>
        <p:spPr>
          <a:xfrm>
            <a:off x="3428403" y="2449211"/>
            <a:ext cx="20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32" name="TextBox 631">
            <a:extLst>
              <a:ext uri="{FF2B5EF4-FFF2-40B4-BE49-F238E27FC236}">
                <a16:creationId xmlns:a16="http://schemas.microsoft.com/office/drawing/2014/main" id="{C4D12985-996E-41FF-95A0-6CCFD7785B7C}"/>
              </a:ext>
            </a:extLst>
          </p:cNvPr>
          <p:cNvSpPr txBox="1"/>
          <p:nvPr/>
        </p:nvSpPr>
        <p:spPr>
          <a:xfrm>
            <a:off x="996620" y="5205305"/>
            <a:ext cx="20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633" name="TextBox 632">
            <a:extLst>
              <a:ext uri="{FF2B5EF4-FFF2-40B4-BE49-F238E27FC236}">
                <a16:creationId xmlns:a16="http://schemas.microsoft.com/office/drawing/2014/main" id="{FECDC816-FFF0-4B27-9C7A-BC600CAF90F2}"/>
              </a:ext>
            </a:extLst>
          </p:cNvPr>
          <p:cNvSpPr txBox="1"/>
          <p:nvPr/>
        </p:nvSpPr>
        <p:spPr>
          <a:xfrm>
            <a:off x="3428403" y="5205305"/>
            <a:ext cx="20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634" name="TextBox 633">
            <a:extLst>
              <a:ext uri="{FF2B5EF4-FFF2-40B4-BE49-F238E27FC236}">
                <a16:creationId xmlns:a16="http://schemas.microsoft.com/office/drawing/2014/main" id="{0D67310C-05B2-4F28-96D2-B03452C00C83}"/>
              </a:ext>
            </a:extLst>
          </p:cNvPr>
          <p:cNvSpPr txBox="1"/>
          <p:nvPr/>
        </p:nvSpPr>
        <p:spPr>
          <a:xfrm>
            <a:off x="996620" y="2827310"/>
            <a:ext cx="202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5" name="TextBox 634">
            <a:extLst>
              <a:ext uri="{FF2B5EF4-FFF2-40B4-BE49-F238E27FC236}">
                <a16:creationId xmlns:a16="http://schemas.microsoft.com/office/drawing/2014/main" id="{E6F1846C-5F49-4533-AE31-7B58167FAA7F}"/>
              </a:ext>
            </a:extLst>
          </p:cNvPr>
          <p:cNvSpPr txBox="1"/>
          <p:nvPr/>
        </p:nvSpPr>
        <p:spPr>
          <a:xfrm>
            <a:off x="3428403" y="2827310"/>
            <a:ext cx="202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6" name="TextBox 635">
            <a:extLst>
              <a:ext uri="{FF2B5EF4-FFF2-40B4-BE49-F238E27FC236}">
                <a16:creationId xmlns:a16="http://schemas.microsoft.com/office/drawing/2014/main" id="{BBD09428-5580-4F3C-B643-C67C675AF470}"/>
              </a:ext>
            </a:extLst>
          </p:cNvPr>
          <p:cNvSpPr txBox="1"/>
          <p:nvPr/>
        </p:nvSpPr>
        <p:spPr>
          <a:xfrm>
            <a:off x="996620" y="4506611"/>
            <a:ext cx="202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7" name="TextBox 636">
            <a:extLst>
              <a:ext uri="{FF2B5EF4-FFF2-40B4-BE49-F238E27FC236}">
                <a16:creationId xmlns:a16="http://schemas.microsoft.com/office/drawing/2014/main" id="{146C19B4-D8ED-43FA-97B9-D398E0C84CC9}"/>
              </a:ext>
            </a:extLst>
          </p:cNvPr>
          <p:cNvSpPr txBox="1"/>
          <p:nvPr/>
        </p:nvSpPr>
        <p:spPr>
          <a:xfrm>
            <a:off x="3428403" y="4506611"/>
            <a:ext cx="2021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8" name="Freeform: Shape 20">
            <a:extLst>
              <a:ext uri="{FF2B5EF4-FFF2-40B4-BE49-F238E27FC236}">
                <a16:creationId xmlns:a16="http://schemas.microsoft.com/office/drawing/2014/main" id="{9BA8A323-4DC2-4DB9-9280-1123F8714234}"/>
              </a:ext>
            </a:extLst>
          </p:cNvPr>
          <p:cNvSpPr/>
          <p:nvPr/>
        </p:nvSpPr>
        <p:spPr>
          <a:xfrm>
            <a:off x="1050549" y="5219536"/>
            <a:ext cx="596222" cy="546133"/>
          </a:xfrm>
          <a:custGeom>
            <a:avLst/>
            <a:gdLst>
              <a:gd name="connsiteX0" fmla="*/ 425895 w 712993"/>
              <a:gd name="connsiteY0" fmla="*/ 333468 h 653094"/>
              <a:gd name="connsiteX1" fmla="*/ 442879 w 712993"/>
              <a:gd name="connsiteY1" fmla="*/ 352877 h 653094"/>
              <a:gd name="connsiteX2" fmla="*/ 442879 w 712993"/>
              <a:gd name="connsiteY2" fmla="*/ 407062 h 653094"/>
              <a:gd name="connsiteX3" fmla="*/ 471993 w 712993"/>
              <a:gd name="connsiteY3" fmla="*/ 436176 h 653094"/>
              <a:gd name="connsiteX4" fmla="*/ 495446 w 712993"/>
              <a:gd name="connsiteY4" fmla="*/ 436176 h 653094"/>
              <a:gd name="connsiteX5" fmla="*/ 430748 w 712993"/>
              <a:gd name="connsiteY5" fmla="*/ 546163 h 653094"/>
              <a:gd name="connsiteX6" fmla="*/ 418617 w 712993"/>
              <a:gd name="connsiteY6" fmla="*/ 582555 h 653094"/>
              <a:gd name="connsiteX7" fmla="*/ 349875 w 712993"/>
              <a:gd name="connsiteY7" fmla="*/ 652915 h 653094"/>
              <a:gd name="connsiteX8" fmla="*/ 293264 w 712993"/>
              <a:gd name="connsiteY8" fmla="*/ 594686 h 653094"/>
              <a:gd name="connsiteX9" fmla="*/ 265767 w 712993"/>
              <a:gd name="connsiteY9" fmla="*/ 539693 h 653094"/>
              <a:gd name="connsiteX10" fmla="*/ 210774 w 712993"/>
              <a:gd name="connsiteY10" fmla="*/ 438602 h 653094"/>
              <a:gd name="connsiteX11" fmla="*/ 216435 w 712993"/>
              <a:gd name="connsiteY11" fmla="*/ 436176 h 653094"/>
              <a:gd name="connsiteX12" fmla="*/ 257680 w 712993"/>
              <a:gd name="connsiteY12" fmla="*/ 392505 h 653094"/>
              <a:gd name="connsiteX13" fmla="*/ 257680 w 712993"/>
              <a:gd name="connsiteY13" fmla="*/ 353686 h 653094"/>
              <a:gd name="connsiteX14" fmla="*/ 272237 w 712993"/>
              <a:gd name="connsiteY14" fmla="*/ 334276 h 653094"/>
              <a:gd name="connsiteX15" fmla="*/ 290838 w 712993"/>
              <a:gd name="connsiteY15" fmla="*/ 352877 h 653094"/>
              <a:gd name="connsiteX16" fmla="*/ 290838 w 712993"/>
              <a:gd name="connsiteY16" fmla="*/ 419192 h 653094"/>
              <a:gd name="connsiteX17" fmla="*/ 307821 w 712993"/>
              <a:gd name="connsiteY17" fmla="*/ 436176 h 653094"/>
              <a:gd name="connsiteX18" fmla="*/ 395164 w 712993"/>
              <a:gd name="connsiteY18" fmla="*/ 436176 h 653094"/>
              <a:gd name="connsiteX19" fmla="*/ 412147 w 712993"/>
              <a:gd name="connsiteY19" fmla="*/ 415957 h 653094"/>
              <a:gd name="connsiteX20" fmla="*/ 412147 w 712993"/>
              <a:gd name="connsiteY20" fmla="*/ 352877 h 653094"/>
              <a:gd name="connsiteX21" fmla="*/ 425895 w 712993"/>
              <a:gd name="connsiteY21" fmla="*/ 333468 h 653094"/>
              <a:gd name="connsiteX22" fmla="*/ 347854 w 712993"/>
              <a:gd name="connsiteY22" fmla="*/ 171 h 653094"/>
              <a:gd name="connsiteX23" fmla="*/ 366050 w 712993"/>
              <a:gd name="connsiteY23" fmla="*/ 9977 h 653094"/>
              <a:gd name="connsiteX24" fmla="*/ 691966 w 712993"/>
              <a:gd name="connsiteY24" fmla="*/ 336703 h 653094"/>
              <a:gd name="connsiteX25" fmla="*/ 712993 w 712993"/>
              <a:gd name="connsiteY25" fmla="*/ 359347 h 653094"/>
              <a:gd name="connsiteX26" fmla="*/ 664470 w 712993"/>
              <a:gd name="connsiteY26" fmla="*/ 398975 h 653094"/>
              <a:gd name="connsiteX27" fmla="*/ 640208 w 712993"/>
              <a:gd name="connsiteY27" fmla="*/ 385226 h 653094"/>
              <a:gd name="connsiteX28" fmla="*/ 370902 w 712993"/>
              <a:gd name="connsiteY28" fmla="*/ 115920 h 653094"/>
              <a:gd name="connsiteX29" fmla="*/ 336127 w 712993"/>
              <a:gd name="connsiteY29" fmla="*/ 115920 h 653094"/>
              <a:gd name="connsiteX30" fmla="*/ 65203 w 712993"/>
              <a:gd name="connsiteY30" fmla="*/ 387652 h 653094"/>
              <a:gd name="connsiteX31" fmla="*/ 25576 w 712993"/>
              <a:gd name="connsiteY31" fmla="*/ 389270 h 653094"/>
              <a:gd name="connsiteX32" fmla="*/ 27193 w 712993"/>
              <a:gd name="connsiteY32" fmla="*/ 317294 h 653094"/>
              <a:gd name="connsiteX33" fmla="*/ 332083 w 712993"/>
              <a:gd name="connsiteY33" fmla="*/ 11594 h 653094"/>
              <a:gd name="connsiteX34" fmla="*/ 347854 w 712993"/>
              <a:gd name="connsiteY34" fmla="*/ 171 h 65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2993" h="653094">
                <a:moveTo>
                  <a:pt x="425895" y="333468"/>
                </a:moveTo>
                <a:cubicBezTo>
                  <a:pt x="438835" y="332659"/>
                  <a:pt x="442879" y="340746"/>
                  <a:pt x="442879" y="352877"/>
                </a:cubicBezTo>
                <a:cubicBezTo>
                  <a:pt x="442879" y="370669"/>
                  <a:pt x="444496" y="389269"/>
                  <a:pt x="442879" y="407062"/>
                </a:cubicBezTo>
                <a:cubicBezTo>
                  <a:pt x="440453" y="430515"/>
                  <a:pt x="448540" y="439411"/>
                  <a:pt x="471993" y="436176"/>
                </a:cubicBezTo>
                <a:cubicBezTo>
                  <a:pt x="478462" y="433749"/>
                  <a:pt x="486550" y="435367"/>
                  <a:pt x="495446" y="436176"/>
                </a:cubicBezTo>
                <a:cubicBezTo>
                  <a:pt x="490593" y="483891"/>
                  <a:pt x="471184" y="521901"/>
                  <a:pt x="430748" y="546163"/>
                </a:cubicBezTo>
                <a:cubicBezTo>
                  <a:pt x="414573" y="556676"/>
                  <a:pt x="418617" y="569615"/>
                  <a:pt x="418617" y="582555"/>
                </a:cubicBezTo>
                <a:cubicBezTo>
                  <a:pt x="417808" y="652915"/>
                  <a:pt x="418617" y="652915"/>
                  <a:pt x="349875" y="652915"/>
                </a:cubicBezTo>
                <a:cubicBezTo>
                  <a:pt x="286794" y="652915"/>
                  <a:pt x="291647" y="659384"/>
                  <a:pt x="293264" y="594686"/>
                </a:cubicBezTo>
                <a:cubicBezTo>
                  <a:pt x="294073" y="569615"/>
                  <a:pt x="288412" y="553441"/>
                  <a:pt x="265767" y="539693"/>
                </a:cubicBezTo>
                <a:cubicBezTo>
                  <a:pt x="230184" y="517048"/>
                  <a:pt x="214818" y="479847"/>
                  <a:pt x="210774" y="438602"/>
                </a:cubicBezTo>
                <a:cubicBezTo>
                  <a:pt x="213200" y="437793"/>
                  <a:pt x="214818" y="436176"/>
                  <a:pt x="216435" y="436176"/>
                </a:cubicBezTo>
                <a:cubicBezTo>
                  <a:pt x="257680" y="434558"/>
                  <a:pt x="257680" y="434558"/>
                  <a:pt x="257680" y="392505"/>
                </a:cubicBezTo>
                <a:cubicBezTo>
                  <a:pt x="257680" y="379565"/>
                  <a:pt x="257680" y="366625"/>
                  <a:pt x="257680" y="353686"/>
                </a:cubicBezTo>
                <a:cubicBezTo>
                  <a:pt x="257680" y="343981"/>
                  <a:pt x="261724" y="335085"/>
                  <a:pt x="272237" y="334276"/>
                </a:cubicBezTo>
                <a:cubicBezTo>
                  <a:pt x="285177" y="333468"/>
                  <a:pt x="290029" y="342363"/>
                  <a:pt x="290838" y="352877"/>
                </a:cubicBezTo>
                <a:cubicBezTo>
                  <a:pt x="291647" y="374712"/>
                  <a:pt x="291647" y="396548"/>
                  <a:pt x="290838" y="419192"/>
                </a:cubicBezTo>
                <a:cubicBezTo>
                  <a:pt x="290029" y="432132"/>
                  <a:pt x="294882" y="436985"/>
                  <a:pt x="307821" y="436176"/>
                </a:cubicBezTo>
                <a:cubicBezTo>
                  <a:pt x="336935" y="435367"/>
                  <a:pt x="366050" y="435367"/>
                  <a:pt x="395164" y="436176"/>
                </a:cubicBezTo>
                <a:cubicBezTo>
                  <a:pt x="411338" y="436985"/>
                  <a:pt x="412956" y="428897"/>
                  <a:pt x="412147" y="415957"/>
                </a:cubicBezTo>
                <a:cubicBezTo>
                  <a:pt x="411338" y="394931"/>
                  <a:pt x="412147" y="373904"/>
                  <a:pt x="412147" y="352877"/>
                </a:cubicBezTo>
                <a:cubicBezTo>
                  <a:pt x="412147" y="343172"/>
                  <a:pt x="413764" y="334276"/>
                  <a:pt x="425895" y="333468"/>
                </a:cubicBezTo>
                <a:close/>
                <a:moveTo>
                  <a:pt x="347854" y="171"/>
                </a:moveTo>
                <a:cubicBezTo>
                  <a:pt x="352908" y="-739"/>
                  <a:pt x="358367" y="1889"/>
                  <a:pt x="366050" y="9977"/>
                </a:cubicBezTo>
                <a:cubicBezTo>
                  <a:pt x="474419" y="119963"/>
                  <a:pt x="583597" y="228333"/>
                  <a:pt x="691966" y="336703"/>
                </a:cubicBezTo>
                <a:cubicBezTo>
                  <a:pt x="697628" y="343172"/>
                  <a:pt x="702480" y="348025"/>
                  <a:pt x="712993" y="359347"/>
                </a:cubicBezTo>
                <a:cubicBezTo>
                  <a:pt x="696819" y="373095"/>
                  <a:pt x="681453" y="387652"/>
                  <a:pt x="664470" y="398975"/>
                </a:cubicBezTo>
                <a:cubicBezTo>
                  <a:pt x="651530" y="407871"/>
                  <a:pt x="646678" y="391696"/>
                  <a:pt x="640208" y="385226"/>
                </a:cubicBezTo>
                <a:cubicBezTo>
                  <a:pt x="549631" y="296266"/>
                  <a:pt x="459862" y="206497"/>
                  <a:pt x="370902" y="115920"/>
                </a:cubicBezTo>
                <a:cubicBezTo>
                  <a:pt x="357153" y="102171"/>
                  <a:pt x="350684" y="101363"/>
                  <a:pt x="336127" y="115920"/>
                </a:cubicBezTo>
                <a:cubicBezTo>
                  <a:pt x="246358" y="207306"/>
                  <a:pt x="154972" y="297075"/>
                  <a:pt x="65203" y="387652"/>
                </a:cubicBezTo>
                <a:cubicBezTo>
                  <a:pt x="50646" y="402210"/>
                  <a:pt x="42559" y="407871"/>
                  <a:pt x="25576" y="389270"/>
                </a:cubicBezTo>
                <a:cubicBezTo>
                  <a:pt x="-8390" y="352877"/>
                  <a:pt x="-9199" y="353686"/>
                  <a:pt x="27193" y="317294"/>
                </a:cubicBezTo>
                <a:cubicBezTo>
                  <a:pt x="129093" y="215393"/>
                  <a:pt x="230992" y="114302"/>
                  <a:pt x="332083" y="11594"/>
                </a:cubicBezTo>
                <a:cubicBezTo>
                  <a:pt x="338149" y="5528"/>
                  <a:pt x="342799" y="1080"/>
                  <a:pt x="347854" y="171"/>
                </a:cubicBezTo>
                <a:close/>
              </a:path>
            </a:pathLst>
          </a:custGeom>
          <a:solidFill>
            <a:schemeClr val="accent4"/>
          </a:solidFill>
          <a:ln w="80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9" name="Freeform: Shape 21">
            <a:extLst>
              <a:ext uri="{FF2B5EF4-FFF2-40B4-BE49-F238E27FC236}">
                <a16:creationId xmlns:a16="http://schemas.microsoft.com/office/drawing/2014/main" id="{ECF3414A-F60D-4E4C-9E62-4BB78F271D2C}"/>
              </a:ext>
            </a:extLst>
          </p:cNvPr>
          <p:cNvSpPr/>
          <p:nvPr/>
        </p:nvSpPr>
        <p:spPr>
          <a:xfrm>
            <a:off x="4840370" y="2106205"/>
            <a:ext cx="509097" cy="615690"/>
          </a:xfrm>
          <a:custGeom>
            <a:avLst/>
            <a:gdLst>
              <a:gd name="connsiteX0" fmla="*/ 26780 w 750712"/>
              <a:gd name="connsiteY0" fmla="*/ 288204 h 907891"/>
              <a:gd name="connsiteX1" fmla="*/ 179630 w 750712"/>
              <a:gd name="connsiteY1" fmla="*/ 288204 h 907891"/>
              <a:gd name="connsiteX2" fmla="*/ 203570 w 750712"/>
              <a:gd name="connsiteY2" fmla="*/ 306159 h 907891"/>
              <a:gd name="connsiteX3" fmla="*/ 197585 w 750712"/>
              <a:gd name="connsiteY3" fmla="*/ 335164 h 907891"/>
              <a:gd name="connsiteX4" fmla="*/ 186996 w 750712"/>
              <a:gd name="connsiteY4" fmla="*/ 363248 h 907891"/>
              <a:gd name="connsiteX5" fmla="*/ 186996 w 750712"/>
              <a:gd name="connsiteY5" fmla="*/ 526688 h 907891"/>
              <a:gd name="connsiteX6" fmla="*/ 190219 w 750712"/>
              <a:gd name="connsiteY6" fmla="*/ 540960 h 907891"/>
              <a:gd name="connsiteX7" fmla="*/ 203570 w 750712"/>
              <a:gd name="connsiteY7" fmla="*/ 534975 h 907891"/>
              <a:gd name="connsiteX8" fmla="*/ 359183 w 750712"/>
              <a:gd name="connsiteY8" fmla="*/ 420337 h 907891"/>
              <a:gd name="connsiteX9" fmla="*/ 375757 w 750712"/>
              <a:gd name="connsiteY9" fmla="*/ 413891 h 907891"/>
              <a:gd name="connsiteX10" fmla="*/ 379441 w 750712"/>
              <a:gd name="connsiteY10" fmla="*/ 430465 h 907891"/>
              <a:gd name="connsiteX11" fmla="*/ 379441 w 750712"/>
              <a:gd name="connsiteY11" fmla="*/ 528990 h 907891"/>
              <a:gd name="connsiteX12" fmla="*/ 382663 w 750712"/>
              <a:gd name="connsiteY12" fmla="*/ 541881 h 907891"/>
              <a:gd name="connsiteX13" fmla="*/ 394633 w 750712"/>
              <a:gd name="connsiteY13" fmla="*/ 536356 h 907891"/>
              <a:gd name="connsiteX14" fmla="*/ 551627 w 750712"/>
              <a:gd name="connsiteY14" fmla="*/ 420337 h 907891"/>
              <a:gd name="connsiteX15" fmla="*/ 566820 w 750712"/>
              <a:gd name="connsiteY15" fmla="*/ 413431 h 907891"/>
              <a:gd name="connsiteX16" fmla="*/ 571884 w 750712"/>
              <a:gd name="connsiteY16" fmla="*/ 430465 h 907891"/>
              <a:gd name="connsiteX17" fmla="*/ 572344 w 750712"/>
              <a:gd name="connsiteY17" fmla="*/ 514718 h 907891"/>
              <a:gd name="connsiteX18" fmla="*/ 576027 w 750712"/>
              <a:gd name="connsiteY18" fmla="*/ 530371 h 907891"/>
              <a:gd name="connsiteX19" fmla="*/ 589839 w 750712"/>
              <a:gd name="connsiteY19" fmla="*/ 523926 h 907891"/>
              <a:gd name="connsiteX20" fmla="*/ 728877 w 750712"/>
              <a:gd name="connsiteY20" fmla="*/ 421718 h 907891"/>
              <a:gd name="connsiteX21" fmla="*/ 745451 w 750712"/>
              <a:gd name="connsiteY21" fmla="*/ 413431 h 907891"/>
              <a:gd name="connsiteX22" fmla="*/ 750055 w 750712"/>
              <a:gd name="connsiteY22" fmla="*/ 432307 h 907891"/>
              <a:gd name="connsiteX23" fmla="*/ 750516 w 750712"/>
              <a:gd name="connsiteY23" fmla="*/ 884411 h 907891"/>
              <a:gd name="connsiteX24" fmla="*/ 727496 w 750712"/>
              <a:gd name="connsiteY24" fmla="*/ 907431 h 907891"/>
              <a:gd name="connsiteX25" fmla="*/ 686982 w 750712"/>
              <a:gd name="connsiteY25" fmla="*/ 907431 h 907891"/>
              <a:gd name="connsiteX26" fmla="*/ 668566 w 750712"/>
              <a:gd name="connsiteY26" fmla="*/ 889015 h 907891"/>
              <a:gd name="connsiteX27" fmla="*/ 669026 w 750712"/>
              <a:gd name="connsiteY27" fmla="*/ 760566 h 907891"/>
              <a:gd name="connsiteX28" fmla="*/ 647848 w 750712"/>
              <a:gd name="connsiteY28" fmla="*/ 738928 h 907891"/>
              <a:gd name="connsiteX29" fmla="*/ 448960 w 750712"/>
              <a:gd name="connsiteY29" fmla="*/ 738928 h 907891"/>
              <a:gd name="connsiteX30" fmla="*/ 428242 w 750712"/>
              <a:gd name="connsiteY30" fmla="*/ 759645 h 907891"/>
              <a:gd name="connsiteX31" fmla="*/ 428702 w 750712"/>
              <a:gd name="connsiteY31" fmla="*/ 886253 h 907891"/>
              <a:gd name="connsiteX32" fmla="*/ 407985 w 750712"/>
              <a:gd name="connsiteY32" fmla="*/ 907891 h 907891"/>
              <a:gd name="connsiteX33" fmla="*/ 36909 w 750712"/>
              <a:gd name="connsiteY33" fmla="*/ 907891 h 907891"/>
              <a:gd name="connsiteX34" fmla="*/ 16652 w 750712"/>
              <a:gd name="connsiteY34" fmla="*/ 887634 h 907891"/>
              <a:gd name="connsiteX35" fmla="*/ 17572 w 750712"/>
              <a:gd name="connsiteY35" fmla="*/ 624291 h 907891"/>
              <a:gd name="connsiteX36" fmla="*/ 17572 w 750712"/>
              <a:gd name="connsiteY36" fmla="*/ 363708 h 907891"/>
              <a:gd name="connsiteX37" fmla="*/ 7904 w 750712"/>
              <a:gd name="connsiteY37" fmla="*/ 335164 h 907891"/>
              <a:gd name="connsiteX38" fmla="*/ 2380 w 750712"/>
              <a:gd name="connsiteY38" fmla="*/ 305699 h 907891"/>
              <a:gd name="connsiteX39" fmla="*/ 26780 w 750712"/>
              <a:gd name="connsiteY39" fmla="*/ 288204 h 907891"/>
              <a:gd name="connsiteX40" fmla="*/ 322811 w 750712"/>
              <a:gd name="connsiteY40" fmla="*/ 0 h 907891"/>
              <a:gd name="connsiteX41" fmla="*/ 323731 w 750712"/>
              <a:gd name="connsiteY41" fmla="*/ 77346 h 907891"/>
              <a:gd name="connsiteX42" fmla="*/ 258816 w 750712"/>
              <a:gd name="connsiteY42" fmla="*/ 148706 h 907891"/>
              <a:gd name="connsiteX43" fmla="*/ 188837 w 750712"/>
              <a:gd name="connsiteY43" fmla="*/ 177251 h 907891"/>
              <a:gd name="connsiteX44" fmla="*/ 107808 w 750712"/>
              <a:gd name="connsiteY44" fmla="*/ 249073 h 907891"/>
              <a:gd name="connsiteX45" fmla="*/ 104585 w 750712"/>
              <a:gd name="connsiteY45" fmla="*/ 255058 h 907891"/>
              <a:gd name="connsiteX46" fmla="*/ 101823 w 750712"/>
              <a:gd name="connsiteY46" fmla="*/ 256439 h 907891"/>
              <a:gd name="connsiteX47" fmla="*/ 131288 w 750712"/>
              <a:gd name="connsiteY47" fmla="*/ 144103 h 907891"/>
              <a:gd name="connsiteX48" fmla="*/ 224747 w 750712"/>
              <a:gd name="connsiteY48" fmla="*/ 99445 h 907891"/>
              <a:gd name="connsiteX49" fmla="*/ 318207 w 750712"/>
              <a:gd name="connsiteY49" fmla="*/ 5525 h 907891"/>
              <a:gd name="connsiteX50" fmla="*/ 322811 w 750712"/>
              <a:gd name="connsiteY50" fmla="*/ 0 h 90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750712" h="907891">
                <a:moveTo>
                  <a:pt x="26780" y="288204"/>
                </a:moveTo>
                <a:cubicBezTo>
                  <a:pt x="77884" y="287744"/>
                  <a:pt x="128987" y="287744"/>
                  <a:pt x="179630" y="288204"/>
                </a:cubicBezTo>
                <a:cubicBezTo>
                  <a:pt x="191140" y="288204"/>
                  <a:pt x="199427" y="295571"/>
                  <a:pt x="203570" y="306159"/>
                </a:cubicBezTo>
                <a:cubicBezTo>
                  <a:pt x="207714" y="317209"/>
                  <a:pt x="206333" y="327798"/>
                  <a:pt x="197585" y="335164"/>
                </a:cubicBezTo>
                <a:cubicBezTo>
                  <a:pt x="188377" y="342991"/>
                  <a:pt x="186996" y="352199"/>
                  <a:pt x="186996" y="363248"/>
                </a:cubicBezTo>
                <a:cubicBezTo>
                  <a:pt x="187457" y="417574"/>
                  <a:pt x="186996" y="472361"/>
                  <a:pt x="186996" y="526688"/>
                </a:cubicBezTo>
                <a:cubicBezTo>
                  <a:pt x="186996" y="531752"/>
                  <a:pt x="184694" y="538658"/>
                  <a:pt x="190219" y="540960"/>
                </a:cubicBezTo>
                <a:cubicBezTo>
                  <a:pt x="195744" y="543722"/>
                  <a:pt x="199887" y="537737"/>
                  <a:pt x="203570" y="534975"/>
                </a:cubicBezTo>
                <a:cubicBezTo>
                  <a:pt x="255594" y="496761"/>
                  <a:pt x="307158" y="458549"/>
                  <a:pt x="359183" y="420337"/>
                </a:cubicBezTo>
                <a:cubicBezTo>
                  <a:pt x="363787" y="416653"/>
                  <a:pt x="368852" y="409747"/>
                  <a:pt x="375757" y="413891"/>
                </a:cubicBezTo>
                <a:cubicBezTo>
                  <a:pt x="381282" y="417114"/>
                  <a:pt x="379441" y="424480"/>
                  <a:pt x="379441" y="430465"/>
                </a:cubicBezTo>
                <a:cubicBezTo>
                  <a:pt x="379441" y="463153"/>
                  <a:pt x="379441" y="496301"/>
                  <a:pt x="379441" y="528990"/>
                </a:cubicBezTo>
                <a:cubicBezTo>
                  <a:pt x="379441" y="533594"/>
                  <a:pt x="377599" y="539118"/>
                  <a:pt x="382663" y="541881"/>
                </a:cubicBezTo>
                <a:cubicBezTo>
                  <a:pt x="387728" y="544183"/>
                  <a:pt x="391411" y="539118"/>
                  <a:pt x="394633" y="536356"/>
                </a:cubicBezTo>
                <a:cubicBezTo>
                  <a:pt x="447118" y="497682"/>
                  <a:pt x="499603" y="459009"/>
                  <a:pt x="551627" y="420337"/>
                </a:cubicBezTo>
                <a:cubicBezTo>
                  <a:pt x="556231" y="417114"/>
                  <a:pt x="560835" y="410668"/>
                  <a:pt x="566820" y="413431"/>
                </a:cubicBezTo>
                <a:cubicBezTo>
                  <a:pt x="574186" y="416193"/>
                  <a:pt x="571884" y="424480"/>
                  <a:pt x="571884" y="430465"/>
                </a:cubicBezTo>
                <a:cubicBezTo>
                  <a:pt x="572344" y="458549"/>
                  <a:pt x="571884" y="486633"/>
                  <a:pt x="572344" y="514718"/>
                </a:cubicBezTo>
                <a:cubicBezTo>
                  <a:pt x="572344" y="520242"/>
                  <a:pt x="569582" y="527609"/>
                  <a:pt x="576027" y="530371"/>
                </a:cubicBezTo>
                <a:cubicBezTo>
                  <a:pt x="581092" y="532673"/>
                  <a:pt x="585696" y="526688"/>
                  <a:pt x="589839" y="523926"/>
                </a:cubicBezTo>
                <a:cubicBezTo>
                  <a:pt x="636339" y="489856"/>
                  <a:pt x="682378" y="455786"/>
                  <a:pt x="728877" y="421718"/>
                </a:cubicBezTo>
                <a:cubicBezTo>
                  <a:pt x="733942" y="418035"/>
                  <a:pt x="739006" y="410668"/>
                  <a:pt x="745451" y="413431"/>
                </a:cubicBezTo>
                <a:cubicBezTo>
                  <a:pt x="753278" y="416653"/>
                  <a:pt x="750055" y="425861"/>
                  <a:pt x="750055" y="432307"/>
                </a:cubicBezTo>
                <a:cubicBezTo>
                  <a:pt x="750055" y="582856"/>
                  <a:pt x="750055" y="733864"/>
                  <a:pt x="750516" y="884411"/>
                </a:cubicBezTo>
                <a:cubicBezTo>
                  <a:pt x="750516" y="902367"/>
                  <a:pt x="744991" y="908812"/>
                  <a:pt x="727496" y="907431"/>
                </a:cubicBezTo>
                <a:cubicBezTo>
                  <a:pt x="714145" y="906050"/>
                  <a:pt x="700333" y="906510"/>
                  <a:pt x="686982" y="907431"/>
                </a:cubicBezTo>
                <a:cubicBezTo>
                  <a:pt x="673170" y="908352"/>
                  <a:pt x="668566" y="902367"/>
                  <a:pt x="668566" y="889015"/>
                </a:cubicBezTo>
                <a:cubicBezTo>
                  <a:pt x="669026" y="846199"/>
                  <a:pt x="668106" y="803383"/>
                  <a:pt x="669026" y="760566"/>
                </a:cubicBezTo>
                <a:cubicBezTo>
                  <a:pt x="669487" y="744453"/>
                  <a:pt x="663962" y="738928"/>
                  <a:pt x="647848" y="738928"/>
                </a:cubicBezTo>
                <a:cubicBezTo>
                  <a:pt x="581552" y="739388"/>
                  <a:pt x="515256" y="739388"/>
                  <a:pt x="448960" y="738928"/>
                </a:cubicBezTo>
                <a:cubicBezTo>
                  <a:pt x="433767" y="738928"/>
                  <a:pt x="428242" y="743992"/>
                  <a:pt x="428242" y="759645"/>
                </a:cubicBezTo>
                <a:cubicBezTo>
                  <a:pt x="429163" y="802001"/>
                  <a:pt x="427782" y="843897"/>
                  <a:pt x="428702" y="886253"/>
                </a:cubicBezTo>
                <a:cubicBezTo>
                  <a:pt x="429163" y="901906"/>
                  <a:pt x="424559" y="907891"/>
                  <a:pt x="407985" y="907891"/>
                </a:cubicBezTo>
                <a:cubicBezTo>
                  <a:pt x="284139" y="907431"/>
                  <a:pt x="160294" y="907431"/>
                  <a:pt x="36909" y="907891"/>
                </a:cubicBezTo>
                <a:cubicBezTo>
                  <a:pt x="21256" y="907891"/>
                  <a:pt x="16652" y="902827"/>
                  <a:pt x="16652" y="887634"/>
                </a:cubicBezTo>
                <a:cubicBezTo>
                  <a:pt x="17572" y="800620"/>
                  <a:pt x="17572" y="712225"/>
                  <a:pt x="17572" y="624291"/>
                </a:cubicBezTo>
                <a:cubicBezTo>
                  <a:pt x="17572" y="537277"/>
                  <a:pt x="17572" y="450722"/>
                  <a:pt x="17572" y="363708"/>
                </a:cubicBezTo>
                <a:cubicBezTo>
                  <a:pt x="17572" y="353119"/>
                  <a:pt x="17112" y="343451"/>
                  <a:pt x="7904" y="335164"/>
                </a:cubicBezTo>
                <a:cubicBezTo>
                  <a:pt x="-843" y="327798"/>
                  <a:pt x="-1764" y="316749"/>
                  <a:pt x="2380" y="305699"/>
                </a:cubicBezTo>
                <a:cubicBezTo>
                  <a:pt x="6523" y="295110"/>
                  <a:pt x="15270" y="288204"/>
                  <a:pt x="26780" y="288204"/>
                </a:cubicBezTo>
                <a:close/>
                <a:moveTo>
                  <a:pt x="322811" y="0"/>
                </a:moveTo>
                <a:cubicBezTo>
                  <a:pt x="334781" y="26703"/>
                  <a:pt x="333400" y="52024"/>
                  <a:pt x="323731" y="77346"/>
                </a:cubicBezTo>
                <a:cubicBezTo>
                  <a:pt x="311761" y="110034"/>
                  <a:pt x="288281" y="131672"/>
                  <a:pt x="258816" y="148706"/>
                </a:cubicBezTo>
                <a:cubicBezTo>
                  <a:pt x="236718" y="161138"/>
                  <a:pt x="213698" y="170806"/>
                  <a:pt x="188837" y="177251"/>
                </a:cubicBezTo>
                <a:cubicBezTo>
                  <a:pt x="148783" y="187380"/>
                  <a:pt x="119778" y="208558"/>
                  <a:pt x="107808" y="249073"/>
                </a:cubicBezTo>
                <a:cubicBezTo>
                  <a:pt x="107348" y="251375"/>
                  <a:pt x="105506" y="253216"/>
                  <a:pt x="104585" y="255058"/>
                </a:cubicBezTo>
                <a:cubicBezTo>
                  <a:pt x="104125" y="255518"/>
                  <a:pt x="103204" y="255518"/>
                  <a:pt x="101823" y="256439"/>
                </a:cubicBezTo>
                <a:cubicBezTo>
                  <a:pt x="84328" y="212702"/>
                  <a:pt x="95838" y="171266"/>
                  <a:pt x="131288" y="144103"/>
                </a:cubicBezTo>
                <a:cubicBezTo>
                  <a:pt x="159372" y="122924"/>
                  <a:pt x="192980" y="112796"/>
                  <a:pt x="224747" y="99445"/>
                </a:cubicBezTo>
                <a:cubicBezTo>
                  <a:pt x="269405" y="81029"/>
                  <a:pt x="302093" y="51564"/>
                  <a:pt x="318207" y="5525"/>
                </a:cubicBezTo>
                <a:cubicBezTo>
                  <a:pt x="318667" y="4144"/>
                  <a:pt x="320048" y="2763"/>
                  <a:pt x="322811" y="0"/>
                </a:cubicBezTo>
                <a:close/>
              </a:path>
            </a:pathLst>
          </a:custGeom>
          <a:solidFill>
            <a:schemeClr val="accent2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0" name="TextBox 639">
            <a:extLst>
              <a:ext uri="{FF2B5EF4-FFF2-40B4-BE49-F238E27FC236}">
                <a16:creationId xmlns:a16="http://schemas.microsoft.com/office/drawing/2014/main" id="{E4186691-58FA-4493-A63A-F3C43E02DF32}"/>
              </a:ext>
            </a:extLst>
          </p:cNvPr>
          <p:cNvSpPr txBox="1"/>
          <p:nvPr/>
        </p:nvSpPr>
        <p:spPr>
          <a:xfrm>
            <a:off x="2194055" y="1960995"/>
            <a:ext cx="72396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41" name="TextBox 640">
            <a:extLst>
              <a:ext uri="{FF2B5EF4-FFF2-40B4-BE49-F238E27FC236}">
                <a16:creationId xmlns:a16="http://schemas.microsoft.com/office/drawing/2014/main" id="{96009831-17FB-4AA3-8373-024B898C69C0}"/>
              </a:ext>
            </a:extLst>
          </p:cNvPr>
          <p:cNvSpPr txBox="1"/>
          <p:nvPr/>
        </p:nvSpPr>
        <p:spPr>
          <a:xfrm>
            <a:off x="3515988" y="1960995"/>
            <a:ext cx="72396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42" name="TextBox 641">
            <a:extLst>
              <a:ext uri="{FF2B5EF4-FFF2-40B4-BE49-F238E27FC236}">
                <a16:creationId xmlns:a16="http://schemas.microsoft.com/office/drawing/2014/main" id="{CC21CC82-77D9-4A8A-B19E-3AC57BFA016D}"/>
              </a:ext>
            </a:extLst>
          </p:cNvPr>
          <p:cNvSpPr txBox="1"/>
          <p:nvPr/>
        </p:nvSpPr>
        <p:spPr>
          <a:xfrm>
            <a:off x="2194055" y="5390953"/>
            <a:ext cx="72396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643" name="TextBox 642">
            <a:extLst>
              <a:ext uri="{FF2B5EF4-FFF2-40B4-BE49-F238E27FC236}">
                <a16:creationId xmlns:a16="http://schemas.microsoft.com/office/drawing/2014/main" id="{5B4DAA6F-916F-4BD7-AFA9-AE879D344273}"/>
              </a:ext>
            </a:extLst>
          </p:cNvPr>
          <p:cNvSpPr txBox="1"/>
          <p:nvPr/>
        </p:nvSpPr>
        <p:spPr>
          <a:xfrm>
            <a:off x="3515988" y="5390953"/>
            <a:ext cx="72396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644" name="그룹 3">
            <a:extLst>
              <a:ext uri="{FF2B5EF4-FFF2-40B4-BE49-F238E27FC236}">
                <a16:creationId xmlns:a16="http://schemas.microsoft.com/office/drawing/2014/main" id="{A8BD395E-B692-4BE2-8E05-1349A5FE708E}"/>
              </a:ext>
            </a:extLst>
          </p:cNvPr>
          <p:cNvGrpSpPr/>
          <p:nvPr/>
        </p:nvGrpSpPr>
        <p:grpSpPr>
          <a:xfrm>
            <a:off x="9137543" y="1806289"/>
            <a:ext cx="2516864" cy="2091451"/>
            <a:chOff x="467544" y="1821371"/>
            <a:chExt cx="3592819" cy="2091451"/>
          </a:xfrm>
        </p:grpSpPr>
        <p:sp>
          <p:nvSpPr>
            <p:cNvPr id="645" name="Rectangle: Rounded Corners 45">
              <a:extLst>
                <a:ext uri="{FF2B5EF4-FFF2-40B4-BE49-F238E27FC236}">
                  <a16:creationId xmlns:a16="http://schemas.microsoft.com/office/drawing/2014/main" id="{586A40DA-5C0E-46CD-A258-50F538A7DD30}"/>
                </a:ext>
              </a:extLst>
            </p:cNvPr>
            <p:cNvSpPr/>
            <p:nvPr/>
          </p:nvSpPr>
          <p:spPr>
            <a:xfrm>
              <a:off x="560774" y="1869266"/>
              <a:ext cx="3499589" cy="408623"/>
            </a:xfrm>
            <a:prstGeom prst="roundRect">
              <a:avLst/>
            </a:prstGeom>
            <a:solidFill>
              <a:schemeClr val="accent2"/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endParaRPr lang="ko-KR" altLang="en-US" b="1" dirty="0">
                <a:solidFill>
                  <a:schemeClr val="accent2"/>
                </a:solidFill>
              </a:endParaRPr>
            </a:p>
          </p:txBody>
        </p:sp>
        <p:sp>
          <p:nvSpPr>
            <p:cNvPr id="646" name="Rectangle 28">
              <a:extLst>
                <a:ext uri="{FF2B5EF4-FFF2-40B4-BE49-F238E27FC236}">
                  <a16:creationId xmlns:a16="http://schemas.microsoft.com/office/drawing/2014/main" id="{99CC7304-172C-4F3D-9F97-0543E2C52CFA}"/>
                </a:ext>
              </a:extLst>
            </p:cNvPr>
            <p:cNvSpPr/>
            <p:nvPr/>
          </p:nvSpPr>
          <p:spPr>
            <a:xfrm>
              <a:off x="2106560" y="2312384"/>
              <a:ext cx="1912266" cy="1600438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47" name="Rectangle: Rounded Corners 29">
              <a:extLst>
                <a:ext uri="{FF2B5EF4-FFF2-40B4-BE49-F238E27FC236}">
                  <a16:creationId xmlns:a16="http://schemas.microsoft.com/office/drawing/2014/main" id="{A279D98E-3BDA-42E6-88DE-3001D8321238}"/>
                </a:ext>
              </a:extLst>
            </p:cNvPr>
            <p:cNvSpPr/>
            <p:nvPr/>
          </p:nvSpPr>
          <p:spPr>
            <a:xfrm>
              <a:off x="467544" y="1821371"/>
              <a:ext cx="3499589" cy="40862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ko-KR" b="1" dirty="0">
                  <a:solidFill>
                    <a:schemeClr val="accent2"/>
                  </a:solidFill>
                </a:rPr>
                <a:t>2. Contents Here B</a:t>
              </a:r>
              <a:endParaRPr lang="ko-KR" altLang="en-US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648" name="그룹 3">
            <a:extLst>
              <a:ext uri="{FF2B5EF4-FFF2-40B4-BE49-F238E27FC236}">
                <a16:creationId xmlns:a16="http://schemas.microsoft.com/office/drawing/2014/main" id="{37864078-5BC2-4391-8874-109EF610A37E}"/>
              </a:ext>
            </a:extLst>
          </p:cNvPr>
          <p:cNvGrpSpPr/>
          <p:nvPr/>
        </p:nvGrpSpPr>
        <p:grpSpPr>
          <a:xfrm>
            <a:off x="6076680" y="1806289"/>
            <a:ext cx="2516864" cy="2091451"/>
            <a:chOff x="467544" y="1821371"/>
            <a:chExt cx="3592819" cy="2091451"/>
          </a:xfrm>
        </p:grpSpPr>
        <p:sp>
          <p:nvSpPr>
            <p:cNvPr id="649" name="Rectangle: Rounded Corners 48">
              <a:extLst>
                <a:ext uri="{FF2B5EF4-FFF2-40B4-BE49-F238E27FC236}">
                  <a16:creationId xmlns:a16="http://schemas.microsoft.com/office/drawing/2014/main" id="{B3FE08DF-0EE3-4BFA-A475-994F699D1160}"/>
                </a:ext>
              </a:extLst>
            </p:cNvPr>
            <p:cNvSpPr/>
            <p:nvPr/>
          </p:nvSpPr>
          <p:spPr>
            <a:xfrm>
              <a:off x="560774" y="1869266"/>
              <a:ext cx="3499589" cy="408623"/>
            </a:xfrm>
            <a:prstGeom prst="roundRect">
              <a:avLst/>
            </a:prstGeom>
            <a:solidFill>
              <a:schemeClr val="accent1"/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endParaRPr lang="ko-KR" altLang="en-US" b="1" dirty="0">
                <a:solidFill>
                  <a:schemeClr val="accent1"/>
                </a:solidFill>
              </a:endParaRPr>
            </a:p>
          </p:txBody>
        </p:sp>
        <p:sp>
          <p:nvSpPr>
            <p:cNvPr id="650" name="Rectangle 31">
              <a:extLst>
                <a:ext uri="{FF2B5EF4-FFF2-40B4-BE49-F238E27FC236}">
                  <a16:creationId xmlns:a16="http://schemas.microsoft.com/office/drawing/2014/main" id="{3EC38B0A-9245-47F5-9E0C-7D7379EF8329}"/>
                </a:ext>
              </a:extLst>
            </p:cNvPr>
            <p:cNvSpPr/>
            <p:nvPr/>
          </p:nvSpPr>
          <p:spPr>
            <a:xfrm>
              <a:off x="2106560" y="2312384"/>
              <a:ext cx="1912266" cy="1600438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51" name="Rectangle: Rounded Corners 32">
              <a:extLst>
                <a:ext uri="{FF2B5EF4-FFF2-40B4-BE49-F238E27FC236}">
                  <a16:creationId xmlns:a16="http://schemas.microsoft.com/office/drawing/2014/main" id="{8679D07D-FF90-442B-A079-9BB11DE6CBB4}"/>
                </a:ext>
              </a:extLst>
            </p:cNvPr>
            <p:cNvSpPr/>
            <p:nvPr/>
          </p:nvSpPr>
          <p:spPr>
            <a:xfrm>
              <a:off x="467544" y="1821371"/>
              <a:ext cx="3499589" cy="40862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ko-KR" b="1" dirty="0">
                  <a:solidFill>
                    <a:schemeClr val="accent1"/>
                  </a:solidFill>
                </a:rPr>
                <a:t>1. Contents Here A</a:t>
              </a:r>
              <a:endParaRPr lang="ko-KR" alt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652" name="그룹 4">
            <a:extLst>
              <a:ext uri="{FF2B5EF4-FFF2-40B4-BE49-F238E27FC236}">
                <a16:creationId xmlns:a16="http://schemas.microsoft.com/office/drawing/2014/main" id="{9ECD788B-7D79-4FF2-B981-16EBFF011E64}"/>
              </a:ext>
            </a:extLst>
          </p:cNvPr>
          <p:cNvGrpSpPr/>
          <p:nvPr/>
        </p:nvGrpSpPr>
        <p:grpSpPr>
          <a:xfrm>
            <a:off x="9137543" y="4140272"/>
            <a:ext cx="2516864" cy="2091451"/>
            <a:chOff x="467544" y="2702799"/>
            <a:chExt cx="3592819" cy="2091451"/>
          </a:xfrm>
        </p:grpSpPr>
        <p:sp>
          <p:nvSpPr>
            <p:cNvPr id="653" name="Rectangle: Rounded Corners 49">
              <a:extLst>
                <a:ext uri="{FF2B5EF4-FFF2-40B4-BE49-F238E27FC236}">
                  <a16:creationId xmlns:a16="http://schemas.microsoft.com/office/drawing/2014/main" id="{BCA110D2-8150-41BE-998A-AFD6154A702B}"/>
                </a:ext>
              </a:extLst>
            </p:cNvPr>
            <p:cNvSpPr/>
            <p:nvPr/>
          </p:nvSpPr>
          <p:spPr>
            <a:xfrm>
              <a:off x="560774" y="2750694"/>
              <a:ext cx="3499589" cy="408623"/>
            </a:xfrm>
            <a:prstGeom prst="roundRect">
              <a:avLst/>
            </a:prstGeom>
            <a:solidFill>
              <a:schemeClr val="accent3"/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endParaRPr lang="ko-KR" altLang="en-US" b="1" dirty="0">
                <a:solidFill>
                  <a:schemeClr val="accent3"/>
                </a:solidFill>
              </a:endParaRPr>
            </a:p>
          </p:txBody>
        </p:sp>
        <p:sp>
          <p:nvSpPr>
            <p:cNvPr id="654" name="Rectangle 34">
              <a:extLst>
                <a:ext uri="{FF2B5EF4-FFF2-40B4-BE49-F238E27FC236}">
                  <a16:creationId xmlns:a16="http://schemas.microsoft.com/office/drawing/2014/main" id="{7CA55A97-BA37-4C53-B3E8-F47D5CAA1A3B}"/>
                </a:ext>
              </a:extLst>
            </p:cNvPr>
            <p:cNvSpPr/>
            <p:nvPr/>
          </p:nvSpPr>
          <p:spPr>
            <a:xfrm>
              <a:off x="2106560" y="3193812"/>
              <a:ext cx="1912266" cy="1600438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55" name="Rectangle: Rounded Corners 35">
              <a:extLst>
                <a:ext uri="{FF2B5EF4-FFF2-40B4-BE49-F238E27FC236}">
                  <a16:creationId xmlns:a16="http://schemas.microsoft.com/office/drawing/2014/main" id="{7A76E1D0-64B9-480F-89B9-B635B276FE8A}"/>
                </a:ext>
              </a:extLst>
            </p:cNvPr>
            <p:cNvSpPr/>
            <p:nvPr/>
          </p:nvSpPr>
          <p:spPr>
            <a:xfrm>
              <a:off x="467544" y="2702799"/>
              <a:ext cx="3499589" cy="40862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ko-KR" b="1" dirty="0">
                  <a:solidFill>
                    <a:schemeClr val="accent3"/>
                  </a:solidFill>
                </a:rPr>
                <a:t>3. Contents Here D</a:t>
              </a:r>
              <a:endParaRPr lang="ko-KR" altLang="en-US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656" name="그룹 4">
            <a:extLst>
              <a:ext uri="{FF2B5EF4-FFF2-40B4-BE49-F238E27FC236}">
                <a16:creationId xmlns:a16="http://schemas.microsoft.com/office/drawing/2014/main" id="{86D8F092-29E1-454B-81BB-42329A5D01FE}"/>
              </a:ext>
            </a:extLst>
          </p:cNvPr>
          <p:cNvGrpSpPr/>
          <p:nvPr/>
        </p:nvGrpSpPr>
        <p:grpSpPr>
          <a:xfrm>
            <a:off x="6076680" y="4140272"/>
            <a:ext cx="2516864" cy="2091451"/>
            <a:chOff x="467544" y="2702799"/>
            <a:chExt cx="3592819" cy="2091451"/>
          </a:xfrm>
        </p:grpSpPr>
        <p:sp>
          <p:nvSpPr>
            <p:cNvPr id="657" name="Rectangle: Rounded Corners 50">
              <a:extLst>
                <a:ext uri="{FF2B5EF4-FFF2-40B4-BE49-F238E27FC236}">
                  <a16:creationId xmlns:a16="http://schemas.microsoft.com/office/drawing/2014/main" id="{32C06AC2-644A-49CB-AFA4-FF9A80E774E8}"/>
                </a:ext>
              </a:extLst>
            </p:cNvPr>
            <p:cNvSpPr/>
            <p:nvPr/>
          </p:nvSpPr>
          <p:spPr>
            <a:xfrm>
              <a:off x="560774" y="2750694"/>
              <a:ext cx="3499589" cy="408623"/>
            </a:xfrm>
            <a:prstGeom prst="roundRect">
              <a:avLst/>
            </a:prstGeom>
            <a:solidFill>
              <a:schemeClr val="accent4"/>
            </a:solidFill>
            <a:ln w="19050">
              <a:noFill/>
            </a:ln>
          </p:spPr>
          <p:txBody>
            <a:bodyPr wrap="square">
              <a:spAutoFit/>
            </a:bodyPr>
            <a:lstStyle/>
            <a:p>
              <a:endParaRPr lang="ko-KR" altLang="en-US" b="1" dirty="0">
                <a:solidFill>
                  <a:schemeClr val="accent4"/>
                </a:solidFill>
              </a:endParaRPr>
            </a:p>
          </p:txBody>
        </p:sp>
        <p:sp>
          <p:nvSpPr>
            <p:cNvPr id="658" name="Rectangle 37">
              <a:extLst>
                <a:ext uri="{FF2B5EF4-FFF2-40B4-BE49-F238E27FC236}">
                  <a16:creationId xmlns:a16="http://schemas.microsoft.com/office/drawing/2014/main" id="{AA89D5AF-3CE5-416C-ADA7-4F6DD764A6D4}"/>
                </a:ext>
              </a:extLst>
            </p:cNvPr>
            <p:cNvSpPr/>
            <p:nvPr/>
          </p:nvSpPr>
          <p:spPr>
            <a:xfrm>
              <a:off x="2106560" y="3193812"/>
              <a:ext cx="1912266" cy="1600438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659" name="Rectangle: Rounded Corners 38">
              <a:extLst>
                <a:ext uri="{FF2B5EF4-FFF2-40B4-BE49-F238E27FC236}">
                  <a16:creationId xmlns:a16="http://schemas.microsoft.com/office/drawing/2014/main" id="{96C47BBD-ADC2-4C58-8003-F73B52EACB56}"/>
                </a:ext>
              </a:extLst>
            </p:cNvPr>
            <p:cNvSpPr/>
            <p:nvPr/>
          </p:nvSpPr>
          <p:spPr>
            <a:xfrm>
              <a:off x="467544" y="2702799"/>
              <a:ext cx="3499589" cy="40862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4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ko-KR" b="1" dirty="0">
                  <a:solidFill>
                    <a:schemeClr val="accent4"/>
                  </a:solidFill>
                </a:rPr>
                <a:t>4. Contents Here C</a:t>
              </a:r>
              <a:endParaRPr lang="ko-KR" altLang="en-US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660" name="Group 42">
            <a:extLst>
              <a:ext uri="{FF2B5EF4-FFF2-40B4-BE49-F238E27FC236}">
                <a16:creationId xmlns:a16="http://schemas.microsoft.com/office/drawing/2014/main" id="{BA9B005D-75EB-4ECB-A4ED-28673081F619}"/>
              </a:ext>
            </a:extLst>
          </p:cNvPr>
          <p:cNvGrpSpPr/>
          <p:nvPr/>
        </p:nvGrpSpPr>
        <p:grpSpPr>
          <a:xfrm>
            <a:off x="1050549" y="2060724"/>
            <a:ext cx="634272" cy="696264"/>
            <a:chOff x="6147528" y="2715902"/>
            <a:chExt cx="1146335" cy="1258374"/>
          </a:xfrm>
        </p:grpSpPr>
        <p:sp>
          <p:nvSpPr>
            <p:cNvPr id="661" name="Freeform: Shape 40">
              <a:extLst>
                <a:ext uri="{FF2B5EF4-FFF2-40B4-BE49-F238E27FC236}">
                  <a16:creationId xmlns:a16="http://schemas.microsoft.com/office/drawing/2014/main" id="{6986A67F-8F2E-4E25-81F9-6ADCCD257EC7}"/>
                </a:ext>
              </a:extLst>
            </p:cNvPr>
            <p:cNvSpPr/>
            <p:nvPr/>
          </p:nvSpPr>
          <p:spPr>
            <a:xfrm rot="1496729">
              <a:off x="6525864" y="2715902"/>
              <a:ext cx="767999" cy="558728"/>
            </a:xfrm>
            <a:custGeom>
              <a:avLst/>
              <a:gdLst>
                <a:gd name="connsiteX0" fmla="*/ 1428658 w 1445031"/>
                <a:gd name="connsiteY0" fmla="*/ 18855 h 1051276"/>
                <a:gd name="connsiteX1" fmla="*/ 1444406 w 1445031"/>
                <a:gd name="connsiteY1" fmla="*/ 153540 h 1051276"/>
                <a:gd name="connsiteX2" fmla="*/ 1411029 w 1445031"/>
                <a:gd name="connsiteY2" fmla="*/ 289809 h 1051276"/>
                <a:gd name="connsiteX3" fmla="*/ 1263290 w 1445031"/>
                <a:gd name="connsiteY3" fmla="*/ 442786 h 1051276"/>
                <a:gd name="connsiteX4" fmla="*/ 1207160 w 1445031"/>
                <a:gd name="connsiteY4" fmla="*/ 471478 h 1051276"/>
                <a:gd name="connsiteX5" fmla="*/ 1143395 w 1445031"/>
                <a:gd name="connsiteY5" fmla="*/ 497478 h 1051276"/>
                <a:gd name="connsiteX6" fmla="*/ 1059752 w 1445031"/>
                <a:gd name="connsiteY6" fmla="*/ 536607 h 1051276"/>
                <a:gd name="connsiteX7" fmla="*/ 976257 w 1445031"/>
                <a:gd name="connsiteY7" fmla="*/ 621060 h 1051276"/>
                <a:gd name="connsiteX8" fmla="*/ 1061817 w 1445031"/>
                <a:gd name="connsiteY8" fmla="*/ 439540 h 1051276"/>
                <a:gd name="connsiteX9" fmla="*/ 1188535 w 1445031"/>
                <a:gd name="connsiteY9" fmla="*/ 284240 h 1051276"/>
                <a:gd name="connsiteX10" fmla="*/ 946016 w 1445031"/>
                <a:gd name="connsiteY10" fmla="*/ 592368 h 1051276"/>
                <a:gd name="connsiteX11" fmla="*/ 909358 w 1445031"/>
                <a:gd name="connsiteY11" fmla="*/ 440720 h 1051276"/>
                <a:gd name="connsiteX12" fmla="*/ 909542 w 1445031"/>
                <a:gd name="connsiteY12" fmla="*/ 359327 h 1051276"/>
                <a:gd name="connsiteX13" fmla="*/ 949224 w 1445031"/>
                <a:gd name="connsiteY13" fmla="*/ 262666 h 1051276"/>
                <a:gd name="connsiteX14" fmla="*/ 1078118 w 1445031"/>
                <a:gd name="connsiteY14" fmla="*/ 172459 h 1051276"/>
                <a:gd name="connsiteX15" fmla="*/ 1271293 w 1445031"/>
                <a:gd name="connsiteY15" fmla="*/ 120975 h 1051276"/>
                <a:gd name="connsiteX16" fmla="*/ 1383259 w 1445031"/>
                <a:gd name="connsiteY16" fmla="*/ 72663 h 1051276"/>
                <a:gd name="connsiteX17" fmla="*/ 1428658 w 1445031"/>
                <a:gd name="connsiteY17" fmla="*/ 18855 h 1051276"/>
                <a:gd name="connsiteX18" fmla="*/ 166 w 1445031"/>
                <a:gd name="connsiteY18" fmla="*/ 0 h 1051276"/>
                <a:gd name="connsiteX19" fmla="*/ 220147 w 1445031"/>
                <a:gd name="connsiteY19" fmla="*/ 58766 h 1051276"/>
                <a:gd name="connsiteX20" fmla="*/ 482896 w 1445031"/>
                <a:gd name="connsiteY20" fmla="*/ 36780 h 1051276"/>
                <a:gd name="connsiteX21" fmla="*/ 686477 w 1445031"/>
                <a:gd name="connsiteY21" fmla="*/ 74704 h 1051276"/>
                <a:gd name="connsiteX22" fmla="*/ 842644 w 1445031"/>
                <a:gd name="connsiteY22" fmla="*/ 269105 h 1051276"/>
                <a:gd name="connsiteX23" fmla="*/ 867874 w 1445031"/>
                <a:gd name="connsiteY23" fmla="*/ 395721 h 1051276"/>
                <a:gd name="connsiteX24" fmla="*/ 870345 w 1445031"/>
                <a:gd name="connsiteY24" fmla="*/ 457275 h 1051276"/>
                <a:gd name="connsiteX25" fmla="*/ 874900 w 1445031"/>
                <a:gd name="connsiteY25" fmla="*/ 513438 h 1051276"/>
                <a:gd name="connsiteX26" fmla="*/ 829617 w 1445031"/>
                <a:gd name="connsiteY26" fmla="*/ 463337 h 1051276"/>
                <a:gd name="connsiteX27" fmla="*/ 730391 w 1445031"/>
                <a:gd name="connsiteY27" fmla="*/ 372495 h 1051276"/>
                <a:gd name="connsiteX28" fmla="*/ 437207 w 1445031"/>
                <a:gd name="connsiteY28" fmla="*/ 228906 h 1051276"/>
                <a:gd name="connsiteX29" fmla="*/ 426415 w 1445031"/>
                <a:gd name="connsiteY29" fmla="*/ 228692 h 1051276"/>
                <a:gd name="connsiteX30" fmla="*/ 426274 w 1445031"/>
                <a:gd name="connsiteY30" fmla="*/ 228624 h 1051276"/>
                <a:gd name="connsiteX31" fmla="*/ 426118 w 1445031"/>
                <a:gd name="connsiteY31" fmla="*/ 229070 h 1051276"/>
                <a:gd name="connsiteX32" fmla="*/ 426415 w 1445031"/>
                <a:gd name="connsiteY32" fmla="*/ 228692 h 1051276"/>
                <a:gd name="connsiteX33" fmla="*/ 535955 w 1445031"/>
                <a:gd name="connsiteY33" fmla="*/ 283971 h 1051276"/>
                <a:gd name="connsiteX34" fmla="*/ 1045428 w 1445031"/>
                <a:gd name="connsiteY34" fmla="*/ 865128 h 1051276"/>
                <a:gd name="connsiteX35" fmla="*/ 1087578 w 1445031"/>
                <a:gd name="connsiteY35" fmla="*/ 986821 h 1051276"/>
                <a:gd name="connsiteX36" fmla="*/ 1095351 w 1445031"/>
                <a:gd name="connsiteY36" fmla="*/ 1012624 h 1051276"/>
                <a:gd name="connsiteX37" fmla="*/ 1096035 w 1445031"/>
                <a:gd name="connsiteY37" fmla="*/ 1015239 h 1051276"/>
                <a:gd name="connsiteX38" fmla="*/ 1035073 w 1445031"/>
                <a:gd name="connsiteY38" fmla="*/ 1047847 h 1051276"/>
                <a:gd name="connsiteX39" fmla="*/ 1026734 w 1445031"/>
                <a:gd name="connsiteY39" fmla="*/ 1051276 h 1051276"/>
                <a:gd name="connsiteX40" fmla="*/ 1005318 w 1445031"/>
                <a:gd name="connsiteY40" fmla="*/ 946425 h 1051276"/>
                <a:gd name="connsiteX41" fmla="*/ 916036 w 1445031"/>
                <a:gd name="connsiteY41" fmla="*/ 719587 h 1051276"/>
                <a:gd name="connsiteX42" fmla="*/ 673859 w 1445031"/>
                <a:gd name="connsiteY42" fmla="*/ 519442 h 1051276"/>
                <a:gd name="connsiteX43" fmla="*/ 478293 w 1445031"/>
                <a:gd name="connsiteY43" fmla="*/ 477081 h 1051276"/>
                <a:gd name="connsiteX44" fmla="*/ 9507 w 1445031"/>
                <a:gd name="connsiteY44" fmla="*/ 61513 h 1051276"/>
                <a:gd name="connsiteX45" fmla="*/ 50 w 1445031"/>
                <a:gd name="connsiteY45" fmla="*/ 5869 h 1051276"/>
                <a:gd name="connsiteX46" fmla="*/ 166 w 1445031"/>
                <a:gd name="connsiteY46" fmla="*/ 0 h 1051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445031" h="1051276">
                  <a:moveTo>
                    <a:pt x="1428658" y="18855"/>
                  </a:moveTo>
                  <a:cubicBezTo>
                    <a:pt x="1441161" y="65214"/>
                    <a:pt x="1447061" y="119869"/>
                    <a:pt x="1444406" y="153540"/>
                  </a:cubicBezTo>
                  <a:cubicBezTo>
                    <a:pt x="1440902" y="200856"/>
                    <a:pt x="1433047" y="247509"/>
                    <a:pt x="1411029" y="289809"/>
                  </a:cubicBezTo>
                  <a:cubicBezTo>
                    <a:pt x="1377101" y="355086"/>
                    <a:pt x="1326760" y="404763"/>
                    <a:pt x="1263290" y="442786"/>
                  </a:cubicBezTo>
                  <a:cubicBezTo>
                    <a:pt x="1244961" y="453776"/>
                    <a:pt x="1216749" y="467200"/>
                    <a:pt x="1207160" y="471478"/>
                  </a:cubicBezTo>
                  <a:cubicBezTo>
                    <a:pt x="1195027" y="476382"/>
                    <a:pt x="1160581" y="490139"/>
                    <a:pt x="1143395" y="497478"/>
                  </a:cubicBezTo>
                  <a:cubicBezTo>
                    <a:pt x="1115072" y="509537"/>
                    <a:pt x="1089108" y="513741"/>
                    <a:pt x="1059752" y="536607"/>
                  </a:cubicBezTo>
                  <a:cubicBezTo>
                    <a:pt x="1013911" y="572564"/>
                    <a:pt x="1000082" y="588607"/>
                    <a:pt x="976257" y="621060"/>
                  </a:cubicBezTo>
                  <a:cubicBezTo>
                    <a:pt x="998938" y="557702"/>
                    <a:pt x="1026635" y="496888"/>
                    <a:pt x="1061817" y="439540"/>
                  </a:cubicBezTo>
                  <a:cubicBezTo>
                    <a:pt x="1097037" y="382081"/>
                    <a:pt x="1138712" y="329897"/>
                    <a:pt x="1188535" y="284240"/>
                  </a:cubicBezTo>
                  <a:cubicBezTo>
                    <a:pt x="1106884" y="325656"/>
                    <a:pt x="1002109" y="413355"/>
                    <a:pt x="946016" y="592368"/>
                  </a:cubicBezTo>
                  <a:cubicBezTo>
                    <a:pt x="927023" y="541955"/>
                    <a:pt x="919426" y="491023"/>
                    <a:pt x="909358" y="440720"/>
                  </a:cubicBezTo>
                  <a:cubicBezTo>
                    <a:pt x="906777" y="425968"/>
                    <a:pt x="906998" y="386212"/>
                    <a:pt x="909542" y="359327"/>
                  </a:cubicBezTo>
                  <a:cubicBezTo>
                    <a:pt x="912935" y="323628"/>
                    <a:pt x="928867" y="291764"/>
                    <a:pt x="949224" y="262666"/>
                  </a:cubicBezTo>
                  <a:cubicBezTo>
                    <a:pt x="981089" y="217083"/>
                    <a:pt x="1027962" y="191931"/>
                    <a:pt x="1078118" y="172459"/>
                  </a:cubicBezTo>
                  <a:cubicBezTo>
                    <a:pt x="1140555" y="148229"/>
                    <a:pt x="1207418" y="140042"/>
                    <a:pt x="1271293" y="120975"/>
                  </a:cubicBezTo>
                  <a:cubicBezTo>
                    <a:pt x="1310422" y="109321"/>
                    <a:pt x="1349219" y="96377"/>
                    <a:pt x="1383259" y="72663"/>
                  </a:cubicBezTo>
                  <a:cubicBezTo>
                    <a:pt x="1402216" y="59460"/>
                    <a:pt x="1417446" y="42864"/>
                    <a:pt x="1428658" y="18855"/>
                  </a:cubicBezTo>
                  <a:close/>
                  <a:moveTo>
                    <a:pt x="166" y="0"/>
                  </a:moveTo>
                  <a:cubicBezTo>
                    <a:pt x="62497" y="64142"/>
                    <a:pt x="142096" y="60378"/>
                    <a:pt x="220147" y="58766"/>
                  </a:cubicBezTo>
                  <a:cubicBezTo>
                    <a:pt x="308097" y="56939"/>
                    <a:pt x="394913" y="39400"/>
                    <a:pt x="482896" y="36780"/>
                  </a:cubicBezTo>
                  <a:cubicBezTo>
                    <a:pt x="553532" y="34659"/>
                    <a:pt x="622469" y="41900"/>
                    <a:pt x="686477" y="74704"/>
                  </a:cubicBezTo>
                  <a:cubicBezTo>
                    <a:pt x="764094" y="114472"/>
                    <a:pt x="815497" y="187757"/>
                    <a:pt x="842644" y="269105"/>
                  </a:cubicBezTo>
                  <a:cubicBezTo>
                    <a:pt x="856291" y="310045"/>
                    <a:pt x="864280" y="352791"/>
                    <a:pt x="867874" y="395721"/>
                  </a:cubicBezTo>
                  <a:cubicBezTo>
                    <a:pt x="869594" y="416196"/>
                    <a:pt x="870257" y="436771"/>
                    <a:pt x="870345" y="457275"/>
                  </a:cubicBezTo>
                  <a:cubicBezTo>
                    <a:pt x="870398" y="471259"/>
                    <a:pt x="864581" y="501947"/>
                    <a:pt x="874900" y="513438"/>
                  </a:cubicBezTo>
                  <a:cubicBezTo>
                    <a:pt x="858392" y="495061"/>
                    <a:pt x="844578" y="478664"/>
                    <a:pt x="829617" y="463337"/>
                  </a:cubicBezTo>
                  <a:cubicBezTo>
                    <a:pt x="811603" y="444906"/>
                    <a:pt x="737027" y="377660"/>
                    <a:pt x="730391" y="372495"/>
                  </a:cubicBezTo>
                  <a:cubicBezTo>
                    <a:pt x="642561" y="304497"/>
                    <a:pt x="544660" y="256917"/>
                    <a:pt x="437207" y="228906"/>
                  </a:cubicBezTo>
                  <a:cubicBezTo>
                    <a:pt x="433844" y="228022"/>
                    <a:pt x="429930" y="223694"/>
                    <a:pt x="426415" y="228692"/>
                  </a:cubicBezTo>
                  <a:cubicBezTo>
                    <a:pt x="426368" y="228670"/>
                    <a:pt x="426321" y="228647"/>
                    <a:pt x="426274" y="228624"/>
                  </a:cubicBezTo>
                  <a:cubicBezTo>
                    <a:pt x="426207" y="228766"/>
                    <a:pt x="426221" y="228917"/>
                    <a:pt x="426118" y="229070"/>
                  </a:cubicBezTo>
                  <a:cubicBezTo>
                    <a:pt x="426118" y="229070"/>
                    <a:pt x="426415" y="228692"/>
                    <a:pt x="426415" y="228692"/>
                  </a:cubicBezTo>
                  <a:cubicBezTo>
                    <a:pt x="463773" y="245411"/>
                    <a:pt x="500579" y="263226"/>
                    <a:pt x="535955" y="283971"/>
                  </a:cubicBezTo>
                  <a:cubicBezTo>
                    <a:pt x="760097" y="415154"/>
                    <a:pt x="943465" y="626538"/>
                    <a:pt x="1045428" y="865128"/>
                  </a:cubicBezTo>
                  <a:cubicBezTo>
                    <a:pt x="1062329" y="904646"/>
                    <a:pt x="1076392" y="945323"/>
                    <a:pt x="1087578" y="986821"/>
                  </a:cubicBezTo>
                  <a:cubicBezTo>
                    <a:pt x="1089031" y="992204"/>
                    <a:pt x="1092038" y="1001509"/>
                    <a:pt x="1095351" y="1012624"/>
                  </a:cubicBezTo>
                  <a:lnTo>
                    <a:pt x="1096035" y="1015239"/>
                  </a:lnTo>
                  <a:lnTo>
                    <a:pt x="1035073" y="1047847"/>
                  </a:lnTo>
                  <a:lnTo>
                    <a:pt x="1026734" y="1051276"/>
                  </a:lnTo>
                  <a:lnTo>
                    <a:pt x="1005318" y="946425"/>
                  </a:lnTo>
                  <a:cubicBezTo>
                    <a:pt x="984277" y="867300"/>
                    <a:pt x="957712" y="790362"/>
                    <a:pt x="916036" y="719587"/>
                  </a:cubicBezTo>
                  <a:cubicBezTo>
                    <a:pt x="859655" y="623810"/>
                    <a:pt x="781068" y="554070"/>
                    <a:pt x="673859" y="519442"/>
                  </a:cubicBezTo>
                  <a:cubicBezTo>
                    <a:pt x="610094" y="498834"/>
                    <a:pt x="544145" y="487877"/>
                    <a:pt x="478293" y="477081"/>
                  </a:cubicBezTo>
                  <a:cubicBezTo>
                    <a:pt x="254112" y="440297"/>
                    <a:pt x="64247" y="286790"/>
                    <a:pt x="9507" y="61513"/>
                  </a:cubicBezTo>
                  <a:cubicBezTo>
                    <a:pt x="5072" y="43210"/>
                    <a:pt x="1717" y="24643"/>
                    <a:pt x="50" y="5869"/>
                  </a:cubicBezTo>
                  <a:cubicBezTo>
                    <a:pt x="-94" y="4355"/>
                    <a:pt x="113" y="2836"/>
                    <a:pt x="166" y="0"/>
                  </a:cubicBezTo>
                  <a:close/>
                </a:path>
              </a:pathLst>
            </a:custGeom>
            <a:solidFill>
              <a:schemeClr val="accent1"/>
            </a:solidFill>
            <a:ln w="54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662" name="Freeform: Shape 41">
              <a:extLst>
                <a:ext uri="{FF2B5EF4-FFF2-40B4-BE49-F238E27FC236}">
                  <a16:creationId xmlns:a16="http://schemas.microsoft.com/office/drawing/2014/main" id="{AF3C63AC-7511-4625-A206-B66F94749375}"/>
                </a:ext>
              </a:extLst>
            </p:cNvPr>
            <p:cNvSpPr/>
            <p:nvPr/>
          </p:nvSpPr>
          <p:spPr>
            <a:xfrm>
              <a:off x="6147528" y="3109554"/>
              <a:ext cx="1117182" cy="864722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04076 w 1180071"/>
                <a:gd name="connsiteY25" fmla="*/ 50816 h 913398"/>
                <a:gd name="connsiteX26" fmla="*/ 944140 w 1180071"/>
                <a:gd name="connsiteY26" fmla="*/ 90880 h 913398"/>
                <a:gd name="connsiteX27" fmla="*/ 943551 w 1180071"/>
                <a:gd name="connsiteY27" fmla="*/ 199878 h 913398"/>
                <a:gd name="connsiteX28" fmla="*/ 976545 w 1180071"/>
                <a:gd name="connsiteY28" fmla="*/ 262330 h 913398"/>
                <a:gd name="connsiteX29" fmla="*/ 1144460 w 1180071"/>
                <a:gd name="connsiteY29" fmla="*/ 381933 h 913398"/>
                <a:gd name="connsiteX30" fmla="*/ 1179810 w 1180071"/>
                <a:gd name="connsiteY30" fmla="*/ 429656 h 913398"/>
                <a:gd name="connsiteX31" fmla="*/ 1155065 w 1180071"/>
                <a:gd name="connsiteY31" fmla="*/ 482682 h 913398"/>
                <a:gd name="connsiteX32" fmla="*/ 1079651 w 1180071"/>
                <a:gd name="connsiteY32" fmla="*/ 482682 h 913398"/>
                <a:gd name="connsiteX33" fmla="*/ 978902 w 1180071"/>
                <a:gd name="connsiteY33" fmla="*/ 411392 h 913398"/>
                <a:gd name="connsiteX34" fmla="*/ 949443 w 1180071"/>
                <a:gd name="connsiteY34" fmla="*/ 395484 h 913398"/>
                <a:gd name="connsiteX35" fmla="*/ 944140 w 1180071"/>
                <a:gd name="connsiteY35" fmla="*/ 427888 h 913398"/>
                <a:gd name="connsiteX36" fmla="*/ 944140 w 1180071"/>
                <a:gd name="connsiteY36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44140 w 1180071"/>
                <a:gd name="connsiteY25" fmla="*/ 90880 h 913398"/>
                <a:gd name="connsiteX26" fmla="*/ 943551 w 1180071"/>
                <a:gd name="connsiteY26" fmla="*/ 199878 h 913398"/>
                <a:gd name="connsiteX27" fmla="*/ 976545 w 1180071"/>
                <a:gd name="connsiteY27" fmla="*/ 262330 h 913398"/>
                <a:gd name="connsiteX28" fmla="*/ 1144460 w 1180071"/>
                <a:gd name="connsiteY28" fmla="*/ 381933 h 913398"/>
                <a:gd name="connsiteX29" fmla="*/ 1179810 w 1180071"/>
                <a:gd name="connsiteY29" fmla="*/ 429656 h 913398"/>
                <a:gd name="connsiteX30" fmla="*/ 1155065 w 1180071"/>
                <a:gd name="connsiteY30" fmla="*/ 482682 h 913398"/>
                <a:gd name="connsiteX31" fmla="*/ 1079651 w 1180071"/>
                <a:gd name="connsiteY31" fmla="*/ 482682 h 913398"/>
                <a:gd name="connsiteX32" fmla="*/ 978902 w 1180071"/>
                <a:gd name="connsiteY32" fmla="*/ 411392 h 913398"/>
                <a:gd name="connsiteX33" fmla="*/ 949443 w 1180071"/>
                <a:gd name="connsiteY33" fmla="*/ 395484 h 913398"/>
                <a:gd name="connsiteX34" fmla="*/ 944140 w 1180071"/>
                <a:gd name="connsiteY34" fmla="*/ 427888 h 913398"/>
                <a:gd name="connsiteX35" fmla="*/ 944140 w 1180071"/>
                <a:gd name="connsiteY35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43551 w 1180071"/>
                <a:gd name="connsiteY25" fmla="*/ 199878 h 913398"/>
                <a:gd name="connsiteX26" fmla="*/ 976545 w 1180071"/>
                <a:gd name="connsiteY26" fmla="*/ 262330 h 913398"/>
                <a:gd name="connsiteX27" fmla="*/ 1144460 w 1180071"/>
                <a:gd name="connsiteY27" fmla="*/ 381933 h 913398"/>
                <a:gd name="connsiteX28" fmla="*/ 1179810 w 1180071"/>
                <a:gd name="connsiteY28" fmla="*/ 429656 h 913398"/>
                <a:gd name="connsiteX29" fmla="*/ 1155065 w 1180071"/>
                <a:gd name="connsiteY29" fmla="*/ 482682 h 913398"/>
                <a:gd name="connsiteX30" fmla="*/ 1079651 w 1180071"/>
                <a:gd name="connsiteY30" fmla="*/ 482682 h 913398"/>
                <a:gd name="connsiteX31" fmla="*/ 978902 w 1180071"/>
                <a:gd name="connsiteY31" fmla="*/ 411392 h 913398"/>
                <a:gd name="connsiteX32" fmla="*/ 949443 w 1180071"/>
                <a:gd name="connsiteY32" fmla="*/ 395484 h 913398"/>
                <a:gd name="connsiteX33" fmla="*/ 944140 w 1180071"/>
                <a:gd name="connsiteY33" fmla="*/ 427888 h 913398"/>
                <a:gd name="connsiteX34" fmla="*/ 944140 w 1180071"/>
                <a:gd name="connsiteY34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798025 w 1180071"/>
                <a:gd name="connsiteY24" fmla="*/ 102075 h 913398"/>
                <a:gd name="connsiteX25" fmla="*/ 976545 w 1180071"/>
                <a:gd name="connsiteY25" fmla="*/ 262330 h 913398"/>
                <a:gd name="connsiteX26" fmla="*/ 1144460 w 1180071"/>
                <a:gd name="connsiteY26" fmla="*/ 381933 h 913398"/>
                <a:gd name="connsiteX27" fmla="*/ 1179810 w 1180071"/>
                <a:gd name="connsiteY27" fmla="*/ 429656 h 913398"/>
                <a:gd name="connsiteX28" fmla="*/ 1155065 w 1180071"/>
                <a:gd name="connsiteY28" fmla="*/ 482682 h 913398"/>
                <a:gd name="connsiteX29" fmla="*/ 1079651 w 1180071"/>
                <a:gd name="connsiteY29" fmla="*/ 482682 h 913398"/>
                <a:gd name="connsiteX30" fmla="*/ 978902 w 1180071"/>
                <a:gd name="connsiteY30" fmla="*/ 411392 h 913398"/>
                <a:gd name="connsiteX31" fmla="*/ 949443 w 1180071"/>
                <a:gd name="connsiteY31" fmla="*/ 395484 h 913398"/>
                <a:gd name="connsiteX32" fmla="*/ 944140 w 1180071"/>
                <a:gd name="connsiteY32" fmla="*/ 427888 h 913398"/>
                <a:gd name="connsiteX33" fmla="*/ 944140 w 1180071"/>
                <a:gd name="connsiteY33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770923 w 1180071"/>
                <a:gd name="connsiteY23" fmla="*/ 113858 h 913398"/>
                <a:gd name="connsiteX24" fmla="*/ 976545 w 1180071"/>
                <a:gd name="connsiteY24" fmla="*/ 262330 h 913398"/>
                <a:gd name="connsiteX25" fmla="*/ 1144460 w 1180071"/>
                <a:gd name="connsiteY25" fmla="*/ 381933 h 913398"/>
                <a:gd name="connsiteX26" fmla="*/ 1179810 w 1180071"/>
                <a:gd name="connsiteY26" fmla="*/ 429656 h 913398"/>
                <a:gd name="connsiteX27" fmla="*/ 1155065 w 1180071"/>
                <a:gd name="connsiteY27" fmla="*/ 482682 h 913398"/>
                <a:gd name="connsiteX28" fmla="*/ 1079651 w 1180071"/>
                <a:gd name="connsiteY28" fmla="*/ 482682 h 913398"/>
                <a:gd name="connsiteX29" fmla="*/ 978902 w 1180071"/>
                <a:gd name="connsiteY29" fmla="*/ 411392 h 913398"/>
                <a:gd name="connsiteX30" fmla="*/ 949443 w 1180071"/>
                <a:gd name="connsiteY30" fmla="*/ 395484 h 913398"/>
                <a:gd name="connsiteX31" fmla="*/ 944140 w 1180071"/>
                <a:gd name="connsiteY31" fmla="*/ 427888 h 913398"/>
                <a:gd name="connsiteX32" fmla="*/ 944140 w 1180071"/>
                <a:gd name="connsiteY32" fmla="*/ 641170 h 913398"/>
                <a:gd name="connsiteX0" fmla="*/ 944140 w 1180071"/>
                <a:gd name="connsiteY0" fmla="*/ 641170 h 913398"/>
                <a:gd name="connsiteX1" fmla="*/ 944140 w 1180071"/>
                <a:gd name="connsiteY1" fmla="*/ 856219 h 913398"/>
                <a:gd name="connsiteX2" fmla="*/ 889936 w 1180071"/>
                <a:gd name="connsiteY2" fmla="*/ 912780 h 913398"/>
                <a:gd name="connsiteX3" fmla="*/ 724967 w 1180071"/>
                <a:gd name="connsiteY3" fmla="*/ 913369 h 913398"/>
                <a:gd name="connsiteX4" fmla="*/ 696097 w 1180071"/>
                <a:gd name="connsiteY4" fmla="*/ 883910 h 913398"/>
                <a:gd name="connsiteX5" fmla="*/ 696687 w 1180071"/>
                <a:gd name="connsiteY5" fmla="*/ 736616 h 913398"/>
                <a:gd name="connsiteX6" fmla="*/ 661336 w 1180071"/>
                <a:gd name="connsiteY6" fmla="*/ 699498 h 913398"/>
                <a:gd name="connsiteX7" fmla="*/ 519934 w 1180071"/>
                <a:gd name="connsiteY7" fmla="*/ 699498 h 913398"/>
                <a:gd name="connsiteX8" fmla="*/ 484584 w 1180071"/>
                <a:gd name="connsiteY8" fmla="*/ 736616 h 913398"/>
                <a:gd name="connsiteX9" fmla="*/ 485173 w 1180071"/>
                <a:gd name="connsiteY9" fmla="*/ 883910 h 913398"/>
                <a:gd name="connsiteX10" fmla="*/ 455714 w 1180071"/>
                <a:gd name="connsiteY10" fmla="*/ 912780 h 913398"/>
                <a:gd name="connsiteX11" fmla="*/ 293691 w 1180071"/>
                <a:gd name="connsiteY11" fmla="*/ 912191 h 913398"/>
                <a:gd name="connsiteX12" fmla="*/ 237130 w 1180071"/>
                <a:gd name="connsiteY12" fmla="*/ 855040 h 913398"/>
                <a:gd name="connsiteX13" fmla="*/ 236541 w 1180071"/>
                <a:gd name="connsiteY13" fmla="*/ 421997 h 913398"/>
                <a:gd name="connsiteX14" fmla="*/ 230649 w 1180071"/>
                <a:gd name="connsiteY14" fmla="*/ 395484 h 913398"/>
                <a:gd name="connsiteX15" fmla="*/ 208260 w 1180071"/>
                <a:gd name="connsiteY15" fmla="*/ 407267 h 913398"/>
                <a:gd name="connsiteX16" fmla="*/ 110457 w 1180071"/>
                <a:gd name="connsiteY16" fmla="*/ 477968 h 913398"/>
                <a:gd name="connsiteX17" fmla="*/ 58021 w 1180071"/>
                <a:gd name="connsiteY17" fmla="*/ 493876 h 913398"/>
                <a:gd name="connsiteX18" fmla="*/ 2638 w 1180071"/>
                <a:gd name="connsiteY18" fmla="*/ 452634 h 913398"/>
                <a:gd name="connsiteX19" fmla="*/ 25616 w 1180071"/>
                <a:gd name="connsiteY19" fmla="*/ 390770 h 913398"/>
                <a:gd name="connsiteX20" fmla="*/ 211795 w 1180071"/>
                <a:gd name="connsiteY20" fmla="*/ 256439 h 913398"/>
                <a:gd name="connsiteX21" fmla="*/ 532307 w 1180071"/>
                <a:gd name="connsiteY21" fmla="*/ 26071 h 913398"/>
                <a:gd name="connsiteX22" fmla="*/ 648963 w 1180071"/>
                <a:gd name="connsiteY22" fmla="*/ 26071 h 913398"/>
                <a:gd name="connsiteX23" fmla="*/ 976545 w 1180071"/>
                <a:gd name="connsiteY23" fmla="*/ 262330 h 913398"/>
                <a:gd name="connsiteX24" fmla="*/ 1144460 w 1180071"/>
                <a:gd name="connsiteY24" fmla="*/ 381933 h 913398"/>
                <a:gd name="connsiteX25" fmla="*/ 1179810 w 1180071"/>
                <a:gd name="connsiteY25" fmla="*/ 429656 h 913398"/>
                <a:gd name="connsiteX26" fmla="*/ 1155065 w 1180071"/>
                <a:gd name="connsiteY26" fmla="*/ 482682 h 913398"/>
                <a:gd name="connsiteX27" fmla="*/ 1079651 w 1180071"/>
                <a:gd name="connsiteY27" fmla="*/ 482682 h 913398"/>
                <a:gd name="connsiteX28" fmla="*/ 978902 w 1180071"/>
                <a:gd name="connsiteY28" fmla="*/ 411392 h 913398"/>
                <a:gd name="connsiteX29" fmla="*/ 949443 w 1180071"/>
                <a:gd name="connsiteY29" fmla="*/ 395484 h 913398"/>
                <a:gd name="connsiteX30" fmla="*/ 944140 w 1180071"/>
                <a:gd name="connsiteY30" fmla="*/ 427888 h 913398"/>
                <a:gd name="connsiteX31" fmla="*/ 944140 w 1180071"/>
                <a:gd name="connsiteY31" fmla="*/ 641170 h 913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180071" h="913398">
                  <a:moveTo>
                    <a:pt x="944140" y="641170"/>
                  </a:moveTo>
                  <a:lnTo>
                    <a:pt x="944140" y="856219"/>
                  </a:lnTo>
                  <a:cubicBezTo>
                    <a:pt x="944140" y="896872"/>
                    <a:pt x="930000" y="912191"/>
                    <a:pt x="889936" y="912780"/>
                  </a:cubicBezTo>
                  <a:lnTo>
                    <a:pt x="724967" y="913369"/>
                  </a:ln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lnTo>
                    <a:pt x="211795" y="256439"/>
                  </a:lnTo>
                  <a:lnTo>
                    <a:pt x="532307" y="26071"/>
                  </a:lnTo>
                  <a:cubicBezTo>
                    <a:pt x="581208" y="-8690"/>
                    <a:pt x="599473" y="-8690"/>
                    <a:pt x="648963" y="26071"/>
                  </a:cubicBezTo>
                  <a:lnTo>
                    <a:pt x="976545" y="262330"/>
                  </a:lnTo>
                  <a:lnTo>
                    <a:pt x="1144460" y="381933"/>
                  </a:ln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1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63" name="Freeform: Shape 44">
            <a:extLst>
              <a:ext uri="{FF2B5EF4-FFF2-40B4-BE49-F238E27FC236}">
                <a16:creationId xmlns:a16="http://schemas.microsoft.com/office/drawing/2014/main" id="{08593227-A843-4175-9115-A2FA8DD5223D}"/>
              </a:ext>
            </a:extLst>
          </p:cNvPr>
          <p:cNvSpPr/>
          <p:nvPr/>
        </p:nvSpPr>
        <p:spPr>
          <a:xfrm>
            <a:off x="4793883" y="5242974"/>
            <a:ext cx="602069" cy="499256"/>
          </a:xfrm>
          <a:custGeom>
            <a:avLst/>
            <a:gdLst>
              <a:gd name="connsiteX0" fmla="*/ 652747 w 958519"/>
              <a:gd name="connsiteY0" fmla="*/ 294854 h 794837"/>
              <a:gd name="connsiteX1" fmla="*/ 846112 w 958519"/>
              <a:gd name="connsiteY1" fmla="*/ 294854 h 794837"/>
              <a:gd name="connsiteX2" fmla="*/ 866369 w 958519"/>
              <a:gd name="connsiteY2" fmla="*/ 313270 h 794837"/>
              <a:gd name="connsiteX3" fmla="*/ 892151 w 958519"/>
              <a:gd name="connsiteY3" fmla="*/ 514000 h 794837"/>
              <a:gd name="connsiteX4" fmla="*/ 864527 w 958519"/>
              <a:gd name="connsiteY4" fmla="*/ 544846 h 794837"/>
              <a:gd name="connsiteX5" fmla="*/ 764623 w 958519"/>
              <a:gd name="connsiteY5" fmla="*/ 545307 h 794837"/>
              <a:gd name="connsiteX6" fmla="*/ 664256 w 958519"/>
              <a:gd name="connsiteY6" fmla="*/ 545307 h 794837"/>
              <a:gd name="connsiteX7" fmla="*/ 644920 w 958519"/>
              <a:gd name="connsiteY7" fmla="*/ 526431 h 794837"/>
              <a:gd name="connsiteX8" fmla="*/ 641880 w 958519"/>
              <a:gd name="connsiteY8" fmla="*/ 465357 h 794837"/>
              <a:gd name="connsiteX9" fmla="*/ 629441 w 958519"/>
              <a:gd name="connsiteY9" fmla="*/ 467387 h 794837"/>
              <a:gd name="connsiteX10" fmla="*/ 616525 w 958519"/>
              <a:gd name="connsiteY10" fmla="*/ 466971 h 794837"/>
              <a:gd name="connsiteX11" fmla="*/ 619140 w 958519"/>
              <a:gd name="connsiteY11" fmla="*/ 519985 h 794837"/>
              <a:gd name="connsiteX12" fmla="*/ 594278 w 958519"/>
              <a:gd name="connsiteY12" fmla="*/ 545767 h 794837"/>
              <a:gd name="connsiteX13" fmla="*/ 481942 w 958519"/>
              <a:gd name="connsiteY13" fmla="*/ 545306 h 794837"/>
              <a:gd name="connsiteX14" fmla="*/ 369607 w 958519"/>
              <a:gd name="connsiteY14" fmla="*/ 545306 h 794837"/>
              <a:gd name="connsiteX15" fmla="*/ 345666 w 958519"/>
              <a:gd name="connsiteY15" fmla="*/ 521826 h 794837"/>
              <a:gd name="connsiteX16" fmla="*/ 355795 w 958519"/>
              <a:gd name="connsiteY16" fmla="*/ 313269 h 794837"/>
              <a:gd name="connsiteX17" fmla="*/ 374211 w 958519"/>
              <a:gd name="connsiteY17" fmla="*/ 295775 h 794837"/>
              <a:gd name="connsiteX18" fmla="*/ 590135 w 958519"/>
              <a:gd name="connsiteY18" fmla="*/ 295775 h 794837"/>
              <a:gd name="connsiteX19" fmla="*/ 609011 w 958519"/>
              <a:gd name="connsiteY19" fmla="*/ 314651 h 794837"/>
              <a:gd name="connsiteX20" fmla="*/ 616342 w 958519"/>
              <a:gd name="connsiteY20" fmla="*/ 463262 h 794837"/>
              <a:gd name="connsiteX21" fmla="*/ 641779 w 958519"/>
              <a:gd name="connsiteY21" fmla="*/ 463326 h 794837"/>
              <a:gd name="connsiteX22" fmla="*/ 634331 w 958519"/>
              <a:gd name="connsiteY22" fmla="*/ 313730 h 794837"/>
              <a:gd name="connsiteX23" fmla="*/ 652747 w 958519"/>
              <a:gd name="connsiteY23" fmla="*/ 294854 h 794837"/>
              <a:gd name="connsiteX24" fmla="*/ 115471 w 958519"/>
              <a:gd name="connsiteY24" fmla="*/ 294854 h 794837"/>
              <a:gd name="connsiteX25" fmla="*/ 310677 w 958519"/>
              <a:gd name="connsiteY25" fmla="*/ 294854 h 794837"/>
              <a:gd name="connsiteX26" fmla="*/ 330474 w 958519"/>
              <a:gd name="connsiteY26" fmla="*/ 316032 h 794837"/>
              <a:gd name="connsiteX27" fmla="*/ 320346 w 958519"/>
              <a:gd name="connsiteY27" fmla="*/ 519985 h 794837"/>
              <a:gd name="connsiteX28" fmla="*/ 295024 w 958519"/>
              <a:gd name="connsiteY28" fmla="*/ 545307 h 794837"/>
              <a:gd name="connsiteX29" fmla="*/ 196499 w 958519"/>
              <a:gd name="connsiteY29" fmla="*/ 545307 h 794837"/>
              <a:gd name="connsiteX30" fmla="*/ 96134 w 958519"/>
              <a:gd name="connsiteY30" fmla="*/ 545307 h 794837"/>
              <a:gd name="connsiteX31" fmla="*/ 68050 w 958519"/>
              <a:gd name="connsiteY31" fmla="*/ 514460 h 794837"/>
              <a:gd name="connsiteX32" fmla="*/ 93832 w 958519"/>
              <a:gd name="connsiteY32" fmla="*/ 315572 h 794837"/>
              <a:gd name="connsiteX33" fmla="*/ 115471 w 958519"/>
              <a:gd name="connsiteY33" fmla="*/ 294854 h 794837"/>
              <a:gd name="connsiteX34" fmla="*/ 644460 w 958519"/>
              <a:gd name="connsiteY34" fmla="*/ 61896 h 794837"/>
              <a:gd name="connsiteX35" fmla="*/ 804215 w 958519"/>
              <a:gd name="connsiteY35" fmla="*/ 62357 h 794837"/>
              <a:gd name="connsiteX36" fmla="*/ 836443 w 958519"/>
              <a:gd name="connsiteY36" fmla="*/ 90901 h 794837"/>
              <a:gd name="connsiteX37" fmla="*/ 857621 w 958519"/>
              <a:gd name="connsiteY37" fmla="*/ 251118 h 794837"/>
              <a:gd name="connsiteX38" fmla="*/ 841968 w 958519"/>
              <a:gd name="connsiteY38" fmla="*/ 268153 h 794837"/>
              <a:gd name="connsiteX39" fmla="*/ 745746 w 958519"/>
              <a:gd name="connsiteY39" fmla="*/ 268153 h 794837"/>
              <a:gd name="connsiteX40" fmla="*/ 650905 w 958519"/>
              <a:gd name="connsiteY40" fmla="*/ 268153 h 794837"/>
              <a:gd name="connsiteX41" fmla="*/ 631109 w 958519"/>
              <a:gd name="connsiteY41" fmla="*/ 249737 h 794837"/>
              <a:gd name="connsiteX42" fmla="*/ 623282 w 958519"/>
              <a:gd name="connsiteY42" fmla="*/ 83074 h 794837"/>
              <a:gd name="connsiteX43" fmla="*/ 644460 w 958519"/>
              <a:gd name="connsiteY43" fmla="*/ 61896 h 794837"/>
              <a:gd name="connsiteX44" fmla="*/ 390324 w 958519"/>
              <a:gd name="connsiteY44" fmla="*/ 61896 h 794837"/>
              <a:gd name="connsiteX45" fmla="*/ 574941 w 958519"/>
              <a:gd name="connsiteY45" fmla="*/ 61896 h 794837"/>
              <a:gd name="connsiteX46" fmla="*/ 597500 w 958519"/>
              <a:gd name="connsiteY46" fmla="*/ 83074 h 794837"/>
              <a:gd name="connsiteX47" fmla="*/ 605327 w 958519"/>
              <a:gd name="connsiteY47" fmla="*/ 247895 h 794837"/>
              <a:gd name="connsiteX48" fmla="*/ 584609 w 958519"/>
              <a:gd name="connsiteY48" fmla="*/ 268152 h 794837"/>
              <a:gd name="connsiteX49" fmla="*/ 483323 w 958519"/>
              <a:gd name="connsiteY49" fmla="*/ 268152 h 794837"/>
              <a:gd name="connsiteX50" fmla="*/ 377894 w 958519"/>
              <a:gd name="connsiteY50" fmla="*/ 268152 h 794837"/>
              <a:gd name="connsiteX51" fmla="*/ 359478 w 958519"/>
              <a:gd name="connsiteY51" fmla="*/ 249276 h 794837"/>
              <a:gd name="connsiteX52" fmla="*/ 367305 w 958519"/>
              <a:gd name="connsiteY52" fmla="*/ 82614 h 794837"/>
              <a:gd name="connsiteX53" fmla="*/ 390324 w 958519"/>
              <a:gd name="connsiteY53" fmla="*/ 61896 h 794837"/>
              <a:gd name="connsiteX54" fmla="*/ 152302 w 958519"/>
              <a:gd name="connsiteY54" fmla="*/ 61896 h 794837"/>
              <a:gd name="connsiteX55" fmla="*/ 324488 w 958519"/>
              <a:gd name="connsiteY55" fmla="*/ 61896 h 794837"/>
              <a:gd name="connsiteX56" fmla="*/ 341522 w 958519"/>
              <a:gd name="connsiteY56" fmla="*/ 80312 h 794837"/>
              <a:gd name="connsiteX57" fmla="*/ 333696 w 958519"/>
              <a:gd name="connsiteY57" fmla="*/ 250197 h 794837"/>
              <a:gd name="connsiteX58" fmla="*/ 314820 w 958519"/>
              <a:gd name="connsiteY58" fmla="*/ 267692 h 794837"/>
              <a:gd name="connsiteX59" fmla="*/ 216757 w 958519"/>
              <a:gd name="connsiteY59" fmla="*/ 268152 h 794837"/>
              <a:gd name="connsiteX60" fmla="*/ 121916 w 958519"/>
              <a:gd name="connsiteY60" fmla="*/ 268152 h 794837"/>
              <a:gd name="connsiteX61" fmla="*/ 102580 w 958519"/>
              <a:gd name="connsiteY61" fmla="*/ 247435 h 794837"/>
              <a:gd name="connsiteX62" fmla="*/ 123758 w 958519"/>
              <a:gd name="connsiteY62" fmla="*/ 87217 h 794837"/>
              <a:gd name="connsiteX63" fmla="*/ 152302 w 958519"/>
              <a:gd name="connsiteY63" fmla="*/ 61896 h 794837"/>
              <a:gd name="connsiteX64" fmla="*/ 136187 w 958519"/>
              <a:gd name="connsiteY64" fmla="*/ 41639 h 794837"/>
              <a:gd name="connsiteX65" fmla="*/ 101198 w 958519"/>
              <a:gd name="connsiteY65" fmla="*/ 71564 h 794837"/>
              <a:gd name="connsiteX66" fmla="*/ 86465 w 958519"/>
              <a:gd name="connsiteY66" fmla="*/ 182979 h 794837"/>
              <a:gd name="connsiteX67" fmla="*/ 43188 w 958519"/>
              <a:gd name="connsiteY67" fmla="*/ 523209 h 794837"/>
              <a:gd name="connsiteX68" fmla="*/ 80020 w 958519"/>
              <a:gd name="connsiteY68" fmla="*/ 563723 h 794837"/>
              <a:gd name="connsiteX69" fmla="*/ 479180 w 958519"/>
              <a:gd name="connsiteY69" fmla="*/ 563723 h 794837"/>
              <a:gd name="connsiteX70" fmla="*/ 887546 w 958519"/>
              <a:gd name="connsiteY70" fmla="*/ 563263 h 794837"/>
              <a:gd name="connsiteX71" fmla="*/ 917932 w 958519"/>
              <a:gd name="connsiteY71" fmla="*/ 530115 h 794837"/>
              <a:gd name="connsiteX72" fmla="*/ 859462 w 958519"/>
              <a:gd name="connsiteY72" fmla="*/ 73406 h 794837"/>
              <a:gd name="connsiteX73" fmla="*/ 824012 w 958519"/>
              <a:gd name="connsiteY73" fmla="*/ 41639 h 794837"/>
              <a:gd name="connsiteX74" fmla="*/ 136187 w 958519"/>
              <a:gd name="connsiteY74" fmla="*/ 41639 h 794837"/>
              <a:gd name="connsiteX75" fmla="*/ 130202 w 958519"/>
              <a:gd name="connsiteY75" fmla="*/ 204 h 794837"/>
              <a:gd name="connsiteX76" fmla="*/ 342903 w 958519"/>
              <a:gd name="connsiteY76" fmla="*/ 204 h 794837"/>
              <a:gd name="connsiteX77" fmla="*/ 819408 w 958519"/>
              <a:gd name="connsiteY77" fmla="*/ 204 h 794837"/>
              <a:gd name="connsiteX78" fmla="*/ 899976 w 958519"/>
              <a:gd name="connsiteY78" fmla="*/ 71564 h 794837"/>
              <a:gd name="connsiteX79" fmla="*/ 957986 w 958519"/>
              <a:gd name="connsiteY79" fmla="*/ 528272 h 794837"/>
              <a:gd name="connsiteX80" fmla="*/ 904120 w 958519"/>
              <a:gd name="connsiteY80" fmla="*/ 636003 h 794837"/>
              <a:gd name="connsiteX81" fmla="*/ 870051 w 958519"/>
              <a:gd name="connsiteY81" fmla="*/ 643369 h 794837"/>
              <a:gd name="connsiteX82" fmla="*/ 707533 w 958519"/>
              <a:gd name="connsiteY82" fmla="*/ 643369 h 794837"/>
              <a:gd name="connsiteX83" fmla="*/ 536728 w 958519"/>
              <a:gd name="connsiteY83" fmla="*/ 642909 h 794837"/>
              <a:gd name="connsiteX84" fmla="*/ 521995 w 958519"/>
              <a:gd name="connsiteY84" fmla="*/ 661325 h 794837"/>
              <a:gd name="connsiteX85" fmla="*/ 547317 w 958519"/>
              <a:gd name="connsiteY85" fmla="*/ 770898 h 794837"/>
              <a:gd name="connsiteX86" fmla="*/ 531203 w 958519"/>
              <a:gd name="connsiteY86" fmla="*/ 792996 h 794837"/>
              <a:gd name="connsiteX87" fmla="*/ 423932 w 958519"/>
              <a:gd name="connsiteY87" fmla="*/ 792536 h 794837"/>
              <a:gd name="connsiteX88" fmla="*/ 411962 w 958519"/>
              <a:gd name="connsiteY88" fmla="*/ 775502 h 794837"/>
              <a:gd name="connsiteX89" fmla="*/ 436823 w 958519"/>
              <a:gd name="connsiteY89" fmla="*/ 664087 h 794837"/>
              <a:gd name="connsiteX90" fmla="*/ 419789 w 958519"/>
              <a:gd name="connsiteY90" fmla="*/ 643369 h 794837"/>
              <a:gd name="connsiteX91" fmla="*/ 103039 w 958519"/>
              <a:gd name="connsiteY91" fmla="*/ 643369 h 794837"/>
              <a:gd name="connsiteX92" fmla="*/ 832 w 958519"/>
              <a:gd name="connsiteY92" fmla="*/ 528732 h 794837"/>
              <a:gd name="connsiteX93" fmla="*/ 60683 w 958519"/>
              <a:gd name="connsiteY93" fmla="*/ 59594 h 794837"/>
              <a:gd name="connsiteX94" fmla="*/ 130202 w 958519"/>
              <a:gd name="connsiteY94" fmla="*/ 204 h 794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958519" h="794837">
                <a:moveTo>
                  <a:pt x="652747" y="294854"/>
                </a:moveTo>
                <a:cubicBezTo>
                  <a:pt x="717201" y="295314"/>
                  <a:pt x="781657" y="295314"/>
                  <a:pt x="846112" y="294854"/>
                </a:cubicBezTo>
                <a:cubicBezTo>
                  <a:pt x="859463" y="294854"/>
                  <a:pt x="864527" y="300379"/>
                  <a:pt x="866369" y="313270"/>
                </a:cubicBezTo>
                <a:cubicBezTo>
                  <a:pt x="874656" y="380026"/>
                  <a:pt x="883864" y="446783"/>
                  <a:pt x="892151" y="514000"/>
                </a:cubicBezTo>
                <a:cubicBezTo>
                  <a:pt x="894913" y="534257"/>
                  <a:pt x="885705" y="544846"/>
                  <a:pt x="864527" y="544846"/>
                </a:cubicBezTo>
                <a:cubicBezTo>
                  <a:pt x="831379" y="545767"/>
                  <a:pt x="797771" y="545307"/>
                  <a:pt x="764623" y="545307"/>
                </a:cubicBezTo>
                <a:cubicBezTo>
                  <a:pt x="731014" y="545307"/>
                  <a:pt x="697865" y="544846"/>
                  <a:pt x="664256" y="545307"/>
                </a:cubicBezTo>
                <a:cubicBezTo>
                  <a:pt x="650445" y="545307"/>
                  <a:pt x="645380" y="539782"/>
                  <a:pt x="644920" y="526431"/>
                </a:cubicBezTo>
                <a:lnTo>
                  <a:pt x="641880" y="465357"/>
                </a:lnTo>
                <a:lnTo>
                  <a:pt x="629441" y="467387"/>
                </a:lnTo>
                <a:lnTo>
                  <a:pt x="616525" y="466971"/>
                </a:lnTo>
                <a:lnTo>
                  <a:pt x="619140" y="519985"/>
                </a:lnTo>
                <a:cubicBezTo>
                  <a:pt x="620521" y="544386"/>
                  <a:pt x="618679" y="545767"/>
                  <a:pt x="594278" y="545767"/>
                </a:cubicBezTo>
                <a:cubicBezTo>
                  <a:pt x="556987" y="545306"/>
                  <a:pt x="519235" y="545306"/>
                  <a:pt x="481942" y="545306"/>
                </a:cubicBezTo>
                <a:cubicBezTo>
                  <a:pt x="444650" y="545306"/>
                  <a:pt x="406898" y="545306"/>
                  <a:pt x="369607" y="545306"/>
                </a:cubicBezTo>
                <a:cubicBezTo>
                  <a:pt x="346587" y="545306"/>
                  <a:pt x="344746" y="543925"/>
                  <a:pt x="345666" y="521826"/>
                </a:cubicBezTo>
                <a:cubicBezTo>
                  <a:pt x="348889" y="452307"/>
                  <a:pt x="352572" y="382788"/>
                  <a:pt x="355795" y="313269"/>
                </a:cubicBezTo>
                <a:cubicBezTo>
                  <a:pt x="356255" y="300839"/>
                  <a:pt x="361320" y="295314"/>
                  <a:pt x="374211" y="295775"/>
                </a:cubicBezTo>
                <a:cubicBezTo>
                  <a:pt x="446031" y="296235"/>
                  <a:pt x="518314" y="296235"/>
                  <a:pt x="590135" y="295775"/>
                </a:cubicBezTo>
                <a:cubicBezTo>
                  <a:pt x="603946" y="295775"/>
                  <a:pt x="608550" y="301760"/>
                  <a:pt x="609011" y="314651"/>
                </a:cubicBezTo>
                <a:lnTo>
                  <a:pt x="616342" y="463262"/>
                </a:lnTo>
                <a:lnTo>
                  <a:pt x="641779" y="463326"/>
                </a:lnTo>
                <a:lnTo>
                  <a:pt x="634331" y="313730"/>
                </a:lnTo>
                <a:cubicBezTo>
                  <a:pt x="633410" y="299918"/>
                  <a:pt x="638935" y="294854"/>
                  <a:pt x="652747" y="294854"/>
                </a:cubicBezTo>
                <a:close/>
                <a:moveTo>
                  <a:pt x="115471" y="294854"/>
                </a:moveTo>
                <a:cubicBezTo>
                  <a:pt x="180386" y="295314"/>
                  <a:pt x="245762" y="295314"/>
                  <a:pt x="310677" y="294854"/>
                </a:cubicBezTo>
                <a:cubicBezTo>
                  <a:pt x="326331" y="294854"/>
                  <a:pt x="330934" y="300839"/>
                  <a:pt x="330474" y="316032"/>
                </a:cubicBezTo>
                <a:cubicBezTo>
                  <a:pt x="326791" y="383710"/>
                  <a:pt x="323568" y="451847"/>
                  <a:pt x="320346" y="519985"/>
                </a:cubicBezTo>
                <a:cubicBezTo>
                  <a:pt x="319425" y="543005"/>
                  <a:pt x="317583" y="545307"/>
                  <a:pt x="295024" y="545307"/>
                </a:cubicBezTo>
                <a:cubicBezTo>
                  <a:pt x="261876" y="545767"/>
                  <a:pt x="229187" y="545307"/>
                  <a:pt x="196499" y="545307"/>
                </a:cubicBezTo>
                <a:cubicBezTo>
                  <a:pt x="162891" y="545307"/>
                  <a:pt x="129743" y="545767"/>
                  <a:pt x="96134" y="545307"/>
                </a:cubicBezTo>
                <a:cubicBezTo>
                  <a:pt x="74496" y="545307"/>
                  <a:pt x="65288" y="535638"/>
                  <a:pt x="68050" y="514460"/>
                </a:cubicBezTo>
                <a:cubicBezTo>
                  <a:pt x="76337" y="448164"/>
                  <a:pt x="85545" y="381868"/>
                  <a:pt x="93832" y="315572"/>
                </a:cubicBezTo>
                <a:cubicBezTo>
                  <a:pt x="95674" y="301760"/>
                  <a:pt x="100278" y="294854"/>
                  <a:pt x="115471" y="294854"/>
                </a:cubicBezTo>
                <a:close/>
                <a:moveTo>
                  <a:pt x="644460" y="61896"/>
                </a:moveTo>
                <a:cubicBezTo>
                  <a:pt x="697865" y="62357"/>
                  <a:pt x="750810" y="61896"/>
                  <a:pt x="804215" y="62357"/>
                </a:cubicBezTo>
                <a:cubicBezTo>
                  <a:pt x="826314" y="62357"/>
                  <a:pt x="833681" y="68802"/>
                  <a:pt x="836443" y="90901"/>
                </a:cubicBezTo>
                <a:cubicBezTo>
                  <a:pt x="843809" y="144306"/>
                  <a:pt x="850255" y="197713"/>
                  <a:pt x="857621" y="251118"/>
                </a:cubicBezTo>
                <a:cubicBezTo>
                  <a:pt x="859462" y="264009"/>
                  <a:pt x="853938" y="268153"/>
                  <a:pt x="841968" y="268153"/>
                </a:cubicBezTo>
                <a:cubicBezTo>
                  <a:pt x="810201" y="268153"/>
                  <a:pt x="777973" y="268153"/>
                  <a:pt x="745746" y="268153"/>
                </a:cubicBezTo>
                <a:cubicBezTo>
                  <a:pt x="713979" y="268153"/>
                  <a:pt x="682672" y="267692"/>
                  <a:pt x="650905" y="268153"/>
                </a:cubicBezTo>
                <a:cubicBezTo>
                  <a:pt x="637554" y="268153"/>
                  <a:pt x="631569" y="263088"/>
                  <a:pt x="631109" y="249737"/>
                </a:cubicBezTo>
                <a:cubicBezTo>
                  <a:pt x="628807" y="194030"/>
                  <a:pt x="626505" y="138782"/>
                  <a:pt x="623282" y="83074"/>
                </a:cubicBezTo>
                <a:cubicBezTo>
                  <a:pt x="622361" y="66500"/>
                  <a:pt x="628807" y="61436"/>
                  <a:pt x="644460" y="61896"/>
                </a:cubicBezTo>
                <a:close/>
                <a:moveTo>
                  <a:pt x="390324" y="61896"/>
                </a:moveTo>
                <a:cubicBezTo>
                  <a:pt x="452016" y="62817"/>
                  <a:pt x="513249" y="62817"/>
                  <a:pt x="574941" y="61896"/>
                </a:cubicBezTo>
                <a:cubicBezTo>
                  <a:pt x="591055" y="61896"/>
                  <a:pt x="597040" y="67881"/>
                  <a:pt x="597500" y="83074"/>
                </a:cubicBezTo>
                <a:cubicBezTo>
                  <a:pt x="599802" y="137861"/>
                  <a:pt x="602564" y="193109"/>
                  <a:pt x="605327" y="247895"/>
                </a:cubicBezTo>
                <a:cubicBezTo>
                  <a:pt x="606247" y="263549"/>
                  <a:pt x="599802" y="268152"/>
                  <a:pt x="584609" y="268152"/>
                </a:cubicBezTo>
                <a:cubicBezTo>
                  <a:pt x="551461" y="267692"/>
                  <a:pt x="517392" y="268152"/>
                  <a:pt x="483323" y="268152"/>
                </a:cubicBezTo>
                <a:cubicBezTo>
                  <a:pt x="448333" y="268152"/>
                  <a:pt x="412883" y="267692"/>
                  <a:pt x="377894" y="268152"/>
                </a:cubicBezTo>
                <a:cubicBezTo>
                  <a:pt x="364082" y="268152"/>
                  <a:pt x="358557" y="263088"/>
                  <a:pt x="359478" y="249276"/>
                </a:cubicBezTo>
                <a:cubicBezTo>
                  <a:pt x="362240" y="193569"/>
                  <a:pt x="365003" y="138321"/>
                  <a:pt x="367305" y="82614"/>
                </a:cubicBezTo>
                <a:cubicBezTo>
                  <a:pt x="367765" y="66961"/>
                  <a:pt x="374671" y="61436"/>
                  <a:pt x="390324" y="61896"/>
                </a:cubicBezTo>
                <a:close/>
                <a:moveTo>
                  <a:pt x="152302" y="61896"/>
                </a:moveTo>
                <a:cubicBezTo>
                  <a:pt x="209851" y="61896"/>
                  <a:pt x="266939" y="61896"/>
                  <a:pt x="324488" y="61896"/>
                </a:cubicBezTo>
                <a:cubicBezTo>
                  <a:pt x="337379" y="61896"/>
                  <a:pt x="342443" y="67881"/>
                  <a:pt x="341522" y="80312"/>
                </a:cubicBezTo>
                <a:cubicBezTo>
                  <a:pt x="338760" y="136940"/>
                  <a:pt x="335998" y="193569"/>
                  <a:pt x="333696" y="250197"/>
                </a:cubicBezTo>
                <a:cubicBezTo>
                  <a:pt x="333235" y="262627"/>
                  <a:pt x="327711" y="267692"/>
                  <a:pt x="314820" y="267692"/>
                </a:cubicBezTo>
                <a:cubicBezTo>
                  <a:pt x="282592" y="268152"/>
                  <a:pt x="249905" y="268152"/>
                  <a:pt x="216757" y="268152"/>
                </a:cubicBezTo>
                <a:cubicBezTo>
                  <a:pt x="184990" y="268152"/>
                  <a:pt x="153683" y="267692"/>
                  <a:pt x="121916" y="268152"/>
                </a:cubicBezTo>
                <a:cubicBezTo>
                  <a:pt x="106723" y="268613"/>
                  <a:pt x="100738" y="263088"/>
                  <a:pt x="102580" y="247435"/>
                </a:cubicBezTo>
                <a:cubicBezTo>
                  <a:pt x="109946" y="194029"/>
                  <a:pt x="116852" y="140623"/>
                  <a:pt x="123758" y="87217"/>
                </a:cubicBezTo>
                <a:cubicBezTo>
                  <a:pt x="126060" y="71104"/>
                  <a:pt x="135267" y="61896"/>
                  <a:pt x="152302" y="61896"/>
                </a:cubicBezTo>
                <a:close/>
                <a:moveTo>
                  <a:pt x="136187" y="41639"/>
                </a:moveTo>
                <a:cubicBezTo>
                  <a:pt x="112247" y="41639"/>
                  <a:pt x="104420" y="48084"/>
                  <a:pt x="101198" y="71564"/>
                </a:cubicBezTo>
                <a:cubicBezTo>
                  <a:pt x="95673" y="108396"/>
                  <a:pt x="91069" y="145687"/>
                  <a:pt x="86465" y="182979"/>
                </a:cubicBezTo>
                <a:cubicBezTo>
                  <a:pt x="72193" y="296696"/>
                  <a:pt x="57461" y="409953"/>
                  <a:pt x="43188" y="523209"/>
                </a:cubicBezTo>
                <a:cubicBezTo>
                  <a:pt x="38584" y="556817"/>
                  <a:pt x="45951" y="563723"/>
                  <a:pt x="80020" y="563723"/>
                </a:cubicBezTo>
                <a:cubicBezTo>
                  <a:pt x="213073" y="563723"/>
                  <a:pt x="346125" y="563723"/>
                  <a:pt x="479180" y="563723"/>
                </a:cubicBezTo>
                <a:cubicBezTo>
                  <a:pt x="615455" y="563723"/>
                  <a:pt x="751270" y="563723"/>
                  <a:pt x="887546" y="563263"/>
                </a:cubicBezTo>
                <a:cubicBezTo>
                  <a:pt x="912407" y="563263"/>
                  <a:pt x="921155" y="554055"/>
                  <a:pt x="917932" y="530115"/>
                </a:cubicBezTo>
                <a:cubicBezTo>
                  <a:pt x="898595" y="377725"/>
                  <a:pt x="878799" y="225795"/>
                  <a:pt x="859462" y="73406"/>
                </a:cubicBezTo>
                <a:cubicBezTo>
                  <a:pt x="856240" y="49005"/>
                  <a:pt x="848413" y="41639"/>
                  <a:pt x="824012" y="41639"/>
                </a:cubicBezTo>
                <a:cubicBezTo>
                  <a:pt x="594738" y="41639"/>
                  <a:pt x="365463" y="41639"/>
                  <a:pt x="136187" y="41639"/>
                </a:cubicBezTo>
                <a:close/>
                <a:moveTo>
                  <a:pt x="130202" y="204"/>
                </a:moveTo>
                <a:cubicBezTo>
                  <a:pt x="201102" y="-257"/>
                  <a:pt x="272002" y="204"/>
                  <a:pt x="342903" y="204"/>
                </a:cubicBezTo>
                <a:cubicBezTo>
                  <a:pt x="501738" y="204"/>
                  <a:pt x="660573" y="204"/>
                  <a:pt x="819408" y="204"/>
                </a:cubicBezTo>
                <a:cubicBezTo>
                  <a:pt x="869130" y="204"/>
                  <a:pt x="893991" y="22302"/>
                  <a:pt x="899976" y="71564"/>
                </a:cubicBezTo>
                <a:cubicBezTo>
                  <a:pt x="919313" y="223954"/>
                  <a:pt x="938649" y="376343"/>
                  <a:pt x="957986" y="528272"/>
                </a:cubicBezTo>
                <a:cubicBezTo>
                  <a:pt x="962590" y="566024"/>
                  <a:pt x="936808" y="617588"/>
                  <a:pt x="904120" y="636003"/>
                </a:cubicBezTo>
                <a:cubicBezTo>
                  <a:pt x="893531" y="641988"/>
                  <a:pt x="882021" y="643369"/>
                  <a:pt x="870051" y="643369"/>
                </a:cubicBezTo>
                <a:cubicBezTo>
                  <a:pt x="816646" y="643369"/>
                  <a:pt x="761859" y="643369"/>
                  <a:pt x="707533" y="643369"/>
                </a:cubicBezTo>
                <a:cubicBezTo>
                  <a:pt x="650445" y="643369"/>
                  <a:pt x="593817" y="643830"/>
                  <a:pt x="536728" y="642909"/>
                </a:cubicBezTo>
                <a:cubicBezTo>
                  <a:pt x="521995" y="642909"/>
                  <a:pt x="518312" y="647053"/>
                  <a:pt x="521995" y="661325"/>
                </a:cubicBezTo>
                <a:cubicBezTo>
                  <a:pt x="530743" y="697696"/>
                  <a:pt x="538109" y="734527"/>
                  <a:pt x="547317" y="770898"/>
                </a:cubicBezTo>
                <a:cubicBezTo>
                  <a:pt x="551461" y="786551"/>
                  <a:pt x="546857" y="792076"/>
                  <a:pt x="531203" y="792996"/>
                </a:cubicBezTo>
                <a:cubicBezTo>
                  <a:pt x="495293" y="795298"/>
                  <a:pt x="459843" y="795759"/>
                  <a:pt x="423932" y="792536"/>
                </a:cubicBezTo>
                <a:cubicBezTo>
                  <a:pt x="411502" y="791615"/>
                  <a:pt x="409200" y="786551"/>
                  <a:pt x="411962" y="775502"/>
                </a:cubicBezTo>
                <a:cubicBezTo>
                  <a:pt x="420709" y="738210"/>
                  <a:pt x="428536" y="701379"/>
                  <a:pt x="436823" y="664087"/>
                </a:cubicBezTo>
                <a:cubicBezTo>
                  <a:pt x="441427" y="644290"/>
                  <a:pt x="440506" y="643369"/>
                  <a:pt x="419789" y="643369"/>
                </a:cubicBezTo>
                <a:cubicBezTo>
                  <a:pt x="314358" y="643369"/>
                  <a:pt x="208929" y="643369"/>
                  <a:pt x="103039" y="643369"/>
                </a:cubicBezTo>
                <a:cubicBezTo>
                  <a:pt x="41347" y="643369"/>
                  <a:pt x="-6994" y="589964"/>
                  <a:pt x="832" y="528732"/>
                </a:cubicBezTo>
                <a:cubicBezTo>
                  <a:pt x="20168" y="372199"/>
                  <a:pt x="40426" y="216127"/>
                  <a:pt x="60683" y="59594"/>
                </a:cubicBezTo>
                <a:cubicBezTo>
                  <a:pt x="65287" y="24144"/>
                  <a:pt x="93371" y="664"/>
                  <a:pt x="130202" y="204"/>
                </a:cubicBezTo>
                <a:close/>
              </a:path>
            </a:pathLst>
          </a:custGeom>
          <a:solidFill>
            <a:schemeClr val="accent3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160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51</cp:revision>
  <dcterms:created xsi:type="dcterms:W3CDTF">2018-02-18T19:39:47Z</dcterms:created>
  <dcterms:modified xsi:type="dcterms:W3CDTF">2022-10-28T05:56:08Z</dcterms:modified>
</cp:coreProperties>
</file>