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460" name="Freeform: Shape 34">
            <a:extLst>
              <a:ext uri="{FF2B5EF4-FFF2-40B4-BE49-F238E27FC236}">
                <a16:creationId xmlns:a16="http://schemas.microsoft.com/office/drawing/2014/main" id="{86D49C75-C363-4DC0-95D4-FD9B142E0E11}"/>
              </a:ext>
            </a:extLst>
          </p:cNvPr>
          <p:cNvSpPr/>
          <p:nvPr/>
        </p:nvSpPr>
        <p:spPr>
          <a:xfrm rot="1496729">
            <a:off x="6525864" y="2715902"/>
            <a:ext cx="767999" cy="558728"/>
          </a:xfrm>
          <a:custGeom>
            <a:avLst/>
            <a:gdLst>
              <a:gd name="connsiteX0" fmla="*/ 1428658 w 1445031"/>
              <a:gd name="connsiteY0" fmla="*/ 18855 h 1051276"/>
              <a:gd name="connsiteX1" fmla="*/ 1444406 w 1445031"/>
              <a:gd name="connsiteY1" fmla="*/ 153540 h 1051276"/>
              <a:gd name="connsiteX2" fmla="*/ 1411029 w 1445031"/>
              <a:gd name="connsiteY2" fmla="*/ 289809 h 1051276"/>
              <a:gd name="connsiteX3" fmla="*/ 1263290 w 1445031"/>
              <a:gd name="connsiteY3" fmla="*/ 442786 h 1051276"/>
              <a:gd name="connsiteX4" fmla="*/ 1207160 w 1445031"/>
              <a:gd name="connsiteY4" fmla="*/ 471478 h 1051276"/>
              <a:gd name="connsiteX5" fmla="*/ 1143395 w 1445031"/>
              <a:gd name="connsiteY5" fmla="*/ 497478 h 1051276"/>
              <a:gd name="connsiteX6" fmla="*/ 1059752 w 1445031"/>
              <a:gd name="connsiteY6" fmla="*/ 536607 h 1051276"/>
              <a:gd name="connsiteX7" fmla="*/ 976257 w 1445031"/>
              <a:gd name="connsiteY7" fmla="*/ 621060 h 1051276"/>
              <a:gd name="connsiteX8" fmla="*/ 1061817 w 1445031"/>
              <a:gd name="connsiteY8" fmla="*/ 439540 h 1051276"/>
              <a:gd name="connsiteX9" fmla="*/ 1188535 w 1445031"/>
              <a:gd name="connsiteY9" fmla="*/ 284240 h 1051276"/>
              <a:gd name="connsiteX10" fmla="*/ 946016 w 1445031"/>
              <a:gd name="connsiteY10" fmla="*/ 592368 h 1051276"/>
              <a:gd name="connsiteX11" fmla="*/ 909358 w 1445031"/>
              <a:gd name="connsiteY11" fmla="*/ 440720 h 1051276"/>
              <a:gd name="connsiteX12" fmla="*/ 909542 w 1445031"/>
              <a:gd name="connsiteY12" fmla="*/ 359327 h 1051276"/>
              <a:gd name="connsiteX13" fmla="*/ 949224 w 1445031"/>
              <a:gd name="connsiteY13" fmla="*/ 262666 h 1051276"/>
              <a:gd name="connsiteX14" fmla="*/ 1078118 w 1445031"/>
              <a:gd name="connsiteY14" fmla="*/ 172459 h 1051276"/>
              <a:gd name="connsiteX15" fmla="*/ 1271293 w 1445031"/>
              <a:gd name="connsiteY15" fmla="*/ 120975 h 1051276"/>
              <a:gd name="connsiteX16" fmla="*/ 1383259 w 1445031"/>
              <a:gd name="connsiteY16" fmla="*/ 72663 h 1051276"/>
              <a:gd name="connsiteX17" fmla="*/ 1428658 w 1445031"/>
              <a:gd name="connsiteY17" fmla="*/ 18855 h 1051276"/>
              <a:gd name="connsiteX18" fmla="*/ 166 w 1445031"/>
              <a:gd name="connsiteY18" fmla="*/ 0 h 1051276"/>
              <a:gd name="connsiteX19" fmla="*/ 220147 w 1445031"/>
              <a:gd name="connsiteY19" fmla="*/ 58766 h 1051276"/>
              <a:gd name="connsiteX20" fmla="*/ 482896 w 1445031"/>
              <a:gd name="connsiteY20" fmla="*/ 36780 h 1051276"/>
              <a:gd name="connsiteX21" fmla="*/ 686477 w 1445031"/>
              <a:gd name="connsiteY21" fmla="*/ 74704 h 1051276"/>
              <a:gd name="connsiteX22" fmla="*/ 842644 w 1445031"/>
              <a:gd name="connsiteY22" fmla="*/ 269105 h 1051276"/>
              <a:gd name="connsiteX23" fmla="*/ 867874 w 1445031"/>
              <a:gd name="connsiteY23" fmla="*/ 395721 h 1051276"/>
              <a:gd name="connsiteX24" fmla="*/ 870345 w 1445031"/>
              <a:gd name="connsiteY24" fmla="*/ 457275 h 1051276"/>
              <a:gd name="connsiteX25" fmla="*/ 874900 w 1445031"/>
              <a:gd name="connsiteY25" fmla="*/ 513438 h 1051276"/>
              <a:gd name="connsiteX26" fmla="*/ 829617 w 1445031"/>
              <a:gd name="connsiteY26" fmla="*/ 463337 h 1051276"/>
              <a:gd name="connsiteX27" fmla="*/ 730391 w 1445031"/>
              <a:gd name="connsiteY27" fmla="*/ 372495 h 1051276"/>
              <a:gd name="connsiteX28" fmla="*/ 437207 w 1445031"/>
              <a:gd name="connsiteY28" fmla="*/ 228906 h 1051276"/>
              <a:gd name="connsiteX29" fmla="*/ 426415 w 1445031"/>
              <a:gd name="connsiteY29" fmla="*/ 228692 h 1051276"/>
              <a:gd name="connsiteX30" fmla="*/ 426274 w 1445031"/>
              <a:gd name="connsiteY30" fmla="*/ 228624 h 1051276"/>
              <a:gd name="connsiteX31" fmla="*/ 426118 w 1445031"/>
              <a:gd name="connsiteY31" fmla="*/ 229070 h 1051276"/>
              <a:gd name="connsiteX32" fmla="*/ 426415 w 1445031"/>
              <a:gd name="connsiteY32" fmla="*/ 228692 h 1051276"/>
              <a:gd name="connsiteX33" fmla="*/ 535955 w 1445031"/>
              <a:gd name="connsiteY33" fmla="*/ 283971 h 1051276"/>
              <a:gd name="connsiteX34" fmla="*/ 1045428 w 1445031"/>
              <a:gd name="connsiteY34" fmla="*/ 865128 h 1051276"/>
              <a:gd name="connsiteX35" fmla="*/ 1087578 w 1445031"/>
              <a:gd name="connsiteY35" fmla="*/ 986821 h 1051276"/>
              <a:gd name="connsiteX36" fmla="*/ 1095351 w 1445031"/>
              <a:gd name="connsiteY36" fmla="*/ 1012624 h 1051276"/>
              <a:gd name="connsiteX37" fmla="*/ 1096035 w 1445031"/>
              <a:gd name="connsiteY37" fmla="*/ 1015239 h 1051276"/>
              <a:gd name="connsiteX38" fmla="*/ 1035073 w 1445031"/>
              <a:gd name="connsiteY38" fmla="*/ 1047847 h 1051276"/>
              <a:gd name="connsiteX39" fmla="*/ 1026734 w 1445031"/>
              <a:gd name="connsiteY39" fmla="*/ 1051276 h 1051276"/>
              <a:gd name="connsiteX40" fmla="*/ 1005318 w 1445031"/>
              <a:gd name="connsiteY40" fmla="*/ 946425 h 1051276"/>
              <a:gd name="connsiteX41" fmla="*/ 916036 w 1445031"/>
              <a:gd name="connsiteY41" fmla="*/ 719587 h 1051276"/>
              <a:gd name="connsiteX42" fmla="*/ 673859 w 1445031"/>
              <a:gd name="connsiteY42" fmla="*/ 519442 h 1051276"/>
              <a:gd name="connsiteX43" fmla="*/ 478293 w 1445031"/>
              <a:gd name="connsiteY43" fmla="*/ 477081 h 1051276"/>
              <a:gd name="connsiteX44" fmla="*/ 9507 w 1445031"/>
              <a:gd name="connsiteY44" fmla="*/ 61513 h 1051276"/>
              <a:gd name="connsiteX45" fmla="*/ 50 w 1445031"/>
              <a:gd name="connsiteY45" fmla="*/ 5869 h 1051276"/>
              <a:gd name="connsiteX46" fmla="*/ 166 w 1445031"/>
              <a:gd name="connsiteY46" fmla="*/ 0 h 105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445031" h="1051276">
                <a:moveTo>
                  <a:pt x="1428658" y="18855"/>
                </a:moveTo>
                <a:cubicBezTo>
                  <a:pt x="1441161" y="65214"/>
                  <a:pt x="1447061" y="119869"/>
                  <a:pt x="1444406" y="153540"/>
                </a:cubicBezTo>
                <a:cubicBezTo>
                  <a:pt x="1440902" y="200856"/>
                  <a:pt x="1433047" y="247509"/>
                  <a:pt x="1411029" y="289809"/>
                </a:cubicBezTo>
                <a:cubicBezTo>
                  <a:pt x="1377101" y="355086"/>
                  <a:pt x="1326760" y="404763"/>
                  <a:pt x="1263290" y="442786"/>
                </a:cubicBezTo>
                <a:cubicBezTo>
                  <a:pt x="1244961" y="453776"/>
                  <a:pt x="1216749" y="467200"/>
                  <a:pt x="1207160" y="471478"/>
                </a:cubicBezTo>
                <a:cubicBezTo>
                  <a:pt x="1195027" y="476382"/>
                  <a:pt x="1160581" y="490139"/>
                  <a:pt x="1143395" y="497478"/>
                </a:cubicBezTo>
                <a:cubicBezTo>
                  <a:pt x="1115072" y="509537"/>
                  <a:pt x="1089108" y="513741"/>
                  <a:pt x="1059752" y="536607"/>
                </a:cubicBezTo>
                <a:cubicBezTo>
                  <a:pt x="1013911" y="572564"/>
                  <a:pt x="1000082" y="588607"/>
                  <a:pt x="976257" y="621060"/>
                </a:cubicBezTo>
                <a:cubicBezTo>
                  <a:pt x="998938" y="557702"/>
                  <a:pt x="1026635" y="496888"/>
                  <a:pt x="1061817" y="439540"/>
                </a:cubicBezTo>
                <a:cubicBezTo>
                  <a:pt x="1097037" y="382081"/>
                  <a:pt x="1138712" y="329897"/>
                  <a:pt x="1188535" y="284240"/>
                </a:cubicBezTo>
                <a:cubicBezTo>
                  <a:pt x="1106884" y="325656"/>
                  <a:pt x="1002109" y="413355"/>
                  <a:pt x="946016" y="592368"/>
                </a:cubicBezTo>
                <a:cubicBezTo>
                  <a:pt x="927023" y="541955"/>
                  <a:pt x="919426" y="491023"/>
                  <a:pt x="909358" y="440720"/>
                </a:cubicBezTo>
                <a:cubicBezTo>
                  <a:pt x="906777" y="425968"/>
                  <a:pt x="906998" y="386212"/>
                  <a:pt x="909542" y="359327"/>
                </a:cubicBezTo>
                <a:cubicBezTo>
                  <a:pt x="912935" y="323628"/>
                  <a:pt x="928867" y="291764"/>
                  <a:pt x="949224" y="262666"/>
                </a:cubicBezTo>
                <a:cubicBezTo>
                  <a:pt x="981089" y="217083"/>
                  <a:pt x="1027962" y="191931"/>
                  <a:pt x="1078118" y="172459"/>
                </a:cubicBezTo>
                <a:cubicBezTo>
                  <a:pt x="1140555" y="148229"/>
                  <a:pt x="1207418" y="140042"/>
                  <a:pt x="1271293" y="120975"/>
                </a:cubicBezTo>
                <a:cubicBezTo>
                  <a:pt x="1310422" y="109321"/>
                  <a:pt x="1349219" y="96377"/>
                  <a:pt x="1383259" y="72663"/>
                </a:cubicBezTo>
                <a:cubicBezTo>
                  <a:pt x="1402216" y="59460"/>
                  <a:pt x="1417446" y="42864"/>
                  <a:pt x="1428658" y="18855"/>
                </a:cubicBezTo>
                <a:close/>
                <a:moveTo>
                  <a:pt x="166" y="0"/>
                </a:moveTo>
                <a:cubicBezTo>
                  <a:pt x="62497" y="64142"/>
                  <a:pt x="142096" y="60378"/>
                  <a:pt x="220147" y="58766"/>
                </a:cubicBezTo>
                <a:cubicBezTo>
                  <a:pt x="308097" y="56939"/>
                  <a:pt x="394913" y="39400"/>
                  <a:pt x="482896" y="36780"/>
                </a:cubicBezTo>
                <a:cubicBezTo>
                  <a:pt x="553532" y="34659"/>
                  <a:pt x="622469" y="41900"/>
                  <a:pt x="686477" y="74704"/>
                </a:cubicBezTo>
                <a:cubicBezTo>
                  <a:pt x="764094" y="114472"/>
                  <a:pt x="815497" y="187757"/>
                  <a:pt x="842644" y="269105"/>
                </a:cubicBezTo>
                <a:cubicBezTo>
                  <a:pt x="856291" y="310045"/>
                  <a:pt x="864280" y="352791"/>
                  <a:pt x="867874" y="395721"/>
                </a:cubicBezTo>
                <a:cubicBezTo>
                  <a:pt x="869594" y="416196"/>
                  <a:pt x="870257" y="436771"/>
                  <a:pt x="870345" y="457275"/>
                </a:cubicBezTo>
                <a:cubicBezTo>
                  <a:pt x="870398" y="471259"/>
                  <a:pt x="864581" y="501947"/>
                  <a:pt x="874900" y="513438"/>
                </a:cubicBezTo>
                <a:cubicBezTo>
                  <a:pt x="858392" y="495061"/>
                  <a:pt x="844578" y="478664"/>
                  <a:pt x="829617" y="463337"/>
                </a:cubicBezTo>
                <a:cubicBezTo>
                  <a:pt x="811603" y="444906"/>
                  <a:pt x="737027" y="377660"/>
                  <a:pt x="730391" y="372495"/>
                </a:cubicBezTo>
                <a:cubicBezTo>
                  <a:pt x="642561" y="304497"/>
                  <a:pt x="544660" y="256917"/>
                  <a:pt x="437207" y="228906"/>
                </a:cubicBezTo>
                <a:cubicBezTo>
                  <a:pt x="433844" y="228022"/>
                  <a:pt x="429930" y="223694"/>
                  <a:pt x="426415" y="228692"/>
                </a:cubicBezTo>
                <a:cubicBezTo>
                  <a:pt x="426368" y="228670"/>
                  <a:pt x="426321" y="228647"/>
                  <a:pt x="426274" y="228624"/>
                </a:cubicBezTo>
                <a:cubicBezTo>
                  <a:pt x="426207" y="228766"/>
                  <a:pt x="426221" y="228917"/>
                  <a:pt x="426118" y="229070"/>
                </a:cubicBezTo>
                <a:cubicBezTo>
                  <a:pt x="426118" y="229070"/>
                  <a:pt x="426415" y="228692"/>
                  <a:pt x="426415" y="228692"/>
                </a:cubicBezTo>
                <a:cubicBezTo>
                  <a:pt x="463773" y="245411"/>
                  <a:pt x="500579" y="263226"/>
                  <a:pt x="535955" y="283971"/>
                </a:cubicBezTo>
                <a:cubicBezTo>
                  <a:pt x="760097" y="415154"/>
                  <a:pt x="943465" y="626538"/>
                  <a:pt x="1045428" y="865128"/>
                </a:cubicBezTo>
                <a:cubicBezTo>
                  <a:pt x="1062329" y="904646"/>
                  <a:pt x="1076392" y="945323"/>
                  <a:pt x="1087578" y="986821"/>
                </a:cubicBezTo>
                <a:cubicBezTo>
                  <a:pt x="1089031" y="992204"/>
                  <a:pt x="1092038" y="1001509"/>
                  <a:pt x="1095351" y="1012624"/>
                </a:cubicBezTo>
                <a:lnTo>
                  <a:pt x="1096035" y="1015239"/>
                </a:lnTo>
                <a:lnTo>
                  <a:pt x="1035073" y="1047847"/>
                </a:lnTo>
                <a:lnTo>
                  <a:pt x="1026734" y="1051276"/>
                </a:lnTo>
                <a:lnTo>
                  <a:pt x="1005318" y="946425"/>
                </a:lnTo>
                <a:cubicBezTo>
                  <a:pt x="984277" y="867300"/>
                  <a:pt x="957712" y="790362"/>
                  <a:pt x="916036" y="719587"/>
                </a:cubicBezTo>
                <a:cubicBezTo>
                  <a:pt x="859655" y="623810"/>
                  <a:pt x="781068" y="554070"/>
                  <a:pt x="673859" y="519442"/>
                </a:cubicBezTo>
                <a:cubicBezTo>
                  <a:pt x="610094" y="498834"/>
                  <a:pt x="544145" y="487877"/>
                  <a:pt x="478293" y="477081"/>
                </a:cubicBezTo>
                <a:cubicBezTo>
                  <a:pt x="254112" y="440297"/>
                  <a:pt x="64247" y="286790"/>
                  <a:pt x="9507" y="61513"/>
                </a:cubicBezTo>
                <a:cubicBezTo>
                  <a:pt x="5072" y="43210"/>
                  <a:pt x="1717" y="24643"/>
                  <a:pt x="50" y="5869"/>
                </a:cubicBezTo>
                <a:cubicBezTo>
                  <a:pt x="-94" y="4355"/>
                  <a:pt x="113" y="2836"/>
                  <a:pt x="166" y="0"/>
                </a:cubicBezTo>
                <a:close/>
              </a:path>
            </a:pathLst>
          </a:custGeom>
          <a:solidFill>
            <a:schemeClr val="accent1"/>
          </a:solidFill>
          <a:ln w="545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461" name="Freeform: Shape 9">
            <a:extLst>
              <a:ext uri="{FF2B5EF4-FFF2-40B4-BE49-F238E27FC236}">
                <a16:creationId xmlns:a16="http://schemas.microsoft.com/office/drawing/2014/main" id="{CD6BD52A-FA3E-4A74-86A9-B78821D76319}"/>
              </a:ext>
            </a:extLst>
          </p:cNvPr>
          <p:cNvSpPr/>
          <p:nvPr/>
        </p:nvSpPr>
        <p:spPr>
          <a:xfrm rot="5400000">
            <a:off x="3319503" y="2827509"/>
            <a:ext cx="1290851" cy="1626366"/>
          </a:xfrm>
          <a:custGeom>
            <a:avLst/>
            <a:gdLst>
              <a:gd name="connsiteX0" fmla="*/ 1442196 w 1457325"/>
              <a:gd name="connsiteY0" fmla="*/ 1108358 h 1838325"/>
              <a:gd name="connsiteX1" fmla="*/ 1102154 w 1457325"/>
              <a:gd name="connsiteY1" fmla="*/ 1108358 h 1838325"/>
              <a:gd name="connsiteX2" fmla="*/ 1103106 w 1457325"/>
              <a:gd name="connsiteY2" fmla="*/ 531143 h 1838325"/>
              <a:gd name="connsiteX3" fmla="*/ 1101201 w 1457325"/>
              <a:gd name="connsiteY3" fmla="*/ 364455 h 1838325"/>
              <a:gd name="connsiteX4" fmla="*/ 1095486 w 1457325"/>
              <a:gd name="connsiteY4" fmla="*/ 355883 h 1838325"/>
              <a:gd name="connsiteX5" fmla="*/ 749729 w 1457325"/>
              <a:gd name="connsiteY5" fmla="*/ 9173 h 1838325"/>
              <a:gd name="connsiteX6" fmla="*/ 713534 w 1457325"/>
              <a:gd name="connsiteY6" fmla="*/ 12030 h 1838325"/>
              <a:gd name="connsiteX7" fmla="*/ 507794 w 1457325"/>
              <a:gd name="connsiteY7" fmla="*/ 218723 h 1838325"/>
              <a:gd name="connsiteX8" fmla="*/ 364919 w 1457325"/>
              <a:gd name="connsiteY8" fmla="*/ 365408 h 1838325"/>
              <a:gd name="connsiteX9" fmla="*/ 363014 w 1457325"/>
              <a:gd name="connsiteY9" fmla="*/ 382553 h 1838325"/>
              <a:gd name="connsiteX10" fmla="*/ 363014 w 1457325"/>
              <a:gd name="connsiteY10" fmla="*/ 1109310 h 1838325"/>
              <a:gd name="connsiteX11" fmla="*/ 43926 w 1457325"/>
              <a:gd name="connsiteY11" fmla="*/ 1108358 h 1838325"/>
              <a:gd name="connsiteX12" fmla="*/ 5826 w 1457325"/>
              <a:gd name="connsiteY12" fmla="*/ 1110263 h 1838325"/>
              <a:gd name="connsiteX13" fmla="*/ 8684 w 1457325"/>
              <a:gd name="connsiteY13" fmla="*/ 1123598 h 1838325"/>
              <a:gd name="connsiteX14" fmla="*/ 31544 w 1457325"/>
              <a:gd name="connsiteY14" fmla="*/ 1149316 h 1838325"/>
              <a:gd name="connsiteX15" fmla="*/ 705914 w 1457325"/>
              <a:gd name="connsiteY15" fmla="*/ 1824638 h 1838325"/>
              <a:gd name="connsiteX16" fmla="*/ 760206 w 1457325"/>
              <a:gd name="connsiteY16" fmla="*/ 1824638 h 1838325"/>
              <a:gd name="connsiteX17" fmla="*/ 1434576 w 1457325"/>
              <a:gd name="connsiteY17" fmla="*/ 1149316 h 1838325"/>
              <a:gd name="connsiteX18" fmla="*/ 1457436 w 1457325"/>
              <a:gd name="connsiteY18" fmla="*/ 1123598 h 1838325"/>
              <a:gd name="connsiteX19" fmla="*/ 1457436 w 1457325"/>
              <a:gd name="connsiteY19" fmla="*/ 1123598 h 1838325"/>
              <a:gd name="connsiteX20" fmla="*/ 1457436 w 1457325"/>
              <a:gd name="connsiteY20" fmla="*/ 1123598 h 1838325"/>
              <a:gd name="connsiteX21" fmla="*/ 1442196 w 1457325"/>
              <a:gd name="connsiteY21" fmla="*/ 1108358 h 1838325"/>
              <a:gd name="connsiteX22" fmla="*/ 365871 w 1457325"/>
              <a:gd name="connsiteY22" fmla="*/ 1102643 h 1838325"/>
              <a:gd name="connsiteX23" fmla="*/ 363014 w 1457325"/>
              <a:gd name="connsiteY23" fmla="*/ 1108358 h 1838325"/>
              <a:gd name="connsiteX24" fmla="*/ 363014 w 1457325"/>
              <a:gd name="connsiteY24" fmla="*/ 1108358 h 1838325"/>
              <a:gd name="connsiteX25" fmla="*/ 365871 w 1457325"/>
              <a:gd name="connsiteY25" fmla="*/ 1102643 h 1838325"/>
              <a:gd name="connsiteX26" fmla="*/ 363014 w 1457325"/>
              <a:gd name="connsiteY26" fmla="*/ 1108358 h 1838325"/>
              <a:gd name="connsiteX27" fmla="*/ 363014 w 1457325"/>
              <a:gd name="connsiteY27" fmla="*/ 1108358 h 1838325"/>
              <a:gd name="connsiteX28" fmla="*/ 363014 w 1457325"/>
              <a:gd name="connsiteY28" fmla="*/ 1108358 h 1838325"/>
              <a:gd name="connsiteX29" fmla="*/ 363014 w 1457325"/>
              <a:gd name="connsiteY29" fmla="*/ 1108358 h 1838325"/>
              <a:gd name="connsiteX30" fmla="*/ 363014 w 1457325"/>
              <a:gd name="connsiteY30" fmla="*/ 1108358 h 1838325"/>
              <a:gd name="connsiteX31" fmla="*/ 363014 w 1457325"/>
              <a:gd name="connsiteY31" fmla="*/ 1108358 h 1838325"/>
              <a:gd name="connsiteX32" fmla="*/ 359204 w 1457325"/>
              <a:gd name="connsiteY32" fmla="*/ 1110263 h 1838325"/>
              <a:gd name="connsiteX33" fmla="*/ 363014 w 1457325"/>
              <a:gd name="connsiteY33" fmla="*/ 1108358 h 1838325"/>
              <a:gd name="connsiteX34" fmla="*/ 363014 w 1457325"/>
              <a:gd name="connsiteY34" fmla="*/ 1108358 h 1838325"/>
              <a:gd name="connsiteX35" fmla="*/ 1101201 w 1457325"/>
              <a:gd name="connsiteY35" fmla="*/ 1108358 h 1838325"/>
              <a:gd name="connsiteX36" fmla="*/ 1101201 w 1457325"/>
              <a:gd name="connsiteY36" fmla="*/ 1108358 h 1838325"/>
              <a:gd name="connsiteX37" fmla="*/ 1098344 w 1457325"/>
              <a:gd name="connsiteY37" fmla="*/ 1102643 h 1838325"/>
              <a:gd name="connsiteX38" fmla="*/ 1101201 w 1457325"/>
              <a:gd name="connsiteY38" fmla="*/ 1108358 h 1838325"/>
              <a:gd name="connsiteX0" fmla="*/ 1442196 w 1463257"/>
              <a:gd name="connsiteY0" fmla="*/ 1108358 h 1841068"/>
              <a:gd name="connsiteX1" fmla="*/ 1102154 w 1463257"/>
              <a:gd name="connsiteY1" fmla="*/ 1108358 h 1841068"/>
              <a:gd name="connsiteX2" fmla="*/ 1103106 w 1463257"/>
              <a:gd name="connsiteY2" fmla="*/ 531143 h 1841068"/>
              <a:gd name="connsiteX3" fmla="*/ 1101201 w 1463257"/>
              <a:gd name="connsiteY3" fmla="*/ 364455 h 1841068"/>
              <a:gd name="connsiteX4" fmla="*/ 1095486 w 1463257"/>
              <a:gd name="connsiteY4" fmla="*/ 355883 h 1841068"/>
              <a:gd name="connsiteX5" fmla="*/ 749729 w 1463257"/>
              <a:gd name="connsiteY5" fmla="*/ 9173 h 1841068"/>
              <a:gd name="connsiteX6" fmla="*/ 713534 w 1463257"/>
              <a:gd name="connsiteY6" fmla="*/ 12030 h 1841068"/>
              <a:gd name="connsiteX7" fmla="*/ 507794 w 1463257"/>
              <a:gd name="connsiteY7" fmla="*/ 218723 h 1841068"/>
              <a:gd name="connsiteX8" fmla="*/ 364919 w 1463257"/>
              <a:gd name="connsiteY8" fmla="*/ 365408 h 1841068"/>
              <a:gd name="connsiteX9" fmla="*/ 363014 w 1463257"/>
              <a:gd name="connsiteY9" fmla="*/ 382553 h 1841068"/>
              <a:gd name="connsiteX10" fmla="*/ 363014 w 1463257"/>
              <a:gd name="connsiteY10" fmla="*/ 1109310 h 1841068"/>
              <a:gd name="connsiteX11" fmla="*/ 43926 w 1463257"/>
              <a:gd name="connsiteY11" fmla="*/ 1108358 h 1841068"/>
              <a:gd name="connsiteX12" fmla="*/ 5826 w 1463257"/>
              <a:gd name="connsiteY12" fmla="*/ 1110263 h 1841068"/>
              <a:gd name="connsiteX13" fmla="*/ 8684 w 1463257"/>
              <a:gd name="connsiteY13" fmla="*/ 1123598 h 1841068"/>
              <a:gd name="connsiteX14" fmla="*/ 31544 w 1463257"/>
              <a:gd name="connsiteY14" fmla="*/ 1149316 h 1841068"/>
              <a:gd name="connsiteX15" fmla="*/ 705914 w 1463257"/>
              <a:gd name="connsiteY15" fmla="*/ 1824638 h 1841068"/>
              <a:gd name="connsiteX16" fmla="*/ 760206 w 1463257"/>
              <a:gd name="connsiteY16" fmla="*/ 1824638 h 1841068"/>
              <a:gd name="connsiteX17" fmla="*/ 1434576 w 1463257"/>
              <a:gd name="connsiteY17" fmla="*/ 1149316 h 1841068"/>
              <a:gd name="connsiteX18" fmla="*/ 1457436 w 1463257"/>
              <a:gd name="connsiteY18" fmla="*/ 1123598 h 1841068"/>
              <a:gd name="connsiteX19" fmla="*/ 1457436 w 1463257"/>
              <a:gd name="connsiteY19" fmla="*/ 1123598 h 1841068"/>
              <a:gd name="connsiteX20" fmla="*/ 1457436 w 1463257"/>
              <a:gd name="connsiteY20" fmla="*/ 1123598 h 1841068"/>
              <a:gd name="connsiteX21" fmla="*/ 1442196 w 1463257"/>
              <a:gd name="connsiteY21" fmla="*/ 1108358 h 1841068"/>
              <a:gd name="connsiteX22" fmla="*/ 365871 w 1463257"/>
              <a:gd name="connsiteY22" fmla="*/ 1102643 h 1841068"/>
              <a:gd name="connsiteX23" fmla="*/ 363014 w 1463257"/>
              <a:gd name="connsiteY23" fmla="*/ 1108358 h 1841068"/>
              <a:gd name="connsiteX24" fmla="*/ 363014 w 1463257"/>
              <a:gd name="connsiteY24" fmla="*/ 1108358 h 1841068"/>
              <a:gd name="connsiteX25" fmla="*/ 365871 w 1463257"/>
              <a:gd name="connsiteY25" fmla="*/ 1102643 h 1841068"/>
              <a:gd name="connsiteX26" fmla="*/ 363014 w 1463257"/>
              <a:gd name="connsiteY26" fmla="*/ 1108358 h 1841068"/>
              <a:gd name="connsiteX27" fmla="*/ 363014 w 1463257"/>
              <a:gd name="connsiteY27" fmla="*/ 1108358 h 1841068"/>
              <a:gd name="connsiteX28" fmla="*/ 363014 w 1463257"/>
              <a:gd name="connsiteY28" fmla="*/ 1108358 h 1841068"/>
              <a:gd name="connsiteX29" fmla="*/ 363014 w 1463257"/>
              <a:gd name="connsiteY29" fmla="*/ 1108358 h 1841068"/>
              <a:gd name="connsiteX30" fmla="*/ 363014 w 1463257"/>
              <a:gd name="connsiteY30" fmla="*/ 1108358 h 1841068"/>
              <a:gd name="connsiteX31" fmla="*/ 363014 w 1463257"/>
              <a:gd name="connsiteY31" fmla="*/ 1108358 h 1841068"/>
              <a:gd name="connsiteX32" fmla="*/ 359204 w 1463257"/>
              <a:gd name="connsiteY32" fmla="*/ 1110263 h 1841068"/>
              <a:gd name="connsiteX33" fmla="*/ 363014 w 1463257"/>
              <a:gd name="connsiteY33" fmla="*/ 1108358 h 1841068"/>
              <a:gd name="connsiteX34" fmla="*/ 1101201 w 1463257"/>
              <a:gd name="connsiteY34" fmla="*/ 1108358 h 1841068"/>
              <a:gd name="connsiteX35" fmla="*/ 1101201 w 1463257"/>
              <a:gd name="connsiteY35" fmla="*/ 1108358 h 1841068"/>
              <a:gd name="connsiteX36" fmla="*/ 1098344 w 1463257"/>
              <a:gd name="connsiteY36" fmla="*/ 1102643 h 1841068"/>
              <a:gd name="connsiteX37" fmla="*/ 1101201 w 1463257"/>
              <a:gd name="connsiteY37" fmla="*/ 1108358 h 1841068"/>
              <a:gd name="connsiteX0" fmla="*/ 1442196 w 1463257"/>
              <a:gd name="connsiteY0" fmla="*/ 1108358 h 1841068"/>
              <a:gd name="connsiteX1" fmla="*/ 1102154 w 1463257"/>
              <a:gd name="connsiteY1" fmla="*/ 1108358 h 1841068"/>
              <a:gd name="connsiteX2" fmla="*/ 1103106 w 1463257"/>
              <a:gd name="connsiteY2" fmla="*/ 531143 h 1841068"/>
              <a:gd name="connsiteX3" fmla="*/ 1101201 w 1463257"/>
              <a:gd name="connsiteY3" fmla="*/ 364455 h 1841068"/>
              <a:gd name="connsiteX4" fmla="*/ 1095486 w 1463257"/>
              <a:gd name="connsiteY4" fmla="*/ 355883 h 1841068"/>
              <a:gd name="connsiteX5" fmla="*/ 749729 w 1463257"/>
              <a:gd name="connsiteY5" fmla="*/ 9173 h 1841068"/>
              <a:gd name="connsiteX6" fmla="*/ 713534 w 1463257"/>
              <a:gd name="connsiteY6" fmla="*/ 12030 h 1841068"/>
              <a:gd name="connsiteX7" fmla="*/ 507794 w 1463257"/>
              <a:gd name="connsiteY7" fmla="*/ 218723 h 1841068"/>
              <a:gd name="connsiteX8" fmla="*/ 364919 w 1463257"/>
              <a:gd name="connsiteY8" fmla="*/ 365408 h 1841068"/>
              <a:gd name="connsiteX9" fmla="*/ 363014 w 1463257"/>
              <a:gd name="connsiteY9" fmla="*/ 382553 h 1841068"/>
              <a:gd name="connsiteX10" fmla="*/ 363014 w 1463257"/>
              <a:gd name="connsiteY10" fmla="*/ 1109310 h 1841068"/>
              <a:gd name="connsiteX11" fmla="*/ 43926 w 1463257"/>
              <a:gd name="connsiteY11" fmla="*/ 1108358 h 1841068"/>
              <a:gd name="connsiteX12" fmla="*/ 5826 w 1463257"/>
              <a:gd name="connsiteY12" fmla="*/ 1110263 h 1841068"/>
              <a:gd name="connsiteX13" fmla="*/ 8684 w 1463257"/>
              <a:gd name="connsiteY13" fmla="*/ 1123598 h 1841068"/>
              <a:gd name="connsiteX14" fmla="*/ 31544 w 1463257"/>
              <a:gd name="connsiteY14" fmla="*/ 1149316 h 1841068"/>
              <a:gd name="connsiteX15" fmla="*/ 705914 w 1463257"/>
              <a:gd name="connsiteY15" fmla="*/ 1824638 h 1841068"/>
              <a:gd name="connsiteX16" fmla="*/ 760206 w 1463257"/>
              <a:gd name="connsiteY16" fmla="*/ 1824638 h 1841068"/>
              <a:gd name="connsiteX17" fmla="*/ 1434576 w 1463257"/>
              <a:gd name="connsiteY17" fmla="*/ 1149316 h 1841068"/>
              <a:gd name="connsiteX18" fmla="*/ 1457436 w 1463257"/>
              <a:gd name="connsiteY18" fmla="*/ 1123598 h 1841068"/>
              <a:gd name="connsiteX19" fmla="*/ 1457436 w 1463257"/>
              <a:gd name="connsiteY19" fmla="*/ 1123598 h 1841068"/>
              <a:gd name="connsiteX20" fmla="*/ 1457436 w 1463257"/>
              <a:gd name="connsiteY20" fmla="*/ 1123598 h 1841068"/>
              <a:gd name="connsiteX21" fmla="*/ 1442196 w 1463257"/>
              <a:gd name="connsiteY21" fmla="*/ 1108358 h 1841068"/>
              <a:gd name="connsiteX22" fmla="*/ 365871 w 1463257"/>
              <a:gd name="connsiteY22" fmla="*/ 1102643 h 1841068"/>
              <a:gd name="connsiteX23" fmla="*/ 363014 w 1463257"/>
              <a:gd name="connsiteY23" fmla="*/ 1108358 h 1841068"/>
              <a:gd name="connsiteX24" fmla="*/ 363014 w 1463257"/>
              <a:gd name="connsiteY24" fmla="*/ 1108358 h 1841068"/>
              <a:gd name="connsiteX25" fmla="*/ 365871 w 1463257"/>
              <a:gd name="connsiteY25" fmla="*/ 1102643 h 1841068"/>
              <a:gd name="connsiteX26" fmla="*/ 363014 w 1463257"/>
              <a:gd name="connsiteY26" fmla="*/ 1108358 h 1841068"/>
              <a:gd name="connsiteX27" fmla="*/ 363014 w 1463257"/>
              <a:gd name="connsiteY27" fmla="*/ 1108358 h 1841068"/>
              <a:gd name="connsiteX28" fmla="*/ 363014 w 1463257"/>
              <a:gd name="connsiteY28" fmla="*/ 1108358 h 1841068"/>
              <a:gd name="connsiteX29" fmla="*/ 363014 w 1463257"/>
              <a:gd name="connsiteY29" fmla="*/ 1108358 h 1841068"/>
              <a:gd name="connsiteX30" fmla="*/ 363014 w 1463257"/>
              <a:gd name="connsiteY30" fmla="*/ 1108358 h 1841068"/>
              <a:gd name="connsiteX31" fmla="*/ 1101201 w 1463257"/>
              <a:gd name="connsiteY31" fmla="*/ 1108358 h 1841068"/>
              <a:gd name="connsiteX32" fmla="*/ 1101201 w 1463257"/>
              <a:gd name="connsiteY32" fmla="*/ 1108358 h 1841068"/>
              <a:gd name="connsiteX33" fmla="*/ 1098344 w 1463257"/>
              <a:gd name="connsiteY33" fmla="*/ 1102643 h 1841068"/>
              <a:gd name="connsiteX34" fmla="*/ 1101201 w 1463257"/>
              <a:gd name="connsiteY34" fmla="*/ 1108358 h 1841068"/>
              <a:gd name="connsiteX0" fmla="*/ 1442196 w 1463257"/>
              <a:gd name="connsiteY0" fmla="*/ 1108358 h 1841068"/>
              <a:gd name="connsiteX1" fmla="*/ 1102154 w 1463257"/>
              <a:gd name="connsiteY1" fmla="*/ 1108358 h 1841068"/>
              <a:gd name="connsiteX2" fmla="*/ 1103106 w 1463257"/>
              <a:gd name="connsiteY2" fmla="*/ 531143 h 1841068"/>
              <a:gd name="connsiteX3" fmla="*/ 1101201 w 1463257"/>
              <a:gd name="connsiteY3" fmla="*/ 364455 h 1841068"/>
              <a:gd name="connsiteX4" fmla="*/ 1095486 w 1463257"/>
              <a:gd name="connsiteY4" fmla="*/ 355883 h 1841068"/>
              <a:gd name="connsiteX5" fmla="*/ 749729 w 1463257"/>
              <a:gd name="connsiteY5" fmla="*/ 9173 h 1841068"/>
              <a:gd name="connsiteX6" fmla="*/ 713534 w 1463257"/>
              <a:gd name="connsiteY6" fmla="*/ 12030 h 1841068"/>
              <a:gd name="connsiteX7" fmla="*/ 507794 w 1463257"/>
              <a:gd name="connsiteY7" fmla="*/ 218723 h 1841068"/>
              <a:gd name="connsiteX8" fmla="*/ 364919 w 1463257"/>
              <a:gd name="connsiteY8" fmla="*/ 365408 h 1841068"/>
              <a:gd name="connsiteX9" fmla="*/ 363014 w 1463257"/>
              <a:gd name="connsiteY9" fmla="*/ 382553 h 1841068"/>
              <a:gd name="connsiteX10" fmla="*/ 363014 w 1463257"/>
              <a:gd name="connsiteY10" fmla="*/ 1109310 h 1841068"/>
              <a:gd name="connsiteX11" fmla="*/ 43926 w 1463257"/>
              <a:gd name="connsiteY11" fmla="*/ 1108358 h 1841068"/>
              <a:gd name="connsiteX12" fmla="*/ 5826 w 1463257"/>
              <a:gd name="connsiteY12" fmla="*/ 1110263 h 1841068"/>
              <a:gd name="connsiteX13" fmla="*/ 8684 w 1463257"/>
              <a:gd name="connsiteY13" fmla="*/ 1123598 h 1841068"/>
              <a:gd name="connsiteX14" fmla="*/ 31544 w 1463257"/>
              <a:gd name="connsiteY14" fmla="*/ 1149316 h 1841068"/>
              <a:gd name="connsiteX15" fmla="*/ 705914 w 1463257"/>
              <a:gd name="connsiteY15" fmla="*/ 1824638 h 1841068"/>
              <a:gd name="connsiteX16" fmla="*/ 760206 w 1463257"/>
              <a:gd name="connsiteY16" fmla="*/ 1824638 h 1841068"/>
              <a:gd name="connsiteX17" fmla="*/ 1434576 w 1463257"/>
              <a:gd name="connsiteY17" fmla="*/ 1149316 h 1841068"/>
              <a:gd name="connsiteX18" fmla="*/ 1457436 w 1463257"/>
              <a:gd name="connsiteY18" fmla="*/ 1123598 h 1841068"/>
              <a:gd name="connsiteX19" fmla="*/ 1457436 w 1463257"/>
              <a:gd name="connsiteY19" fmla="*/ 1123598 h 1841068"/>
              <a:gd name="connsiteX20" fmla="*/ 1457436 w 1463257"/>
              <a:gd name="connsiteY20" fmla="*/ 1123598 h 1841068"/>
              <a:gd name="connsiteX21" fmla="*/ 1442196 w 1463257"/>
              <a:gd name="connsiteY21" fmla="*/ 1108358 h 1841068"/>
              <a:gd name="connsiteX22" fmla="*/ 365871 w 1463257"/>
              <a:gd name="connsiteY22" fmla="*/ 1102643 h 1841068"/>
              <a:gd name="connsiteX23" fmla="*/ 363014 w 1463257"/>
              <a:gd name="connsiteY23" fmla="*/ 1108358 h 1841068"/>
              <a:gd name="connsiteX24" fmla="*/ 363014 w 1463257"/>
              <a:gd name="connsiteY24" fmla="*/ 1108358 h 1841068"/>
              <a:gd name="connsiteX25" fmla="*/ 365871 w 1463257"/>
              <a:gd name="connsiteY25" fmla="*/ 1102643 h 1841068"/>
              <a:gd name="connsiteX26" fmla="*/ 363014 w 1463257"/>
              <a:gd name="connsiteY26" fmla="*/ 1108358 h 1841068"/>
              <a:gd name="connsiteX27" fmla="*/ 363014 w 1463257"/>
              <a:gd name="connsiteY27" fmla="*/ 1108358 h 1841068"/>
              <a:gd name="connsiteX28" fmla="*/ 363014 w 1463257"/>
              <a:gd name="connsiteY28" fmla="*/ 1108358 h 1841068"/>
              <a:gd name="connsiteX29" fmla="*/ 363014 w 1463257"/>
              <a:gd name="connsiteY29" fmla="*/ 1108358 h 1841068"/>
              <a:gd name="connsiteX30" fmla="*/ 1101201 w 1463257"/>
              <a:gd name="connsiteY30" fmla="*/ 1108358 h 1841068"/>
              <a:gd name="connsiteX31" fmla="*/ 1101201 w 1463257"/>
              <a:gd name="connsiteY31" fmla="*/ 1108358 h 1841068"/>
              <a:gd name="connsiteX32" fmla="*/ 1098344 w 1463257"/>
              <a:gd name="connsiteY32" fmla="*/ 1102643 h 1841068"/>
              <a:gd name="connsiteX33" fmla="*/ 1101201 w 1463257"/>
              <a:gd name="connsiteY33" fmla="*/ 1108358 h 1841068"/>
              <a:gd name="connsiteX0" fmla="*/ 1442196 w 1463257"/>
              <a:gd name="connsiteY0" fmla="*/ 1108358 h 1841068"/>
              <a:gd name="connsiteX1" fmla="*/ 1102154 w 1463257"/>
              <a:gd name="connsiteY1" fmla="*/ 1108358 h 1841068"/>
              <a:gd name="connsiteX2" fmla="*/ 1103106 w 1463257"/>
              <a:gd name="connsiteY2" fmla="*/ 531143 h 1841068"/>
              <a:gd name="connsiteX3" fmla="*/ 1101201 w 1463257"/>
              <a:gd name="connsiteY3" fmla="*/ 364455 h 1841068"/>
              <a:gd name="connsiteX4" fmla="*/ 1095486 w 1463257"/>
              <a:gd name="connsiteY4" fmla="*/ 355883 h 1841068"/>
              <a:gd name="connsiteX5" fmla="*/ 749729 w 1463257"/>
              <a:gd name="connsiteY5" fmla="*/ 9173 h 1841068"/>
              <a:gd name="connsiteX6" fmla="*/ 713534 w 1463257"/>
              <a:gd name="connsiteY6" fmla="*/ 12030 h 1841068"/>
              <a:gd name="connsiteX7" fmla="*/ 507794 w 1463257"/>
              <a:gd name="connsiteY7" fmla="*/ 218723 h 1841068"/>
              <a:gd name="connsiteX8" fmla="*/ 364919 w 1463257"/>
              <a:gd name="connsiteY8" fmla="*/ 365408 h 1841068"/>
              <a:gd name="connsiteX9" fmla="*/ 363014 w 1463257"/>
              <a:gd name="connsiteY9" fmla="*/ 382553 h 1841068"/>
              <a:gd name="connsiteX10" fmla="*/ 363014 w 1463257"/>
              <a:gd name="connsiteY10" fmla="*/ 1109310 h 1841068"/>
              <a:gd name="connsiteX11" fmla="*/ 43926 w 1463257"/>
              <a:gd name="connsiteY11" fmla="*/ 1108358 h 1841068"/>
              <a:gd name="connsiteX12" fmla="*/ 5826 w 1463257"/>
              <a:gd name="connsiteY12" fmla="*/ 1110263 h 1841068"/>
              <a:gd name="connsiteX13" fmla="*/ 8684 w 1463257"/>
              <a:gd name="connsiteY13" fmla="*/ 1123598 h 1841068"/>
              <a:gd name="connsiteX14" fmla="*/ 31544 w 1463257"/>
              <a:gd name="connsiteY14" fmla="*/ 1149316 h 1841068"/>
              <a:gd name="connsiteX15" fmla="*/ 705914 w 1463257"/>
              <a:gd name="connsiteY15" fmla="*/ 1824638 h 1841068"/>
              <a:gd name="connsiteX16" fmla="*/ 760206 w 1463257"/>
              <a:gd name="connsiteY16" fmla="*/ 1824638 h 1841068"/>
              <a:gd name="connsiteX17" fmla="*/ 1434576 w 1463257"/>
              <a:gd name="connsiteY17" fmla="*/ 1149316 h 1841068"/>
              <a:gd name="connsiteX18" fmla="*/ 1457436 w 1463257"/>
              <a:gd name="connsiteY18" fmla="*/ 1123598 h 1841068"/>
              <a:gd name="connsiteX19" fmla="*/ 1457436 w 1463257"/>
              <a:gd name="connsiteY19" fmla="*/ 1123598 h 1841068"/>
              <a:gd name="connsiteX20" fmla="*/ 1457436 w 1463257"/>
              <a:gd name="connsiteY20" fmla="*/ 1123598 h 1841068"/>
              <a:gd name="connsiteX21" fmla="*/ 1442196 w 1463257"/>
              <a:gd name="connsiteY21" fmla="*/ 1108358 h 1841068"/>
              <a:gd name="connsiteX22" fmla="*/ 365871 w 1463257"/>
              <a:gd name="connsiteY22" fmla="*/ 1102643 h 1841068"/>
              <a:gd name="connsiteX23" fmla="*/ 363014 w 1463257"/>
              <a:gd name="connsiteY23" fmla="*/ 1108358 h 1841068"/>
              <a:gd name="connsiteX24" fmla="*/ 363014 w 1463257"/>
              <a:gd name="connsiteY24" fmla="*/ 1108358 h 1841068"/>
              <a:gd name="connsiteX25" fmla="*/ 365871 w 1463257"/>
              <a:gd name="connsiteY25" fmla="*/ 1102643 h 1841068"/>
              <a:gd name="connsiteX26" fmla="*/ 363014 w 1463257"/>
              <a:gd name="connsiteY26" fmla="*/ 1108358 h 1841068"/>
              <a:gd name="connsiteX27" fmla="*/ 363014 w 1463257"/>
              <a:gd name="connsiteY27" fmla="*/ 1108358 h 1841068"/>
              <a:gd name="connsiteX28" fmla="*/ 363014 w 1463257"/>
              <a:gd name="connsiteY28" fmla="*/ 1108358 h 1841068"/>
              <a:gd name="connsiteX29" fmla="*/ 1101201 w 1463257"/>
              <a:gd name="connsiteY29" fmla="*/ 1108358 h 1841068"/>
              <a:gd name="connsiteX30" fmla="*/ 1101201 w 1463257"/>
              <a:gd name="connsiteY30" fmla="*/ 1108358 h 1841068"/>
              <a:gd name="connsiteX31" fmla="*/ 1098344 w 1463257"/>
              <a:gd name="connsiteY31" fmla="*/ 1102643 h 1841068"/>
              <a:gd name="connsiteX32" fmla="*/ 1101201 w 1463257"/>
              <a:gd name="connsiteY32" fmla="*/ 1108358 h 1841068"/>
              <a:gd name="connsiteX0" fmla="*/ 1442196 w 1463257"/>
              <a:gd name="connsiteY0" fmla="*/ 1108358 h 1841068"/>
              <a:gd name="connsiteX1" fmla="*/ 1102154 w 1463257"/>
              <a:gd name="connsiteY1" fmla="*/ 1108358 h 1841068"/>
              <a:gd name="connsiteX2" fmla="*/ 1103106 w 1463257"/>
              <a:gd name="connsiteY2" fmla="*/ 531143 h 1841068"/>
              <a:gd name="connsiteX3" fmla="*/ 1101201 w 1463257"/>
              <a:gd name="connsiteY3" fmla="*/ 364455 h 1841068"/>
              <a:gd name="connsiteX4" fmla="*/ 1095486 w 1463257"/>
              <a:gd name="connsiteY4" fmla="*/ 355883 h 1841068"/>
              <a:gd name="connsiteX5" fmla="*/ 749729 w 1463257"/>
              <a:gd name="connsiteY5" fmla="*/ 9173 h 1841068"/>
              <a:gd name="connsiteX6" fmla="*/ 713534 w 1463257"/>
              <a:gd name="connsiteY6" fmla="*/ 12030 h 1841068"/>
              <a:gd name="connsiteX7" fmla="*/ 507794 w 1463257"/>
              <a:gd name="connsiteY7" fmla="*/ 218723 h 1841068"/>
              <a:gd name="connsiteX8" fmla="*/ 364919 w 1463257"/>
              <a:gd name="connsiteY8" fmla="*/ 365408 h 1841068"/>
              <a:gd name="connsiteX9" fmla="*/ 363014 w 1463257"/>
              <a:gd name="connsiteY9" fmla="*/ 382553 h 1841068"/>
              <a:gd name="connsiteX10" fmla="*/ 363014 w 1463257"/>
              <a:gd name="connsiteY10" fmla="*/ 1109310 h 1841068"/>
              <a:gd name="connsiteX11" fmla="*/ 43926 w 1463257"/>
              <a:gd name="connsiteY11" fmla="*/ 1108358 h 1841068"/>
              <a:gd name="connsiteX12" fmla="*/ 5826 w 1463257"/>
              <a:gd name="connsiteY12" fmla="*/ 1110263 h 1841068"/>
              <a:gd name="connsiteX13" fmla="*/ 8684 w 1463257"/>
              <a:gd name="connsiteY13" fmla="*/ 1123598 h 1841068"/>
              <a:gd name="connsiteX14" fmla="*/ 31544 w 1463257"/>
              <a:gd name="connsiteY14" fmla="*/ 1149316 h 1841068"/>
              <a:gd name="connsiteX15" fmla="*/ 705914 w 1463257"/>
              <a:gd name="connsiteY15" fmla="*/ 1824638 h 1841068"/>
              <a:gd name="connsiteX16" fmla="*/ 760206 w 1463257"/>
              <a:gd name="connsiteY16" fmla="*/ 1824638 h 1841068"/>
              <a:gd name="connsiteX17" fmla="*/ 1434576 w 1463257"/>
              <a:gd name="connsiteY17" fmla="*/ 1149316 h 1841068"/>
              <a:gd name="connsiteX18" fmla="*/ 1457436 w 1463257"/>
              <a:gd name="connsiteY18" fmla="*/ 1123598 h 1841068"/>
              <a:gd name="connsiteX19" fmla="*/ 1457436 w 1463257"/>
              <a:gd name="connsiteY19" fmla="*/ 1123598 h 1841068"/>
              <a:gd name="connsiteX20" fmla="*/ 1457436 w 1463257"/>
              <a:gd name="connsiteY20" fmla="*/ 1123598 h 1841068"/>
              <a:gd name="connsiteX21" fmla="*/ 1442196 w 1463257"/>
              <a:gd name="connsiteY21" fmla="*/ 1108358 h 1841068"/>
              <a:gd name="connsiteX22" fmla="*/ 365871 w 1463257"/>
              <a:gd name="connsiteY22" fmla="*/ 1102643 h 1841068"/>
              <a:gd name="connsiteX23" fmla="*/ 363014 w 1463257"/>
              <a:gd name="connsiteY23" fmla="*/ 1108358 h 1841068"/>
              <a:gd name="connsiteX24" fmla="*/ 363014 w 1463257"/>
              <a:gd name="connsiteY24" fmla="*/ 1108358 h 1841068"/>
              <a:gd name="connsiteX25" fmla="*/ 365871 w 1463257"/>
              <a:gd name="connsiteY25" fmla="*/ 1102643 h 1841068"/>
              <a:gd name="connsiteX26" fmla="*/ 1101201 w 1463257"/>
              <a:gd name="connsiteY26" fmla="*/ 1108358 h 1841068"/>
              <a:gd name="connsiteX27" fmla="*/ 1101201 w 1463257"/>
              <a:gd name="connsiteY27" fmla="*/ 1108358 h 1841068"/>
              <a:gd name="connsiteX28" fmla="*/ 1098344 w 1463257"/>
              <a:gd name="connsiteY28" fmla="*/ 1102643 h 1841068"/>
              <a:gd name="connsiteX29" fmla="*/ 1101201 w 1463257"/>
              <a:gd name="connsiteY29" fmla="*/ 1108358 h 1841068"/>
              <a:gd name="connsiteX0" fmla="*/ 1442196 w 1463257"/>
              <a:gd name="connsiteY0" fmla="*/ 1108358 h 1841068"/>
              <a:gd name="connsiteX1" fmla="*/ 1102154 w 1463257"/>
              <a:gd name="connsiteY1" fmla="*/ 1108358 h 1841068"/>
              <a:gd name="connsiteX2" fmla="*/ 1103106 w 1463257"/>
              <a:gd name="connsiteY2" fmla="*/ 531143 h 1841068"/>
              <a:gd name="connsiteX3" fmla="*/ 1101201 w 1463257"/>
              <a:gd name="connsiteY3" fmla="*/ 364455 h 1841068"/>
              <a:gd name="connsiteX4" fmla="*/ 1095486 w 1463257"/>
              <a:gd name="connsiteY4" fmla="*/ 355883 h 1841068"/>
              <a:gd name="connsiteX5" fmla="*/ 749729 w 1463257"/>
              <a:gd name="connsiteY5" fmla="*/ 9173 h 1841068"/>
              <a:gd name="connsiteX6" fmla="*/ 713534 w 1463257"/>
              <a:gd name="connsiteY6" fmla="*/ 12030 h 1841068"/>
              <a:gd name="connsiteX7" fmla="*/ 507794 w 1463257"/>
              <a:gd name="connsiteY7" fmla="*/ 218723 h 1841068"/>
              <a:gd name="connsiteX8" fmla="*/ 364919 w 1463257"/>
              <a:gd name="connsiteY8" fmla="*/ 365408 h 1841068"/>
              <a:gd name="connsiteX9" fmla="*/ 363014 w 1463257"/>
              <a:gd name="connsiteY9" fmla="*/ 382553 h 1841068"/>
              <a:gd name="connsiteX10" fmla="*/ 363014 w 1463257"/>
              <a:gd name="connsiteY10" fmla="*/ 1109310 h 1841068"/>
              <a:gd name="connsiteX11" fmla="*/ 43926 w 1463257"/>
              <a:gd name="connsiteY11" fmla="*/ 1108358 h 1841068"/>
              <a:gd name="connsiteX12" fmla="*/ 5826 w 1463257"/>
              <a:gd name="connsiteY12" fmla="*/ 1110263 h 1841068"/>
              <a:gd name="connsiteX13" fmla="*/ 8684 w 1463257"/>
              <a:gd name="connsiteY13" fmla="*/ 1123598 h 1841068"/>
              <a:gd name="connsiteX14" fmla="*/ 31544 w 1463257"/>
              <a:gd name="connsiteY14" fmla="*/ 1149316 h 1841068"/>
              <a:gd name="connsiteX15" fmla="*/ 705914 w 1463257"/>
              <a:gd name="connsiteY15" fmla="*/ 1824638 h 1841068"/>
              <a:gd name="connsiteX16" fmla="*/ 760206 w 1463257"/>
              <a:gd name="connsiteY16" fmla="*/ 1824638 h 1841068"/>
              <a:gd name="connsiteX17" fmla="*/ 1434576 w 1463257"/>
              <a:gd name="connsiteY17" fmla="*/ 1149316 h 1841068"/>
              <a:gd name="connsiteX18" fmla="*/ 1457436 w 1463257"/>
              <a:gd name="connsiteY18" fmla="*/ 1123598 h 1841068"/>
              <a:gd name="connsiteX19" fmla="*/ 1457436 w 1463257"/>
              <a:gd name="connsiteY19" fmla="*/ 1123598 h 1841068"/>
              <a:gd name="connsiteX20" fmla="*/ 1457436 w 1463257"/>
              <a:gd name="connsiteY20" fmla="*/ 1123598 h 1841068"/>
              <a:gd name="connsiteX21" fmla="*/ 1442196 w 1463257"/>
              <a:gd name="connsiteY21" fmla="*/ 1108358 h 1841068"/>
              <a:gd name="connsiteX22" fmla="*/ 363014 w 1463257"/>
              <a:gd name="connsiteY22" fmla="*/ 1108358 h 1841068"/>
              <a:gd name="connsiteX23" fmla="*/ 363014 w 1463257"/>
              <a:gd name="connsiteY23" fmla="*/ 1108358 h 1841068"/>
              <a:gd name="connsiteX24" fmla="*/ 363014 w 1463257"/>
              <a:gd name="connsiteY24" fmla="*/ 1108358 h 1841068"/>
              <a:gd name="connsiteX25" fmla="*/ 1101201 w 1463257"/>
              <a:gd name="connsiteY25" fmla="*/ 1108358 h 1841068"/>
              <a:gd name="connsiteX26" fmla="*/ 1101201 w 1463257"/>
              <a:gd name="connsiteY26" fmla="*/ 1108358 h 1841068"/>
              <a:gd name="connsiteX27" fmla="*/ 1098344 w 1463257"/>
              <a:gd name="connsiteY27" fmla="*/ 1102643 h 1841068"/>
              <a:gd name="connsiteX28" fmla="*/ 1101201 w 1463257"/>
              <a:gd name="connsiteY28" fmla="*/ 1108358 h 1841068"/>
              <a:gd name="connsiteX0" fmla="*/ 1442196 w 1463257"/>
              <a:gd name="connsiteY0" fmla="*/ 1127383 h 1860093"/>
              <a:gd name="connsiteX1" fmla="*/ 1102154 w 1463257"/>
              <a:gd name="connsiteY1" fmla="*/ 1127383 h 1860093"/>
              <a:gd name="connsiteX2" fmla="*/ 1103106 w 1463257"/>
              <a:gd name="connsiteY2" fmla="*/ 550168 h 1860093"/>
              <a:gd name="connsiteX3" fmla="*/ 1101201 w 1463257"/>
              <a:gd name="connsiteY3" fmla="*/ 383480 h 1860093"/>
              <a:gd name="connsiteX4" fmla="*/ 1095486 w 1463257"/>
              <a:gd name="connsiteY4" fmla="*/ 374908 h 1860093"/>
              <a:gd name="connsiteX5" fmla="*/ 749729 w 1463257"/>
              <a:gd name="connsiteY5" fmla="*/ 28198 h 1860093"/>
              <a:gd name="connsiteX6" fmla="*/ 713534 w 1463257"/>
              <a:gd name="connsiteY6" fmla="*/ 31055 h 1860093"/>
              <a:gd name="connsiteX7" fmla="*/ 364919 w 1463257"/>
              <a:gd name="connsiteY7" fmla="*/ 384433 h 1860093"/>
              <a:gd name="connsiteX8" fmla="*/ 363014 w 1463257"/>
              <a:gd name="connsiteY8" fmla="*/ 401578 h 1860093"/>
              <a:gd name="connsiteX9" fmla="*/ 363014 w 1463257"/>
              <a:gd name="connsiteY9" fmla="*/ 1128335 h 1860093"/>
              <a:gd name="connsiteX10" fmla="*/ 43926 w 1463257"/>
              <a:gd name="connsiteY10" fmla="*/ 1127383 h 1860093"/>
              <a:gd name="connsiteX11" fmla="*/ 5826 w 1463257"/>
              <a:gd name="connsiteY11" fmla="*/ 1129288 h 1860093"/>
              <a:gd name="connsiteX12" fmla="*/ 8684 w 1463257"/>
              <a:gd name="connsiteY12" fmla="*/ 1142623 h 1860093"/>
              <a:gd name="connsiteX13" fmla="*/ 31544 w 1463257"/>
              <a:gd name="connsiteY13" fmla="*/ 1168341 h 1860093"/>
              <a:gd name="connsiteX14" fmla="*/ 705914 w 1463257"/>
              <a:gd name="connsiteY14" fmla="*/ 1843663 h 1860093"/>
              <a:gd name="connsiteX15" fmla="*/ 760206 w 1463257"/>
              <a:gd name="connsiteY15" fmla="*/ 1843663 h 1860093"/>
              <a:gd name="connsiteX16" fmla="*/ 1434576 w 1463257"/>
              <a:gd name="connsiteY16" fmla="*/ 1168341 h 1860093"/>
              <a:gd name="connsiteX17" fmla="*/ 1457436 w 1463257"/>
              <a:gd name="connsiteY17" fmla="*/ 1142623 h 1860093"/>
              <a:gd name="connsiteX18" fmla="*/ 1457436 w 1463257"/>
              <a:gd name="connsiteY18" fmla="*/ 1142623 h 1860093"/>
              <a:gd name="connsiteX19" fmla="*/ 1457436 w 1463257"/>
              <a:gd name="connsiteY19" fmla="*/ 1142623 h 1860093"/>
              <a:gd name="connsiteX20" fmla="*/ 1442196 w 1463257"/>
              <a:gd name="connsiteY20" fmla="*/ 1127383 h 1860093"/>
              <a:gd name="connsiteX21" fmla="*/ 363014 w 1463257"/>
              <a:gd name="connsiteY21" fmla="*/ 1127383 h 1860093"/>
              <a:gd name="connsiteX22" fmla="*/ 363014 w 1463257"/>
              <a:gd name="connsiteY22" fmla="*/ 1127383 h 1860093"/>
              <a:gd name="connsiteX23" fmla="*/ 363014 w 1463257"/>
              <a:gd name="connsiteY23" fmla="*/ 1127383 h 1860093"/>
              <a:gd name="connsiteX24" fmla="*/ 1101201 w 1463257"/>
              <a:gd name="connsiteY24" fmla="*/ 1127383 h 1860093"/>
              <a:gd name="connsiteX25" fmla="*/ 1101201 w 1463257"/>
              <a:gd name="connsiteY25" fmla="*/ 1127383 h 1860093"/>
              <a:gd name="connsiteX26" fmla="*/ 1098344 w 1463257"/>
              <a:gd name="connsiteY26" fmla="*/ 1121668 h 1860093"/>
              <a:gd name="connsiteX27" fmla="*/ 1101201 w 1463257"/>
              <a:gd name="connsiteY27" fmla="*/ 1127383 h 1860093"/>
              <a:gd name="connsiteX0" fmla="*/ 1442196 w 1463257"/>
              <a:gd name="connsiteY0" fmla="*/ 1110873 h 1843583"/>
              <a:gd name="connsiteX1" fmla="*/ 1102154 w 1463257"/>
              <a:gd name="connsiteY1" fmla="*/ 1110873 h 1843583"/>
              <a:gd name="connsiteX2" fmla="*/ 1103106 w 1463257"/>
              <a:gd name="connsiteY2" fmla="*/ 533658 h 1843583"/>
              <a:gd name="connsiteX3" fmla="*/ 1101201 w 1463257"/>
              <a:gd name="connsiteY3" fmla="*/ 366970 h 1843583"/>
              <a:gd name="connsiteX4" fmla="*/ 1095486 w 1463257"/>
              <a:gd name="connsiteY4" fmla="*/ 358398 h 1843583"/>
              <a:gd name="connsiteX5" fmla="*/ 749729 w 1463257"/>
              <a:gd name="connsiteY5" fmla="*/ 11688 h 1843583"/>
              <a:gd name="connsiteX6" fmla="*/ 713534 w 1463257"/>
              <a:gd name="connsiteY6" fmla="*/ 14545 h 1843583"/>
              <a:gd name="connsiteX7" fmla="*/ 364919 w 1463257"/>
              <a:gd name="connsiteY7" fmla="*/ 367923 h 1843583"/>
              <a:gd name="connsiteX8" fmla="*/ 363014 w 1463257"/>
              <a:gd name="connsiteY8" fmla="*/ 385068 h 1843583"/>
              <a:gd name="connsiteX9" fmla="*/ 363014 w 1463257"/>
              <a:gd name="connsiteY9" fmla="*/ 1111825 h 1843583"/>
              <a:gd name="connsiteX10" fmla="*/ 43926 w 1463257"/>
              <a:gd name="connsiteY10" fmla="*/ 1110873 h 1843583"/>
              <a:gd name="connsiteX11" fmla="*/ 5826 w 1463257"/>
              <a:gd name="connsiteY11" fmla="*/ 1112778 h 1843583"/>
              <a:gd name="connsiteX12" fmla="*/ 8684 w 1463257"/>
              <a:gd name="connsiteY12" fmla="*/ 1126113 h 1843583"/>
              <a:gd name="connsiteX13" fmla="*/ 31544 w 1463257"/>
              <a:gd name="connsiteY13" fmla="*/ 1151831 h 1843583"/>
              <a:gd name="connsiteX14" fmla="*/ 705914 w 1463257"/>
              <a:gd name="connsiteY14" fmla="*/ 1827153 h 1843583"/>
              <a:gd name="connsiteX15" fmla="*/ 760206 w 1463257"/>
              <a:gd name="connsiteY15" fmla="*/ 1827153 h 1843583"/>
              <a:gd name="connsiteX16" fmla="*/ 1434576 w 1463257"/>
              <a:gd name="connsiteY16" fmla="*/ 1151831 h 1843583"/>
              <a:gd name="connsiteX17" fmla="*/ 1457436 w 1463257"/>
              <a:gd name="connsiteY17" fmla="*/ 1126113 h 1843583"/>
              <a:gd name="connsiteX18" fmla="*/ 1457436 w 1463257"/>
              <a:gd name="connsiteY18" fmla="*/ 1126113 h 1843583"/>
              <a:gd name="connsiteX19" fmla="*/ 1457436 w 1463257"/>
              <a:gd name="connsiteY19" fmla="*/ 1126113 h 1843583"/>
              <a:gd name="connsiteX20" fmla="*/ 1442196 w 1463257"/>
              <a:gd name="connsiteY20" fmla="*/ 1110873 h 1843583"/>
              <a:gd name="connsiteX21" fmla="*/ 363014 w 1463257"/>
              <a:gd name="connsiteY21" fmla="*/ 1110873 h 1843583"/>
              <a:gd name="connsiteX22" fmla="*/ 363014 w 1463257"/>
              <a:gd name="connsiteY22" fmla="*/ 1110873 h 1843583"/>
              <a:gd name="connsiteX23" fmla="*/ 363014 w 1463257"/>
              <a:gd name="connsiteY23" fmla="*/ 1110873 h 1843583"/>
              <a:gd name="connsiteX24" fmla="*/ 1101201 w 1463257"/>
              <a:gd name="connsiteY24" fmla="*/ 1110873 h 1843583"/>
              <a:gd name="connsiteX25" fmla="*/ 1101201 w 1463257"/>
              <a:gd name="connsiteY25" fmla="*/ 1110873 h 1843583"/>
              <a:gd name="connsiteX26" fmla="*/ 1098344 w 1463257"/>
              <a:gd name="connsiteY26" fmla="*/ 1105158 h 1843583"/>
              <a:gd name="connsiteX27" fmla="*/ 1101201 w 1463257"/>
              <a:gd name="connsiteY27" fmla="*/ 1110873 h 1843583"/>
              <a:gd name="connsiteX0" fmla="*/ 1442196 w 1463257"/>
              <a:gd name="connsiteY0" fmla="*/ 1110873 h 1843583"/>
              <a:gd name="connsiteX1" fmla="*/ 1102154 w 1463257"/>
              <a:gd name="connsiteY1" fmla="*/ 1110873 h 1843583"/>
              <a:gd name="connsiteX2" fmla="*/ 1103106 w 1463257"/>
              <a:gd name="connsiteY2" fmla="*/ 533658 h 1843583"/>
              <a:gd name="connsiteX3" fmla="*/ 1101201 w 1463257"/>
              <a:gd name="connsiteY3" fmla="*/ 366970 h 1843583"/>
              <a:gd name="connsiteX4" fmla="*/ 1095486 w 1463257"/>
              <a:gd name="connsiteY4" fmla="*/ 358398 h 1843583"/>
              <a:gd name="connsiteX5" fmla="*/ 749729 w 1463257"/>
              <a:gd name="connsiteY5" fmla="*/ 11688 h 1843583"/>
              <a:gd name="connsiteX6" fmla="*/ 713534 w 1463257"/>
              <a:gd name="connsiteY6" fmla="*/ 14545 h 1843583"/>
              <a:gd name="connsiteX7" fmla="*/ 364919 w 1463257"/>
              <a:gd name="connsiteY7" fmla="*/ 367923 h 1843583"/>
              <a:gd name="connsiteX8" fmla="*/ 363014 w 1463257"/>
              <a:gd name="connsiteY8" fmla="*/ 385068 h 1843583"/>
              <a:gd name="connsiteX9" fmla="*/ 363014 w 1463257"/>
              <a:gd name="connsiteY9" fmla="*/ 1111825 h 1843583"/>
              <a:gd name="connsiteX10" fmla="*/ 43926 w 1463257"/>
              <a:gd name="connsiteY10" fmla="*/ 1110873 h 1843583"/>
              <a:gd name="connsiteX11" fmla="*/ 5826 w 1463257"/>
              <a:gd name="connsiteY11" fmla="*/ 1112778 h 1843583"/>
              <a:gd name="connsiteX12" fmla="*/ 8684 w 1463257"/>
              <a:gd name="connsiteY12" fmla="*/ 1126113 h 1843583"/>
              <a:gd name="connsiteX13" fmla="*/ 31544 w 1463257"/>
              <a:gd name="connsiteY13" fmla="*/ 1151831 h 1843583"/>
              <a:gd name="connsiteX14" fmla="*/ 705914 w 1463257"/>
              <a:gd name="connsiteY14" fmla="*/ 1827153 h 1843583"/>
              <a:gd name="connsiteX15" fmla="*/ 760206 w 1463257"/>
              <a:gd name="connsiteY15" fmla="*/ 1827153 h 1843583"/>
              <a:gd name="connsiteX16" fmla="*/ 1457436 w 1463257"/>
              <a:gd name="connsiteY16" fmla="*/ 1126113 h 1843583"/>
              <a:gd name="connsiteX17" fmla="*/ 1457436 w 1463257"/>
              <a:gd name="connsiteY17" fmla="*/ 1126113 h 1843583"/>
              <a:gd name="connsiteX18" fmla="*/ 1457436 w 1463257"/>
              <a:gd name="connsiteY18" fmla="*/ 1126113 h 1843583"/>
              <a:gd name="connsiteX19" fmla="*/ 1442196 w 1463257"/>
              <a:gd name="connsiteY19" fmla="*/ 1110873 h 1843583"/>
              <a:gd name="connsiteX20" fmla="*/ 363014 w 1463257"/>
              <a:gd name="connsiteY20" fmla="*/ 1110873 h 1843583"/>
              <a:gd name="connsiteX21" fmla="*/ 363014 w 1463257"/>
              <a:gd name="connsiteY21" fmla="*/ 1110873 h 1843583"/>
              <a:gd name="connsiteX22" fmla="*/ 363014 w 1463257"/>
              <a:gd name="connsiteY22" fmla="*/ 1110873 h 1843583"/>
              <a:gd name="connsiteX23" fmla="*/ 1101201 w 1463257"/>
              <a:gd name="connsiteY23" fmla="*/ 1110873 h 1843583"/>
              <a:gd name="connsiteX24" fmla="*/ 1101201 w 1463257"/>
              <a:gd name="connsiteY24" fmla="*/ 1110873 h 1843583"/>
              <a:gd name="connsiteX25" fmla="*/ 1098344 w 1463257"/>
              <a:gd name="connsiteY25" fmla="*/ 1105158 h 1843583"/>
              <a:gd name="connsiteX26" fmla="*/ 1101201 w 1463257"/>
              <a:gd name="connsiteY26" fmla="*/ 1110873 h 1843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463257" h="1843583">
                <a:moveTo>
                  <a:pt x="1442196" y="1110873"/>
                </a:moveTo>
                <a:lnTo>
                  <a:pt x="1102154" y="1110873"/>
                </a:lnTo>
                <a:cubicBezTo>
                  <a:pt x="1102154" y="918468"/>
                  <a:pt x="1103106" y="726063"/>
                  <a:pt x="1103106" y="533658"/>
                </a:cubicBezTo>
                <a:cubicBezTo>
                  <a:pt x="1103106" y="478413"/>
                  <a:pt x="1102154" y="422215"/>
                  <a:pt x="1101201" y="366970"/>
                </a:cubicBezTo>
                <a:cubicBezTo>
                  <a:pt x="1099296" y="364113"/>
                  <a:pt x="1098344" y="360303"/>
                  <a:pt x="1095486" y="358398"/>
                </a:cubicBezTo>
                <a:lnTo>
                  <a:pt x="749729" y="11688"/>
                </a:lnTo>
                <a:cubicBezTo>
                  <a:pt x="734489" y="-3552"/>
                  <a:pt x="732356" y="-5179"/>
                  <a:pt x="713534" y="14545"/>
                </a:cubicBezTo>
                <a:cubicBezTo>
                  <a:pt x="653197" y="77773"/>
                  <a:pt x="423339" y="306169"/>
                  <a:pt x="364919" y="367923"/>
                </a:cubicBezTo>
                <a:cubicBezTo>
                  <a:pt x="363966" y="373638"/>
                  <a:pt x="363014" y="379353"/>
                  <a:pt x="363014" y="385068"/>
                </a:cubicBezTo>
                <a:lnTo>
                  <a:pt x="363014" y="1111825"/>
                </a:lnTo>
                <a:lnTo>
                  <a:pt x="43926" y="1110873"/>
                </a:lnTo>
                <a:cubicBezTo>
                  <a:pt x="31544" y="1110873"/>
                  <a:pt x="17256" y="1108015"/>
                  <a:pt x="5826" y="1112778"/>
                </a:cubicBezTo>
                <a:cubicBezTo>
                  <a:pt x="-7509" y="1117540"/>
                  <a:pt x="5826" y="1121350"/>
                  <a:pt x="8684" y="1126113"/>
                </a:cubicBezTo>
                <a:cubicBezTo>
                  <a:pt x="16304" y="1134685"/>
                  <a:pt x="22971" y="1144210"/>
                  <a:pt x="31544" y="1151831"/>
                </a:cubicBezTo>
                <a:lnTo>
                  <a:pt x="705914" y="1827153"/>
                </a:lnTo>
                <a:cubicBezTo>
                  <a:pt x="727821" y="1849060"/>
                  <a:pt x="738299" y="1849060"/>
                  <a:pt x="760206" y="1827153"/>
                </a:cubicBezTo>
                <a:lnTo>
                  <a:pt x="1457436" y="1126113"/>
                </a:lnTo>
                <a:lnTo>
                  <a:pt x="1457436" y="1126113"/>
                </a:lnTo>
                <a:lnTo>
                  <a:pt x="1457436" y="1126113"/>
                </a:lnTo>
                <a:cubicBezTo>
                  <a:pt x="1475534" y="1097538"/>
                  <a:pt x="1446006" y="1110873"/>
                  <a:pt x="1442196" y="1110873"/>
                </a:cubicBezTo>
                <a:close/>
                <a:moveTo>
                  <a:pt x="363014" y="1110873"/>
                </a:moveTo>
                <a:lnTo>
                  <a:pt x="363014" y="1110873"/>
                </a:lnTo>
                <a:lnTo>
                  <a:pt x="363014" y="1110873"/>
                </a:lnTo>
                <a:close/>
                <a:moveTo>
                  <a:pt x="1101201" y="1110873"/>
                </a:moveTo>
                <a:lnTo>
                  <a:pt x="1101201" y="1110873"/>
                </a:lnTo>
                <a:cubicBezTo>
                  <a:pt x="1099296" y="1108968"/>
                  <a:pt x="1098344" y="1107063"/>
                  <a:pt x="1098344" y="1105158"/>
                </a:cubicBezTo>
                <a:lnTo>
                  <a:pt x="1101201" y="1110873"/>
                </a:lnTo>
                <a:close/>
              </a:path>
            </a:pathLst>
          </a:custGeom>
          <a:solidFill>
            <a:schemeClr val="accent4"/>
          </a:solidFill>
          <a:ln w="190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2462" name="Freeform: Shape 10">
            <a:extLst>
              <a:ext uri="{FF2B5EF4-FFF2-40B4-BE49-F238E27FC236}">
                <a16:creationId xmlns:a16="http://schemas.microsoft.com/office/drawing/2014/main" id="{2D71041C-C4F0-41E3-BB37-DDD8F3FDADD6}"/>
              </a:ext>
            </a:extLst>
          </p:cNvPr>
          <p:cNvSpPr/>
          <p:nvPr/>
        </p:nvSpPr>
        <p:spPr>
          <a:xfrm rot="5400000">
            <a:off x="4292372" y="2496252"/>
            <a:ext cx="1621728" cy="1294020"/>
          </a:xfrm>
          <a:custGeom>
            <a:avLst/>
            <a:gdLst>
              <a:gd name="connsiteX0" fmla="*/ 1824477 w 1838325"/>
              <a:gd name="connsiteY0" fmla="*/ 707708 h 1466850"/>
              <a:gd name="connsiteX1" fmla="*/ 1504437 w 1838325"/>
              <a:gd name="connsiteY1" fmla="*/ 387668 h 1466850"/>
              <a:gd name="connsiteX2" fmla="*/ 1443477 w 1838325"/>
              <a:gd name="connsiteY2" fmla="*/ 361950 h 1466850"/>
              <a:gd name="connsiteX3" fmla="*/ 771964 w 1838325"/>
              <a:gd name="connsiteY3" fmla="*/ 362903 h 1466850"/>
              <a:gd name="connsiteX4" fmla="*/ 736722 w 1838325"/>
              <a:gd name="connsiteY4" fmla="*/ 327660 h 1466850"/>
              <a:gd name="connsiteX5" fmla="*/ 736722 w 1838325"/>
              <a:gd name="connsiteY5" fmla="*/ 31433 h 1466850"/>
              <a:gd name="connsiteX6" fmla="*/ 731007 w 1838325"/>
              <a:gd name="connsiteY6" fmla="*/ 0 h 1466850"/>
              <a:gd name="connsiteX7" fmla="*/ 723387 w 1838325"/>
              <a:gd name="connsiteY7" fmla="*/ 5715 h 1466850"/>
              <a:gd name="connsiteX8" fmla="*/ 714814 w 1838325"/>
              <a:gd name="connsiteY8" fmla="*/ 12383 h 1466850"/>
              <a:gd name="connsiteX9" fmla="*/ 10917 w 1838325"/>
              <a:gd name="connsiteY9" fmla="*/ 715328 h 1466850"/>
              <a:gd name="connsiteX10" fmla="*/ 16632 w 1838325"/>
              <a:gd name="connsiteY10" fmla="*/ 758190 h 1466850"/>
              <a:gd name="connsiteX11" fmla="*/ 705289 w 1838325"/>
              <a:gd name="connsiteY11" fmla="*/ 1446848 h 1466850"/>
              <a:gd name="connsiteX12" fmla="*/ 731959 w 1838325"/>
              <a:gd name="connsiteY12" fmla="*/ 1466850 h 1466850"/>
              <a:gd name="connsiteX13" fmla="*/ 735769 w 1838325"/>
              <a:gd name="connsiteY13" fmla="*/ 1429703 h 1466850"/>
              <a:gd name="connsiteX14" fmla="*/ 734817 w 1838325"/>
              <a:gd name="connsiteY14" fmla="*/ 1151573 h 1466850"/>
              <a:gd name="connsiteX15" fmla="*/ 779584 w 1838325"/>
              <a:gd name="connsiteY15" fmla="*/ 1106805 h 1466850"/>
              <a:gd name="connsiteX16" fmla="*/ 1433952 w 1838325"/>
              <a:gd name="connsiteY16" fmla="*/ 1107758 h 1466850"/>
              <a:gd name="connsiteX17" fmla="*/ 1478719 w 1838325"/>
              <a:gd name="connsiteY17" fmla="*/ 1102995 h 1466850"/>
              <a:gd name="connsiteX18" fmla="*/ 1478719 w 1838325"/>
              <a:gd name="connsiteY18" fmla="*/ 1102995 h 1466850"/>
              <a:gd name="connsiteX19" fmla="*/ 1487292 w 1838325"/>
              <a:gd name="connsiteY19" fmla="*/ 1095375 h 1466850"/>
              <a:gd name="connsiteX20" fmla="*/ 1487292 w 1838325"/>
              <a:gd name="connsiteY20" fmla="*/ 1095375 h 1466850"/>
              <a:gd name="connsiteX21" fmla="*/ 1826382 w 1838325"/>
              <a:gd name="connsiteY21" fmla="*/ 760095 h 1466850"/>
              <a:gd name="connsiteX22" fmla="*/ 1824477 w 1838325"/>
              <a:gd name="connsiteY22" fmla="*/ 707708 h 146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838325" h="1466850">
                <a:moveTo>
                  <a:pt x="1824477" y="707708"/>
                </a:moveTo>
                <a:cubicBezTo>
                  <a:pt x="1716844" y="601980"/>
                  <a:pt x="1610164" y="495300"/>
                  <a:pt x="1504437" y="387668"/>
                </a:cubicBezTo>
                <a:cubicBezTo>
                  <a:pt x="1486339" y="369570"/>
                  <a:pt x="1469194" y="361950"/>
                  <a:pt x="1443477" y="361950"/>
                </a:cubicBezTo>
                <a:cubicBezTo>
                  <a:pt x="1219639" y="362903"/>
                  <a:pt x="995802" y="361950"/>
                  <a:pt x="771964" y="362903"/>
                </a:cubicBezTo>
                <a:cubicBezTo>
                  <a:pt x="744342" y="362903"/>
                  <a:pt x="735769" y="355283"/>
                  <a:pt x="736722" y="327660"/>
                </a:cubicBezTo>
                <a:cubicBezTo>
                  <a:pt x="737674" y="228600"/>
                  <a:pt x="737674" y="130493"/>
                  <a:pt x="736722" y="31433"/>
                </a:cubicBezTo>
                <a:cubicBezTo>
                  <a:pt x="736722" y="20955"/>
                  <a:pt x="743389" y="8572"/>
                  <a:pt x="731007" y="0"/>
                </a:cubicBezTo>
                <a:cubicBezTo>
                  <a:pt x="728149" y="1905"/>
                  <a:pt x="726244" y="3810"/>
                  <a:pt x="723387" y="5715"/>
                </a:cubicBezTo>
                <a:cubicBezTo>
                  <a:pt x="720529" y="7620"/>
                  <a:pt x="717672" y="9525"/>
                  <a:pt x="714814" y="12383"/>
                </a:cubicBezTo>
                <a:cubicBezTo>
                  <a:pt x="480499" y="246697"/>
                  <a:pt x="246184" y="481013"/>
                  <a:pt x="10917" y="715328"/>
                </a:cubicBezTo>
                <a:cubicBezTo>
                  <a:pt x="-10038" y="736283"/>
                  <a:pt x="3297" y="744855"/>
                  <a:pt x="16632" y="758190"/>
                </a:cubicBezTo>
                <a:cubicBezTo>
                  <a:pt x="246184" y="987743"/>
                  <a:pt x="475737" y="1217295"/>
                  <a:pt x="705289" y="1446848"/>
                </a:cubicBezTo>
                <a:cubicBezTo>
                  <a:pt x="712909" y="1454468"/>
                  <a:pt x="718624" y="1465898"/>
                  <a:pt x="731959" y="1466850"/>
                </a:cubicBezTo>
                <a:cubicBezTo>
                  <a:pt x="739579" y="1454468"/>
                  <a:pt x="735769" y="1442085"/>
                  <a:pt x="735769" y="1429703"/>
                </a:cubicBezTo>
                <a:cubicBezTo>
                  <a:pt x="735769" y="1337310"/>
                  <a:pt x="737674" y="1243965"/>
                  <a:pt x="734817" y="1151573"/>
                </a:cubicBezTo>
                <a:cubicBezTo>
                  <a:pt x="733864" y="1116330"/>
                  <a:pt x="744342" y="1106805"/>
                  <a:pt x="779584" y="1106805"/>
                </a:cubicBezTo>
                <a:cubicBezTo>
                  <a:pt x="997707" y="1108710"/>
                  <a:pt x="1215829" y="1107758"/>
                  <a:pt x="1433952" y="1107758"/>
                </a:cubicBezTo>
                <a:cubicBezTo>
                  <a:pt x="1449192" y="1107758"/>
                  <a:pt x="1464432" y="1110615"/>
                  <a:pt x="1478719" y="1102995"/>
                </a:cubicBezTo>
                <a:lnTo>
                  <a:pt x="1478719" y="1102995"/>
                </a:lnTo>
                <a:cubicBezTo>
                  <a:pt x="1481577" y="1100138"/>
                  <a:pt x="1484434" y="1098233"/>
                  <a:pt x="1487292" y="1095375"/>
                </a:cubicBezTo>
                <a:cubicBezTo>
                  <a:pt x="1487292" y="1095375"/>
                  <a:pt x="1487292" y="1095375"/>
                  <a:pt x="1487292" y="1095375"/>
                </a:cubicBezTo>
                <a:cubicBezTo>
                  <a:pt x="1599687" y="982980"/>
                  <a:pt x="1712082" y="870585"/>
                  <a:pt x="1826382" y="760095"/>
                </a:cubicBezTo>
                <a:cubicBezTo>
                  <a:pt x="1848289" y="737235"/>
                  <a:pt x="1843527" y="726758"/>
                  <a:pt x="1824477" y="707708"/>
                </a:cubicBezTo>
                <a:close/>
              </a:path>
            </a:pathLst>
          </a:custGeom>
          <a:solidFill>
            <a:schemeClr val="accent2"/>
          </a:solidFill>
          <a:ln w="190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2463" name="Freeform: Shape 11">
            <a:extLst>
              <a:ext uri="{FF2B5EF4-FFF2-40B4-BE49-F238E27FC236}">
                <a16:creationId xmlns:a16="http://schemas.microsoft.com/office/drawing/2014/main" id="{B13A2D16-A081-4685-A10D-0817CD6D7131}"/>
              </a:ext>
            </a:extLst>
          </p:cNvPr>
          <p:cNvSpPr/>
          <p:nvPr/>
        </p:nvSpPr>
        <p:spPr>
          <a:xfrm rot="5400000">
            <a:off x="3637288" y="4140477"/>
            <a:ext cx="1627598" cy="1294861"/>
          </a:xfrm>
          <a:custGeom>
            <a:avLst/>
            <a:gdLst>
              <a:gd name="connsiteX0" fmla="*/ 1828932 w 1838325"/>
              <a:gd name="connsiteY0" fmla="*/ 709613 h 1466850"/>
              <a:gd name="connsiteX1" fmla="*/ 1265052 w 1838325"/>
              <a:gd name="connsiteY1" fmla="*/ 146685 h 1466850"/>
              <a:gd name="connsiteX2" fmla="*/ 1121224 w 1838325"/>
              <a:gd name="connsiteY2" fmla="*/ 5715 h 1466850"/>
              <a:gd name="connsiteX3" fmla="*/ 1113604 w 1838325"/>
              <a:gd name="connsiteY3" fmla="*/ 0 h 1466850"/>
              <a:gd name="connsiteX4" fmla="*/ 1107889 w 1838325"/>
              <a:gd name="connsiteY4" fmla="*/ 31432 h 1466850"/>
              <a:gd name="connsiteX5" fmla="*/ 1107889 w 1838325"/>
              <a:gd name="connsiteY5" fmla="*/ 320040 h 1466850"/>
              <a:gd name="connsiteX6" fmla="*/ 1065027 w 1838325"/>
              <a:gd name="connsiteY6" fmla="*/ 362903 h 1466850"/>
              <a:gd name="connsiteX7" fmla="*/ 396372 w 1838325"/>
              <a:gd name="connsiteY7" fmla="*/ 361950 h 1466850"/>
              <a:gd name="connsiteX8" fmla="*/ 351604 w 1838325"/>
              <a:gd name="connsiteY8" fmla="*/ 375285 h 1466850"/>
              <a:gd name="connsiteX9" fmla="*/ 9657 w 1838325"/>
              <a:gd name="connsiteY9" fmla="*/ 717232 h 1466850"/>
              <a:gd name="connsiteX10" fmla="*/ 7752 w 1838325"/>
              <a:gd name="connsiteY10" fmla="*/ 748665 h 1466850"/>
              <a:gd name="connsiteX11" fmla="*/ 356367 w 1838325"/>
              <a:gd name="connsiteY11" fmla="*/ 1094423 h 1466850"/>
              <a:gd name="connsiteX12" fmla="*/ 364939 w 1838325"/>
              <a:gd name="connsiteY12" fmla="*/ 1102043 h 1466850"/>
              <a:gd name="connsiteX13" fmla="*/ 364939 w 1838325"/>
              <a:gd name="connsiteY13" fmla="*/ 1102043 h 1466850"/>
              <a:gd name="connsiteX14" fmla="*/ 409707 w 1838325"/>
              <a:gd name="connsiteY14" fmla="*/ 1106805 h 1466850"/>
              <a:gd name="connsiteX15" fmla="*/ 1066932 w 1838325"/>
              <a:gd name="connsiteY15" fmla="*/ 1105853 h 1466850"/>
              <a:gd name="connsiteX16" fmla="*/ 1107889 w 1838325"/>
              <a:gd name="connsiteY16" fmla="*/ 1146810 h 1466850"/>
              <a:gd name="connsiteX17" fmla="*/ 1107889 w 1838325"/>
              <a:gd name="connsiteY17" fmla="*/ 1431607 h 1466850"/>
              <a:gd name="connsiteX18" fmla="*/ 1115509 w 1838325"/>
              <a:gd name="connsiteY18" fmla="*/ 1467803 h 1466850"/>
              <a:gd name="connsiteX19" fmla="*/ 1128844 w 1838325"/>
              <a:gd name="connsiteY19" fmla="*/ 1455420 h 1466850"/>
              <a:gd name="connsiteX20" fmla="*/ 1832742 w 1838325"/>
              <a:gd name="connsiteY20" fmla="*/ 752475 h 1466850"/>
              <a:gd name="connsiteX21" fmla="*/ 1828932 w 1838325"/>
              <a:gd name="connsiteY21" fmla="*/ 709613 h 1466850"/>
              <a:gd name="connsiteX22" fmla="*/ 1082172 w 1838325"/>
              <a:gd name="connsiteY22" fmla="*/ 1093470 h 1466850"/>
              <a:gd name="connsiteX23" fmla="*/ 1082172 w 1838325"/>
              <a:gd name="connsiteY23" fmla="*/ 1093470 h 1466850"/>
              <a:gd name="connsiteX24" fmla="*/ 1082172 w 1838325"/>
              <a:gd name="connsiteY24" fmla="*/ 1093470 h 1466850"/>
              <a:gd name="connsiteX25" fmla="*/ 1122177 w 1838325"/>
              <a:gd name="connsiteY25" fmla="*/ 328613 h 1466850"/>
              <a:gd name="connsiteX26" fmla="*/ 1122177 w 1838325"/>
              <a:gd name="connsiteY26" fmla="*/ 327660 h 1466850"/>
              <a:gd name="connsiteX27" fmla="*/ 1122177 w 1838325"/>
              <a:gd name="connsiteY27" fmla="*/ 328613 h 1466850"/>
              <a:gd name="connsiteX0" fmla="*/ 1828932 w 1844979"/>
              <a:gd name="connsiteY0" fmla="*/ 709613 h 1467803"/>
              <a:gd name="connsiteX1" fmla="*/ 1265052 w 1844979"/>
              <a:gd name="connsiteY1" fmla="*/ 146685 h 1467803"/>
              <a:gd name="connsiteX2" fmla="*/ 1121224 w 1844979"/>
              <a:gd name="connsiteY2" fmla="*/ 5715 h 1467803"/>
              <a:gd name="connsiteX3" fmla="*/ 1113604 w 1844979"/>
              <a:gd name="connsiteY3" fmla="*/ 0 h 1467803"/>
              <a:gd name="connsiteX4" fmla="*/ 1107889 w 1844979"/>
              <a:gd name="connsiteY4" fmla="*/ 31432 h 1467803"/>
              <a:gd name="connsiteX5" fmla="*/ 1107889 w 1844979"/>
              <a:gd name="connsiteY5" fmla="*/ 320040 h 1467803"/>
              <a:gd name="connsiteX6" fmla="*/ 1065027 w 1844979"/>
              <a:gd name="connsiteY6" fmla="*/ 362903 h 1467803"/>
              <a:gd name="connsiteX7" fmla="*/ 396372 w 1844979"/>
              <a:gd name="connsiteY7" fmla="*/ 361950 h 1467803"/>
              <a:gd name="connsiteX8" fmla="*/ 351604 w 1844979"/>
              <a:gd name="connsiteY8" fmla="*/ 375285 h 1467803"/>
              <a:gd name="connsiteX9" fmla="*/ 9657 w 1844979"/>
              <a:gd name="connsiteY9" fmla="*/ 717232 h 1467803"/>
              <a:gd name="connsiteX10" fmla="*/ 7752 w 1844979"/>
              <a:gd name="connsiteY10" fmla="*/ 748665 h 1467803"/>
              <a:gd name="connsiteX11" fmla="*/ 356367 w 1844979"/>
              <a:gd name="connsiteY11" fmla="*/ 1094423 h 1467803"/>
              <a:gd name="connsiteX12" fmla="*/ 364939 w 1844979"/>
              <a:gd name="connsiteY12" fmla="*/ 1102043 h 1467803"/>
              <a:gd name="connsiteX13" fmla="*/ 364939 w 1844979"/>
              <a:gd name="connsiteY13" fmla="*/ 1102043 h 1467803"/>
              <a:gd name="connsiteX14" fmla="*/ 409707 w 1844979"/>
              <a:gd name="connsiteY14" fmla="*/ 1106805 h 1467803"/>
              <a:gd name="connsiteX15" fmla="*/ 1066932 w 1844979"/>
              <a:gd name="connsiteY15" fmla="*/ 1105853 h 1467803"/>
              <a:gd name="connsiteX16" fmla="*/ 1107889 w 1844979"/>
              <a:gd name="connsiteY16" fmla="*/ 1146810 h 1467803"/>
              <a:gd name="connsiteX17" fmla="*/ 1107889 w 1844979"/>
              <a:gd name="connsiteY17" fmla="*/ 1431607 h 1467803"/>
              <a:gd name="connsiteX18" fmla="*/ 1115509 w 1844979"/>
              <a:gd name="connsiteY18" fmla="*/ 1467803 h 1467803"/>
              <a:gd name="connsiteX19" fmla="*/ 1128844 w 1844979"/>
              <a:gd name="connsiteY19" fmla="*/ 1455420 h 1467803"/>
              <a:gd name="connsiteX20" fmla="*/ 1832742 w 1844979"/>
              <a:gd name="connsiteY20" fmla="*/ 752475 h 1467803"/>
              <a:gd name="connsiteX21" fmla="*/ 1828932 w 1844979"/>
              <a:gd name="connsiteY21" fmla="*/ 709613 h 1467803"/>
              <a:gd name="connsiteX22" fmla="*/ 1122177 w 1844979"/>
              <a:gd name="connsiteY22" fmla="*/ 328613 h 1467803"/>
              <a:gd name="connsiteX23" fmla="*/ 1122177 w 1844979"/>
              <a:gd name="connsiteY23" fmla="*/ 327660 h 1467803"/>
              <a:gd name="connsiteX24" fmla="*/ 1122177 w 1844979"/>
              <a:gd name="connsiteY24" fmla="*/ 328613 h 1467803"/>
              <a:gd name="connsiteX0" fmla="*/ 1828932 w 1844979"/>
              <a:gd name="connsiteY0" fmla="*/ 709613 h 1467803"/>
              <a:gd name="connsiteX1" fmla="*/ 1265052 w 1844979"/>
              <a:gd name="connsiteY1" fmla="*/ 146685 h 1467803"/>
              <a:gd name="connsiteX2" fmla="*/ 1121224 w 1844979"/>
              <a:gd name="connsiteY2" fmla="*/ 5715 h 1467803"/>
              <a:gd name="connsiteX3" fmla="*/ 1113604 w 1844979"/>
              <a:gd name="connsiteY3" fmla="*/ 0 h 1467803"/>
              <a:gd name="connsiteX4" fmla="*/ 1107889 w 1844979"/>
              <a:gd name="connsiteY4" fmla="*/ 31432 h 1467803"/>
              <a:gd name="connsiteX5" fmla="*/ 1107889 w 1844979"/>
              <a:gd name="connsiteY5" fmla="*/ 320040 h 1467803"/>
              <a:gd name="connsiteX6" fmla="*/ 1065027 w 1844979"/>
              <a:gd name="connsiteY6" fmla="*/ 362903 h 1467803"/>
              <a:gd name="connsiteX7" fmla="*/ 396372 w 1844979"/>
              <a:gd name="connsiteY7" fmla="*/ 361950 h 1467803"/>
              <a:gd name="connsiteX8" fmla="*/ 351604 w 1844979"/>
              <a:gd name="connsiteY8" fmla="*/ 375285 h 1467803"/>
              <a:gd name="connsiteX9" fmla="*/ 9657 w 1844979"/>
              <a:gd name="connsiteY9" fmla="*/ 717232 h 1467803"/>
              <a:gd name="connsiteX10" fmla="*/ 7752 w 1844979"/>
              <a:gd name="connsiteY10" fmla="*/ 748665 h 1467803"/>
              <a:gd name="connsiteX11" fmla="*/ 356367 w 1844979"/>
              <a:gd name="connsiteY11" fmla="*/ 1094423 h 1467803"/>
              <a:gd name="connsiteX12" fmla="*/ 364939 w 1844979"/>
              <a:gd name="connsiteY12" fmla="*/ 1102043 h 1467803"/>
              <a:gd name="connsiteX13" fmla="*/ 364939 w 1844979"/>
              <a:gd name="connsiteY13" fmla="*/ 1102043 h 1467803"/>
              <a:gd name="connsiteX14" fmla="*/ 409707 w 1844979"/>
              <a:gd name="connsiteY14" fmla="*/ 1106805 h 1467803"/>
              <a:gd name="connsiteX15" fmla="*/ 1066932 w 1844979"/>
              <a:gd name="connsiteY15" fmla="*/ 1105853 h 1467803"/>
              <a:gd name="connsiteX16" fmla="*/ 1107889 w 1844979"/>
              <a:gd name="connsiteY16" fmla="*/ 1146810 h 1467803"/>
              <a:gd name="connsiteX17" fmla="*/ 1107889 w 1844979"/>
              <a:gd name="connsiteY17" fmla="*/ 1431607 h 1467803"/>
              <a:gd name="connsiteX18" fmla="*/ 1115509 w 1844979"/>
              <a:gd name="connsiteY18" fmla="*/ 1467803 h 1467803"/>
              <a:gd name="connsiteX19" fmla="*/ 1128844 w 1844979"/>
              <a:gd name="connsiteY19" fmla="*/ 1455420 h 1467803"/>
              <a:gd name="connsiteX20" fmla="*/ 1832742 w 1844979"/>
              <a:gd name="connsiteY20" fmla="*/ 752475 h 1467803"/>
              <a:gd name="connsiteX21" fmla="*/ 1828932 w 1844979"/>
              <a:gd name="connsiteY21" fmla="*/ 709613 h 1467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844979" h="1467803">
                <a:moveTo>
                  <a:pt x="1828932" y="709613"/>
                </a:moveTo>
                <a:lnTo>
                  <a:pt x="1265052" y="146685"/>
                </a:lnTo>
                <a:cubicBezTo>
                  <a:pt x="1217427" y="99060"/>
                  <a:pt x="1168849" y="52388"/>
                  <a:pt x="1121224" y="5715"/>
                </a:cubicBezTo>
                <a:cubicBezTo>
                  <a:pt x="1118367" y="3810"/>
                  <a:pt x="1116462" y="1905"/>
                  <a:pt x="1113604" y="0"/>
                </a:cubicBezTo>
                <a:cubicBezTo>
                  <a:pt x="1102174" y="8572"/>
                  <a:pt x="1107889" y="20955"/>
                  <a:pt x="1107889" y="31432"/>
                </a:cubicBezTo>
                <a:cubicBezTo>
                  <a:pt x="1106937" y="127635"/>
                  <a:pt x="1105984" y="223838"/>
                  <a:pt x="1107889" y="320040"/>
                </a:cubicBezTo>
                <a:cubicBezTo>
                  <a:pt x="1108842" y="354330"/>
                  <a:pt x="1098364" y="362903"/>
                  <a:pt x="1065027" y="362903"/>
                </a:cubicBezTo>
                <a:lnTo>
                  <a:pt x="396372" y="361950"/>
                </a:lnTo>
                <a:cubicBezTo>
                  <a:pt x="380179" y="361950"/>
                  <a:pt x="364939" y="360997"/>
                  <a:pt x="351604" y="375285"/>
                </a:cubicBezTo>
                <a:lnTo>
                  <a:pt x="9657" y="717232"/>
                </a:lnTo>
                <a:cubicBezTo>
                  <a:pt x="-821" y="727710"/>
                  <a:pt x="-4631" y="736282"/>
                  <a:pt x="7752" y="748665"/>
                </a:cubicBezTo>
                <a:lnTo>
                  <a:pt x="356367" y="1094423"/>
                </a:lnTo>
                <a:cubicBezTo>
                  <a:pt x="359224" y="1097280"/>
                  <a:pt x="362082" y="1099185"/>
                  <a:pt x="364939" y="1102043"/>
                </a:cubicBezTo>
                <a:lnTo>
                  <a:pt x="364939" y="1102043"/>
                </a:lnTo>
                <a:cubicBezTo>
                  <a:pt x="379227" y="1109663"/>
                  <a:pt x="394467" y="1106805"/>
                  <a:pt x="409707" y="1106805"/>
                </a:cubicBezTo>
                <a:lnTo>
                  <a:pt x="1066932" y="1105853"/>
                </a:lnTo>
                <a:cubicBezTo>
                  <a:pt x="1099317" y="1105853"/>
                  <a:pt x="1108842" y="1115378"/>
                  <a:pt x="1107889" y="1146810"/>
                </a:cubicBezTo>
                <a:cubicBezTo>
                  <a:pt x="1105984" y="1242060"/>
                  <a:pt x="1106937" y="1337310"/>
                  <a:pt x="1107889" y="1431607"/>
                </a:cubicBezTo>
                <a:cubicBezTo>
                  <a:pt x="1107889" y="1443038"/>
                  <a:pt x="1103127" y="1456373"/>
                  <a:pt x="1115509" y="1467803"/>
                </a:cubicBezTo>
                <a:cubicBezTo>
                  <a:pt x="1121224" y="1463040"/>
                  <a:pt x="1125034" y="1459230"/>
                  <a:pt x="1128844" y="1455420"/>
                </a:cubicBezTo>
                <a:lnTo>
                  <a:pt x="1832742" y="752475"/>
                </a:lnTo>
                <a:cubicBezTo>
                  <a:pt x="1854649" y="732472"/>
                  <a:pt x="1843219" y="722947"/>
                  <a:pt x="1828932" y="709613"/>
                </a:cubicBezTo>
                <a:close/>
              </a:path>
            </a:pathLst>
          </a:custGeom>
          <a:solidFill>
            <a:schemeClr val="accent6"/>
          </a:solidFill>
          <a:ln w="190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2464" name="Freeform: Shape 12">
            <a:extLst>
              <a:ext uri="{FF2B5EF4-FFF2-40B4-BE49-F238E27FC236}">
                <a16:creationId xmlns:a16="http://schemas.microsoft.com/office/drawing/2014/main" id="{BB0676A0-7575-4E22-94FA-CB57B1EA0D18}"/>
              </a:ext>
            </a:extLst>
          </p:cNvPr>
          <p:cNvSpPr/>
          <p:nvPr/>
        </p:nvSpPr>
        <p:spPr>
          <a:xfrm rot="5400000">
            <a:off x="5775678" y="2656051"/>
            <a:ext cx="1285618" cy="3260259"/>
          </a:xfrm>
          <a:custGeom>
            <a:avLst/>
            <a:gdLst>
              <a:gd name="connsiteX0" fmla="*/ 1455653 w 1457325"/>
              <a:gd name="connsiteY0" fmla="*/ 718661 h 3695700"/>
              <a:gd name="connsiteX1" fmla="*/ 1435651 w 1457325"/>
              <a:gd name="connsiteY1" fmla="*/ 694849 h 3695700"/>
              <a:gd name="connsiteX2" fmla="*/ 757471 w 1457325"/>
              <a:gd name="connsiteY2" fmla="*/ 15716 h 3695700"/>
              <a:gd name="connsiteX3" fmla="*/ 706036 w 1457325"/>
              <a:gd name="connsiteY3" fmla="*/ 15716 h 3695700"/>
              <a:gd name="connsiteX4" fmla="*/ 27856 w 1457325"/>
              <a:gd name="connsiteY4" fmla="*/ 694849 h 3695700"/>
              <a:gd name="connsiteX5" fmla="*/ 7853 w 1457325"/>
              <a:gd name="connsiteY5" fmla="*/ 718661 h 3695700"/>
              <a:gd name="connsiteX6" fmla="*/ 20236 w 1457325"/>
              <a:gd name="connsiteY6" fmla="*/ 732949 h 3695700"/>
              <a:gd name="connsiteX7" fmla="*/ 362183 w 1457325"/>
              <a:gd name="connsiteY7" fmla="*/ 732949 h 3695700"/>
              <a:gd name="connsiteX8" fmla="*/ 361231 w 1457325"/>
              <a:gd name="connsiteY8" fmla="*/ 3313271 h 3695700"/>
              <a:gd name="connsiteX9" fmla="*/ 368851 w 1457325"/>
              <a:gd name="connsiteY9" fmla="*/ 3345656 h 3695700"/>
              <a:gd name="connsiteX10" fmla="*/ 494581 w 1457325"/>
              <a:gd name="connsiteY10" fmla="*/ 3470434 h 3695700"/>
              <a:gd name="connsiteX11" fmla="*/ 713656 w 1457325"/>
              <a:gd name="connsiteY11" fmla="*/ 3689509 h 3695700"/>
              <a:gd name="connsiteX12" fmla="*/ 746993 w 1457325"/>
              <a:gd name="connsiteY12" fmla="*/ 3693319 h 3695700"/>
              <a:gd name="connsiteX13" fmla="*/ 1094656 w 1457325"/>
              <a:gd name="connsiteY13" fmla="*/ 3338989 h 3695700"/>
              <a:gd name="connsiteX14" fmla="*/ 1102276 w 1457325"/>
              <a:gd name="connsiteY14" fmla="*/ 3297079 h 3695700"/>
              <a:gd name="connsiteX15" fmla="*/ 1102276 w 1457325"/>
              <a:gd name="connsiteY15" fmla="*/ 2239804 h 3695700"/>
              <a:gd name="connsiteX16" fmla="*/ 1101323 w 1457325"/>
              <a:gd name="connsiteY16" fmla="*/ 733901 h 3695700"/>
              <a:gd name="connsiteX17" fmla="*/ 1440413 w 1457325"/>
              <a:gd name="connsiteY17" fmla="*/ 734854 h 3695700"/>
              <a:gd name="connsiteX18" fmla="*/ 1460416 w 1457325"/>
              <a:gd name="connsiteY18" fmla="*/ 732949 h 3695700"/>
              <a:gd name="connsiteX19" fmla="*/ 1455653 w 1457325"/>
              <a:gd name="connsiteY19" fmla="*/ 718661 h 3695700"/>
              <a:gd name="connsiteX20" fmla="*/ 1101323 w 1457325"/>
              <a:gd name="connsiteY20" fmla="*/ 731996 h 3695700"/>
              <a:gd name="connsiteX21" fmla="*/ 1105133 w 1457325"/>
              <a:gd name="connsiteY21" fmla="*/ 730091 h 3695700"/>
              <a:gd name="connsiteX22" fmla="*/ 1101323 w 1457325"/>
              <a:gd name="connsiteY22" fmla="*/ 731996 h 3695700"/>
              <a:gd name="connsiteX23" fmla="*/ 1101323 w 1457325"/>
              <a:gd name="connsiteY23" fmla="*/ 731996 h 369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57325" h="3695700">
                <a:moveTo>
                  <a:pt x="1455653" y="718661"/>
                </a:moveTo>
                <a:cubicBezTo>
                  <a:pt x="1448986" y="711041"/>
                  <a:pt x="1442318" y="702469"/>
                  <a:pt x="1435651" y="694849"/>
                </a:cubicBezTo>
                <a:cubicBezTo>
                  <a:pt x="1209908" y="468154"/>
                  <a:pt x="983213" y="242411"/>
                  <a:pt x="757471" y="15716"/>
                </a:cubicBezTo>
                <a:cubicBezTo>
                  <a:pt x="737468" y="-5239"/>
                  <a:pt x="726991" y="-5239"/>
                  <a:pt x="706036" y="15716"/>
                </a:cubicBezTo>
                <a:cubicBezTo>
                  <a:pt x="480293" y="242411"/>
                  <a:pt x="253598" y="468154"/>
                  <a:pt x="27856" y="694849"/>
                </a:cubicBezTo>
                <a:cubicBezTo>
                  <a:pt x="20236" y="702469"/>
                  <a:pt x="14521" y="710089"/>
                  <a:pt x="7853" y="718661"/>
                </a:cubicBezTo>
                <a:cubicBezTo>
                  <a:pt x="-14054" y="745331"/>
                  <a:pt x="16426" y="732949"/>
                  <a:pt x="20236" y="732949"/>
                </a:cubicBezTo>
                <a:cubicBezTo>
                  <a:pt x="134536" y="733901"/>
                  <a:pt x="247883" y="732949"/>
                  <a:pt x="362183" y="732949"/>
                </a:cubicBezTo>
                <a:cubicBezTo>
                  <a:pt x="362183" y="1593056"/>
                  <a:pt x="361231" y="2453164"/>
                  <a:pt x="361231" y="3313271"/>
                </a:cubicBezTo>
                <a:cubicBezTo>
                  <a:pt x="361231" y="3324701"/>
                  <a:pt x="357421" y="3337084"/>
                  <a:pt x="368851" y="3345656"/>
                </a:cubicBezTo>
                <a:cubicBezTo>
                  <a:pt x="407903" y="3390424"/>
                  <a:pt x="452671" y="3428524"/>
                  <a:pt x="494581" y="3470434"/>
                </a:cubicBezTo>
                <a:cubicBezTo>
                  <a:pt x="567923" y="3542824"/>
                  <a:pt x="640313" y="3616166"/>
                  <a:pt x="713656" y="3689509"/>
                </a:cubicBezTo>
                <a:cubicBezTo>
                  <a:pt x="724133" y="3699986"/>
                  <a:pt x="731753" y="3709511"/>
                  <a:pt x="746993" y="3693319"/>
                </a:cubicBezTo>
                <a:cubicBezTo>
                  <a:pt x="863198" y="3575209"/>
                  <a:pt x="981308" y="3459956"/>
                  <a:pt x="1094656" y="3338989"/>
                </a:cubicBezTo>
                <a:cubicBezTo>
                  <a:pt x="1108943" y="3326606"/>
                  <a:pt x="1102276" y="3310414"/>
                  <a:pt x="1102276" y="3297079"/>
                </a:cubicBezTo>
                <a:cubicBezTo>
                  <a:pt x="1102276" y="2944654"/>
                  <a:pt x="1102276" y="2592229"/>
                  <a:pt x="1102276" y="2239804"/>
                </a:cubicBezTo>
                <a:cubicBezTo>
                  <a:pt x="1102276" y="1737836"/>
                  <a:pt x="1102276" y="1235869"/>
                  <a:pt x="1101323" y="733901"/>
                </a:cubicBezTo>
                <a:cubicBezTo>
                  <a:pt x="1214671" y="733901"/>
                  <a:pt x="1327066" y="733901"/>
                  <a:pt x="1440413" y="734854"/>
                </a:cubicBezTo>
                <a:cubicBezTo>
                  <a:pt x="1447081" y="734854"/>
                  <a:pt x="1455653" y="736759"/>
                  <a:pt x="1460416" y="732949"/>
                </a:cubicBezTo>
                <a:cubicBezTo>
                  <a:pt x="1471846" y="724376"/>
                  <a:pt x="1458511" y="722471"/>
                  <a:pt x="1455653" y="718661"/>
                </a:cubicBezTo>
                <a:close/>
                <a:moveTo>
                  <a:pt x="1101323" y="731996"/>
                </a:moveTo>
                <a:cubicBezTo>
                  <a:pt x="1102276" y="731044"/>
                  <a:pt x="1104181" y="730091"/>
                  <a:pt x="1105133" y="730091"/>
                </a:cubicBezTo>
                <a:cubicBezTo>
                  <a:pt x="1104181" y="731044"/>
                  <a:pt x="1102276" y="731044"/>
                  <a:pt x="1101323" y="731996"/>
                </a:cubicBezTo>
                <a:cubicBezTo>
                  <a:pt x="1101323" y="731996"/>
                  <a:pt x="1101323" y="731996"/>
                  <a:pt x="1101323" y="731996"/>
                </a:cubicBezTo>
                <a:close/>
              </a:path>
            </a:pathLst>
          </a:custGeom>
          <a:solidFill>
            <a:schemeClr val="accent1"/>
          </a:solidFill>
          <a:ln w="635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lt1"/>
              </a:solidFill>
              <a:cs typeface="Arial" pitchFamily="34" charset="0"/>
            </a:endParaRPr>
          </a:p>
        </p:txBody>
      </p:sp>
      <p:sp>
        <p:nvSpPr>
          <p:cNvPr id="2465" name="TextBox 2464">
            <a:extLst>
              <a:ext uri="{FF2B5EF4-FFF2-40B4-BE49-F238E27FC236}">
                <a16:creationId xmlns:a16="http://schemas.microsoft.com/office/drawing/2014/main" id="{E9CAE555-E2E7-4E2F-BD59-5F41178857AD}"/>
              </a:ext>
            </a:extLst>
          </p:cNvPr>
          <p:cNvSpPr txBox="1"/>
          <p:nvPr/>
        </p:nvSpPr>
        <p:spPr>
          <a:xfrm>
            <a:off x="537471" y="2815273"/>
            <a:ext cx="2241327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000" dirty="0">
                <a:solidFill>
                  <a:schemeClr val="accent3"/>
                </a:solidFill>
                <a:cs typeface="Arial" pitchFamily="34" charset="0"/>
              </a:rPr>
              <a:t>ALLPPT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Layout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Text Slide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66" name="TextBox 2465">
            <a:extLst>
              <a:ext uri="{FF2B5EF4-FFF2-40B4-BE49-F238E27FC236}">
                <a16:creationId xmlns:a16="http://schemas.microsoft.com/office/drawing/2014/main" id="{607C8480-5F1F-443F-B7D2-9B9648E62E4D}"/>
              </a:ext>
            </a:extLst>
          </p:cNvPr>
          <p:cNvSpPr txBox="1"/>
          <p:nvPr/>
        </p:nvSpPr>
        <p:spPr>
          <a:xfrm>
            <a:off x="1501192" y="1523258"/>
            <a:ext cx="3731191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1400" dirty="0">
                <a:solidFill>
                  <a:schemeClr val="accent4"/>
                </a:solidFill>
                <a:cs typeface="Arial" pitchFamily="34" charset="0"/>
              </a:rPr>
              <a:t>ALLPPT</a:t>
            </a:r>
            <a:r>
              <a:rPr lang="en-GB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Layout</a:t>
            </a:r>
          </a:p>
          <a:p>
            <a:pPr algn="r"/>
            <a:r>
              <a:rPr lang="en-GB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Text Slide </a:t>
            </a:r>
          </a:p>
          <a:p>
            <a:pPr algn="r"/>
            <a:r>
              <a:rPr lang="en-GB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Presentation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67" name="TextBox 2466">
            <a:extLst>
              <a:ext uri="{FF2B5EF4-FFF2-40B4-BE49-F238E27FC236}">
                <a16:creationId xmlns:a16="http://schemas.microsoft.com/office/drawing/2014/main" id="{6B0C64DE-DA78-4410-8A44-C2875F073680}"/>
              </a:ext>
            </a:extLst>
          </p:cNvPr>
          <p:cNvSpPr txBox="1"/>
          <p:nvPr/>
        </p:nvSpPr>
        <p:spPr>
          <a:xfrm>
            <a:off x="4303638" y="5649228"/>
            <a:ext cx="3731191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400" dirty="0">
                <a:solidFill>
                  <a:schemeClr val="accent4"/>
                </a:solidFill>
                <a:cs typeface="Arial" pitchFamily="34" charset="0"/>
              </a:rPr>
              <a:t>ALLPPT</a:t>
            </a:r>
            <a:r>
              <a:rPr lang="en-GB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Layout</a:t>
            </a:r>
          </a:p>
          <a:p>
            <a:r>
              <a:rPr lang="en-GB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Text Slide </a:t>
            </a:r>
          </a:p>
          <a:p>
            <a:r>
              <a:rPr lang="en-GB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Presentation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468" name="Group 16">
            <a:extLst>
              <a:ext uri="{FF2B5EF4-FFF2-40B4-BE49-F238E27FC236}">
                <a16:creationId xmlns:a16="http://schemas.microsoft.com/office/drawing/2014/main" id="{C9DA1436-73BA-4FB1-ABA9-CD9E9EF56123}"/>
              </a:ext>
            </a:extLst>
          </p:cNvPr>
          <p:cNvGrpSpPr/>
          <p:nvPr/>
        </p:nvGrpSpPr>
        <p:grpSpPr>
          <a:xfrm>
            <a:off x="8419013" y="3231182"/>
            <a:ext cx="3457835" cy="2107378"/>
            <a:chOff x="8438891" y="3282408"/>
            <a:chExt cx="3457835" cy="2107378"/>
          </a:xfrm>
        </p:grpSpPr>
        <p:sp>
          <p:nvSpPr>
            <p:cNvPr id="2469" name="TextBox 2468">
              <a:extLst>
                <a:ext uri="{FF2B5EF4-FFF2-40B4-BE49-F238E27FC236}">
                  <a16:creationId xmlns:a16="http://schemas.microsoft.com/office/drawing/2014/main" id="{083EF24B-8093-4B9C-9F8A-E40FF7EB49FB}"/>
                </a:ext>
              </a:extLst>
            </p:cNvPr>
            <p:cNvSpPr txBox="1"/>
            <p:nvPr/>
          </p:nvSpPr>
          <p:spPr>
            <a:xfrm>
              <a:off x="8438891" y="3282408"/>
              <a:ext cx="34578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</a:t>
              </a:r>
              <a:r>
                <a:rPr lang="en-US" altLang="ko-KR" sz="2400" b="1" dirty="0">
                  <a:solidFill>
                    <a:schemeClr val="accent1"/>
                  </a:solidFill>
                  <a:cs typeface="Arial" pitchFamily="34" charset="0"/>
                </a:rPr>
                <a:t>PowerPoint </a:t>
              </a:r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Presentation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70" name="TextBox 2469">
              <a:extLst>
                <a:ext uri="{FF2B5EF4-FFF2-40B4-BE49-F238E27FC236}">
                  <a16:creationId xmlns:a16="http://schemas.microsoft.com/office/drawing/2014/main" id="{49D3A056-6F34-48F4-9A06-C788917733E1}"/>
                </a:ext>
              </a:extLst>
            </p:cNvPr>
            <p:cNvSpPr txBox="1"/>
            <p:nvPr/>
          </p:nvSpPr>
          <p:spPr>
            <a:xfrm>
              <a:off x="8438891" y="4189457"/>
              <a:ext cx="3457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</a:t>
              </a:r>
            </a:p>
          </p:txBody>
        </p:sp>
      </p:grpSp>
      <p:sp>
        <p:nvSpPr>
          <p:cNvPr id="2471" name="TextBox 2470">
            <a:extLst>
              <a:ext uri="{FF2B5EF4-FFF2-40B4-BE49-F238E27FC236}">
                <a16:creationId xmlns:a16="http://schemas.microsoft.com/office/drawing/2014/main" id="{084839DF-D93A-492E-8BD0-42774F69802B}"/>
              </a:ext>
            </a:extLst>
          </p:cNvPr>
          <p:cNvSpPr txBox="1"/>
          <p:nvPr/>
        </p:nvSpPr>
        <p:spPr>
          <a:xfrm>
            <a:off x="6320869" y="3926941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  <a:cs typeface="Arial" pitchFamily="34" charset="0"/>
              </a:rPr>
              <a:t>85K</a:t>
            </a:r>
            <a:endParaRPr lang="ko-KR" altLang="en-US" sz="4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72" name="TextBox 2471">
            <a:extLst>
              <a:ext uri="{FF2B5EF4-FFF2-40B4-BE49-F238E27FC236}">
                <a16:creationId xmlns:a16="http://schemas.microsoft.com/office/drawing/2014/main" id="{CE18CE5D-7692-4B31-9098-08D2A4B4407A}"/>
              </a:ext>
            </a:extLst>
          </p:cNvPr>
          <p:cNvSpPr txBox="1"/>
          <p:nvPr/>
        </p:nvSpPr>
        <p:spPr>
          <a:xfrm>
            <a:off x="4527172" y="2871319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85K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73" name="TextBox 2472">
            <a:extLst>
              <a:ext uri="{FF2B5EF4-FFF2-40B4-BE49-F238E27FC236}">
                <a16:creationId xmlns:a16="http://schemas.microsoft.com/office/drawing/2014/main" id="{6F9B1574-F73A-4313-910D-177ECC513BF9}"/>
              </a:ext>
            </a:extLst>
          </p:cNvPr>
          <p:cNvSpPr txBox="1"/>
          <p:nvPr/>
        </p:nvSpPr>
        <p:spPr>
          <a:xfrm>
            <a:off x="3501168" y="340196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85K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74" name="TextBox 2473">
            <a:extLst>
              <a:ext uri="{FF2B5EF4-FFF2-40B4-BE49-F238E27FC236}">
                <a16:creationId xmlns:a16="http://schemas.microsoft.com/office/drawing/2014/main" id="{03029E8A-A838-42CC-B4F9-8DD6053CBE8C}"/>
              </a:ext>
            </a:extLst>
          </p:cNvPr>
          <p:cNvSpPr txBox="1"/>
          <p:nvPr/>
        </p:nvSpPr>
        <p:spPr>
          <a:xfrm>
            <a:off x="3862954" y="455598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85K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75" name="Freeform: Shape 23">
            <a:extLst>
              <a:ext uri="{FF2B5EF4-FFF2-40B4-BE49-F238E27FC236}">
                <a16:creationId xmlns:a16="http://schemas.microsoft.com/office/drawing/2014/main" id="{45AD4896-0379-4E63-B640-9C8CD84F1837}"/>
              </a:ext>
            </a:extLst>
          </p:cNvPr>
          <p:cNvSpPr/>
          <p:nvPr/>
        </p:nvSpPr>
        <p:spPr>
          <a:xfrm>
            <a:off x="6147528" y="3109554"/>
            <a:ext cx="1117182" cy="864722"/>
          </a:xfrm>
          <a:custGeom>
            <a:avLst/>
            <a:gdLst>
              <a:gd name="connsiteX0" fmla="*/ 944140 w 1178350"/>
              <a:gd name="connsiteY0" fmla="*/ 641170 h 913221"/>
              <a:gd name="connsiteX1" fmla="*/ 944140 w 1178350"/>
              <a:gd name="connsiteY1" fmla="*/ 856219 h 913221"/>
              <a:gd name="connsiteX2" fmla="*/ 889936 w 1178350"/>
              <a:gd name="connsiteY2" fmla="*/ 912780 h 913221"/>
              <a:gd name="connsiteX3" fmla="*/ 724967 w 1178350"/>
              <a:gd name="connsiteY3" fmla="*/ 913369 h 913221"/>
              <a:gd name="connsiteX4" fmla="*/ 696097 w 1178350"/>
              <a:gd name="connsiteY4" fmla="*/ 883910 h 913221"/>
              <a:gd name="connsiteX5" fmla="*/ 696687 w 1178350"/>
              <a:gd name="connsiteY5" fmla="*/ 736616 h 913221"/>
              <a:gd name="connsiteX6" fmla="*/ 661336 w 1178350"/>
              <a:gd name="connsiteY6" fmla="*/ 699498 h 913221"/>
              <a:gd name="connsiteX7" fmla="*/ 519934 w 1178350"/>
              <a:gd name="connsiteY7" fmla="*/ 699498 h 913221"/>
              <a:gd name="connsiteX8" fmla="*/ 484584 w 1178350"/>
              <a:gd name="connsiteY8" fmla="*/ 736616 h 913221"/>
              <a:gd name="connsiteX9" fmla="*/ 485173 w 1178350"/>
              <a:gd name="connsiteY9" fmla="*/ 883910 h 913221"/>
              <a:gd name="connsiteX10" fmla="*/ 455714 w 1178350"/>
              <a:gd name="connsiteY10" fmla="*/ 912780 h 913221"/>
              <a:gd name="connsiteX11" fmla="*/ 293691 w 1178350"/>
              <a:gd name="connsiteY11" fmla="*/ 912191 h 913221"/>
              <a:gd name="connsiteX12" fmla="*/ 237130 w 1178350"/>
              <a:gd name="connsiteY12" fmla="*/ 855040 h 913221"/>
              <a:gd name="connsiteX13" fmla="*/ 236541 w 1178350"/>
              <a:gd name="connsiteY13" fmla="*/ 421997 h 913221"/>
              <a:gd name="connsiteX14" fmla="*/ 230649 w 1178350"/>
              <a:gd name="connsiteY14" fmla="*/ 395484 h 913221"/>
              <a:gd name="connsiteX15" fmla="*/ 208260 w 1178350"/>
              <a:gd name="connsiteY15" fmla="*/ 407267 h 913221"/>
              <a:gd name="connsiteX16" fmla="*/ 110457 w 1178350"/>
              <a:gd name="connsiteY16" fmla="*/ 477968 h 913221"/>
              <a:gd name="connsiteX17" fmla="*/ 58021 w 1178350"/>
              <a:gd name="connsiteY17" fmla="*/ 493876 h 913221"/>
              <a:gd name="connsiteX18" fmla="*/ 2638 w 1178350"/>
              <a:gd name="connsiteY18" fmla="*/ 452634 h 913221"/>
              <a:gd name="connsiteX19" fmla="*/ 25616 w 1178350"/>
              <a:gd name="connsiteY19" fmla="*/ 390770 h 913221"/>
              <a:gd name="connsiteX20" fmla="*/ 211795 w 1178350"/>
              <a:gd name="connsiteY20" fmla="*/ 256439 h 913221"/>
              <a:gd name="connsiteX21" fmla="*/ 532307 w 1178350"/>
              <a:gd name="connsiteY21" fmla="*/ 26071 h 913221"/>
              <a:gd name="connsiteX22" fmla="*/ 648963 w 1178350"/>
              <a:gd name="connsiteY22" fmla="*/ 26071 h 913221"/>
              <a:gd name="connsiteX23" fmla="*/ 770923 w 1178350"/>
              <a:gd name="connsiteY23" fmla="*/ 113858 h 913221"/>
              <a:gd name="connsiteX24" fmla="*/ 798025 w 1178350"/>
              <a:gd name="connsiteY24" fmla="*/ 102075 h 913221"/>
              <a:gd name="connsiteX25" fmla="*/ 851051 w 1178350"/>
              <a:gd name="connsiteY25" fmla="*/ 50816 h 913221"/>
              <a:gd name="connsiteX26" fmla="*/ 904076 w 1178350"/>
              <a:gd name="connsiteY26" fmla="*/ 50816 h 913221"/>
              <a:gd name="connsiteX27" fmla="*/ 944140 w 1178350"/>
              <a:gd name="connsiteY27" fmla="*/ 90880 h 913221"/>
              <a:gd name="connsiteX28" fmla="*/ 943551 w 1178350"/>
              <a:gd name="connsiteY28" fmla="*/ 199878 h 913221"/>
              <a:gd name="connsiteX29" fmla="*/ 976545 w 1178350"/>
              <a:gd name="connsiteY29" fmla="*/ 262330 h 913221"/>
              <a:gd name="connsiteX30" fmla="*/ 1144460 w 1178350"/>
              <a:gd name="connsiteY30" fmla="*/ 381933 h 913221"/>
              <a:gd name="connsiteX31" fmla="*/ 1179810 w 1178350"/>
              <a:gd name="connsiteY31" fmla="*/ 429656 h 913221"/>
              <a:gd name="connsiteX32" fmla="*/ 1155065 w 1178350"/>
              <a:gd name="connsiteY32" fmla="*/ 482682 h 913221"/>
              <a:gd name="connsiteX33" fmla="*/ 1079651 w 1178350"/>
              <a:gd name="connsiteY33" fmla="*/ 482682 h 913221"/>
              <a:gd name="connsiteX34" fmla="*/ 978902 w 1178350"/>
              <a:gd name="connsiteY34" fmla="*/ 411392 h 913221"/>
              <a:gd name="connsiteX35" fmla="*/ 949443 w 1178350"/>
              <a:gd name="connsiteY35" fmla="*/ 395484 h 913221"/>
              <a:gd name="connsiteX36" fmla="*/ 944140 w 1178350"/>
              <a:gd name="connsiteY36" fmla="*/ 427888 h 913221"/>
              <a:gd name="connsiteX37" fmla="*/ 944140 w 1178350"/>
              <a:gd name="connsiteY37" fmla="*/ 641170 h 913221"/>
              <a:gd name="connsiteX0" fmla="*/ 944140 w 1180071"/>
              <a:gd name="connsiteY0" fmla="*/ 641170 h 913398"/>
              <a:gd name="connsiteX1" fmla="*/ 944140 w 1180071"/>
              <a:gd name="connsiteY1" fmla="*/ 856219 h 913398"/>
              <a:gd name="connsiteX2" fmla="*/ 889936 w 1180071"/>
              <a:gd name="connsiteY2" fmla="*/ 912780 h 913398"/>
              <a:gd name="connsiteX3" fmla="*/ 724967 w 1180071"/>
              <a:gd name="connsiteY3" fmla="*/ 913369 h 913398"/>
              <a:gd name="connsiteX4" fmla="*/ 696097 w 1180071"/>
              <a:gd name="connsiteY4" fmla="*/ 883910 h 913398"/>
              <a:gd name="connsiteX5" fmla="*/ 696687 w 1180071"/>
              <a:gd name="connsiteY5" fmla="*/ 736616 h 913398"/>
              <a:gd name="connsiteX6" fmla="*/ 661336 w 1180071"/>
              <a:gd name="connsiteY6" fmla="*/ 699498 h 913398"/>
              <a:gd name="connsiteX7" fmla="*/ 519934 w 1180071"/>
              <a:gd name="connsiteY7" fmla="*/ 699498 h 913398"/>
              <a:gd name="connsiteX8" fmla="*/ 484584 w 1180071"/>
              <a:gd name="connsiteY8" fmla="*/ 736616 h 913398"/>
              <a:gd name="connsiteX9" fmla="*/ 485173 w 1180071"/>
              <a:gd name="connsiteY9" fmla="*/ 883910 h 913398"/>
              <a:gd name="connsiteX10" fmla="*/ 455714 w 1180071"/>
              <a:gd name="connsiteY10" fmla="*/ 912780 h 913398"/>
              <a:gd name="connsiteX11" fmla="*/ 293691 w 1180071"/>
              <a:gd name="connsiteY11" fmla="*/ 912191 h 913398"/>
              <a:gd name="connsiteX12" fmla="*/ 237130 w 1180071"/>
              <a:gd name="connsiteY12" fmla="*/ 855040 h 913398"/>
              <a:gd name="connsiteX13" fmla="*/ 236541 w 1180071"/>
              <a:gd name="connsiteY13" fmla="*/ 421997 h 913398"/>
              <a:gd name="connsiteX14" fmla="*/ 230649 w 1180071"/>
              <a:gd name="connsiteY14" fmla="*/ 395484 h 913398"/>
              <a:gd name="connsiteX15" fmla="*/ 208260 w 1180071"/>
              <a:gd name="connsiteY15" fmla="*/ 407267 h 913398"/>
              <a:gd name="connsiteX16" fmla="*/ 110457 w 1180071"/>
              <a:gd name="connsiteY16" fmla="*/ 477968 h 913398"/>
              <a:gd name="connsiteX17" fmla="*/ 58021 w 1180071"/>
              <a:gd name="connsiteY17" fmla="*/ 493876 h 913398"/>
              <a:gd name="connsiteX18" fmla="*/ 2638 w 1180071"/>
              <a:gd name="connsiteY18" fmla="*/ 452634 h 913398"/>
              <a:gd name="connsiteX19" fmla="*/ 25616 w 1180071"/>
              <a:gd name="connsiteY19" fmla="*/ 390770 h 913398"/>
              <a:gd name="connsiteX20" fmla="*/ 211795 w 1180071"/>
              <a:gd name="connsiteY20" fmla="*/ 256439 h 913398"/>
              <a:gd name="connsiteX21" fmla="*/ 532307 w 1180071"/>
              <a:gd name="connsiteY21" fmla="*/ 26071 h 913398"/>
              <a:gd name="connsiteX22" fmla="*/ 648963 w 1180071"/>
              <a:gd name="connsiteY22" fmla="*/ 26071 h 913398"/>
              <a:gd name="connsiteX23" fmla="*/ 770923 w 1180071"/>
              <a:gd name="connsiteY23" fmla="*/ 113858 h 913398"/>
              <a:gd name="connsiteX24" fmla="*/ 798025 w 1180071"/>
              <a:gd name="connsiteY24" fmla="*/ 102075 h 913398"/>
              <a:gd name="connsiteX25" fmla="*/ 904076 w 1180071"/>
              <a:gd name="connsiteY25" fmla="*/ 50816 h 913398"/>
              <a:gd name="connsiteX26" fmla="*/ 944140 w 1180071"/>
              <a:gd name="connsiteY26" fmla="*/ 90880 h 913398"/>
              <a:gd name="connsiteX27" fmla="*/ 943551 w 1180071"/>
              <a:gd name="connsiteY27" fmla="*/ 199878 h 913398"/>
              <a:gd name="connsiteX28" fmla="*/ 976545 w 1180071"/>
              <a:gd name="connsiteY28" fmla="*/ 262330 h 913398"/>
              <a:gd name="connsiteX29" fmla="*/ 1144460 w 1180071"/>
              <a:gd name="connsiteY29" fmla="*/ 381933 h 913398"/>
              <a:gd name="connsiteX30" fmla="*/ 1179810 w 1180071"/>
              <a:gd name="connsiteY30" fmla="*/ 429656 h 913398"/>
              <a:gd name="connsiteX31" fmla="*/ 1155065 w 1180071"/>
              <a:gd name="connsiteY31" fmla="*/ 482682 h 913398"/>
              <a:gd name="connsiteX32" fmla="*/ 1079651 w 1180071"/>
              <a:gd name="connsiteY32" fmla="*/ 482682 h 913398"/>
              <a:gd name="connsiteX33" fmla="*/ 978902 w 1180071"/>
              <a:gd name="connsiteY33" fmla="*/ 411392 h 913398"/>
              <a:gd name="connsiteX34" fmla="*/ 949443 w 1180071"/>
              <a:gd name="connsiteY34" fmla="*/ 395484 h 913398"/>
              <a:gd name="connsiteX35" fmla="*/ 944140 w 1180071"/>
              <a:gd name="connsiteY35" fmla="*/ 427888 h 913398"/>
              <a:gd name="connsiteX36" fmla="*/ 944140 w 1180071"/>
              <a:gd name="connsiteY36" fmla="*/ 641170 h 913398"/>
              <a:gd name="connsiteX0" fmla="*/ 944140 w 1180071"/>
              <a:gd name="connsiteY0" fmla="*/ 641170 h 913398"/>
              <a:gd name="connsiteX1" fmla="*/ 944140 w 1180071"/>
              <a:gd name="connsiteY1" fmla="*/ 856219 h 913398"/>
              <a:gd name="connsiteX2" fmla="*/ 889936 w 1180071"/>
              <a:gd name="connsiteY2" fmla="*/ 912780 h 913398"/>
              <a:gd name="connsiteX3" fmla="*/ 724967 w 1180071"/>
              <a:gd name="connsiteY3" fmla="*/ 913369 h 913398"/>
              <a:gd name="connsiteX4" fmla="*/ 696097 w 1180071"/>
              <a:gd name="connsiteY4" fmla="*/ 883910 h 913398"/>
              <a:gd name="connsiteX5" fmla="*/ 696687 w 1180071"/>
              <a:gd name="connsiteY5" fmla="*/ 736616 h 913398"/>
              <a:gd name="connsiteX6" fmla="*/ 661336 w 1180071"/>
              <a:gd name="connsiteY6" fmla="*/ 699498 h 913398"/>
              <a:gd name="connsiteX7" fmla="*/ 519934 w 1180071"/>
              <a:gd name="connsiteY7" fmla="*/ 699498 h 913398"/>
              <a:gd name="connsiteX8" fmla="*/ 484584 w 1180071"/>
              <a:gd name="connsiteY8" fmla="*/ 736616 h 913398"/>
              <a:gd name="connsiteX9" fmla="*/ 485173 w 1180071"/>
              <a:gd name="connsiteY9" fmla="*/ 883910 h 913398"/>
              <a:gd name="connsiteX10" fmla="*/ 455714 w 1180071"/>
              <a:gd name="connsiteY10" fmla="*/ 912780 h 913398"/>
              <a:gd name="connsiteX11" fmla="*/ 293691 w 1180071"/>
              <a:gd name="connsiteY11" fmla="*/ 912191 h 913398"/>
              <a:gd name="connsiteX12" fmla="*/ 237130 w 1180071"/>
              <a:gd name="connsiteY12" fmla="*/ 855040 h 913398"/>
              <a:gd name="connsiteX13" fmla="*/ 236541 w 1180071"/>
              <a:gd name="connsiteY13" fmla="*/ 421997 h 913398"/>
              <a:gd name="connsiteX14" fmla="*/ 230649 w 1180071"/>
              <a:gd name="connsiteY14" fmla="*/ 395484 h 913398"/>
              <a:gd name="connsiteX15" fmla="*/ 208260 w 1180071"/>
              <a:gd name="connsiteY15" fmla="*/ 407267 h 913398"/>
              <a:gd name="connsiteX16" fmla="*/ 110457 w 1180071"/>
              <a:gd name="connsiteY16" fmla="*/ 477968 h 913398"/>
              <a:gd name="connsiteX17" fmla="*/ 58021 w 1180071"/>
              <a:gd name="connsiteY17" fmla="*/ 493876 h 913398"/>
              <a:gd name="connsiteX18" fmla="*/ 2638 w 1180071"/>
              <a:gd name="connsiteY18" fmla="*/ 452634 h 913398"/>
              <a:gd name="connsiteX19" fmla="*/ 25616 w 1180071"/>
              <a:gd name="connsiteY19" fmla="*/ 390770 h 913398"/>
              <a:gd name="connsiteX20" fmla="*/ 211795 w 1180071"/>
              <a:gd name="connsiteY20" fmla="*/ 256439 h 913398"/>
              <a:gd name="connsiteX21" fmla="*/ 532307 w 1180071"/>
              <a:gd name="connsiteY21" fmla="*/ 26071 h 913398"/>
              <a:gd name="connsiteX22" fmla="*/ 648963 w 1180071"/>
              <a:gd name="connsiteY22" fmla="*/ 26071 h 913398"/>
              <a:gd name="connsiteX23" fmla="*/ 770923 w 1180071"/>
              <a:gd name="connsiteY23" fmla="*/ 113858 h 913398"/>
              <a:gd name="connsiteX24" fmla="*/ 798025 w 1180071"/>
              <a:gd name="connsiteY24" fmla="*/ 102075 h 913398"/>
              <a:gd name="connsiteX25" fmla="*/ 944140 w 1180071"/>
              <a:gd name="connsiteY25" fmla="*/ 90880 h 913398"/>
              <a:gd name="connsiteX26" fmla="*/ 943551 w 1180071"/>
              <a:gd name="connsiteY26" fmla="*/ 199878 h 913398"/>
              <a:gd name="connsiteX27" fmla="*/ 976545 w 1180071"/>
              <a:gd name="connsiteY27" fmla="*/ 262330 h 913398"/>
              <a:gd name="connsiteX28" fmla="*/ 1144460 w 1180071"/>
              <a:gd name="connsiteY28" fmla="*/ 381933 h 913398"/>
              <a:gd name="connsiteX29" fmla="*/ 1179810 w 1180071"/>
              <a:gd name="connsiteY29" fmla="*/ 429656 h 913398"/>
              <a:gd name="connsiteX30" fmla="*/ 1155065 w 1180071"/>
              <a:gd name="connsiteY30" fmla="*/ 482682 h 913398"/>
              <a:gd name="connsiteX31" fmla="*/ 1079651 w 1180071"/>
              <a:gd name="connsiteY31" fmla="*/ 482682 h 913398"/>
              <a:gd name="connsiteX32" fmla="*/ 978902 w 1180071"/>
              <a:gd name="connsiteY32" fmla="*/ 411392 h 913398"/>
              <a:gd name="connsiteX33" fmla="*/ 949443 w 1180071"/>
              <a:gd name="connsiteY33" fmla="*/ 395484 h 913398"/>
              <a:gd name="connsiteX34" fmla="*/ 944140 w 1180071"/>
              <a:gd name="connsiteY34" fmla="*/ 427888 h 913398"/>
              <a:gd name="connsiteX35" fmla="*/ 944140 w 1180071"/>
              <a:gd name="connsiteY35" fmla="*/ 641170 h 913398"/>
              <a:gd name="connsiteX0" fmla="*/ 944140 w 1180071"/>
              <a:gd name="connsiteY0" fmla="*/ 641170 h 913398"/>
              <a:gd name="connsiteX1" fmla="*/ 944140 w 1180071"/>
              <a:gd name="connsiteY1" fmla="*/ 856219 h 913398"/>
              <a:gd name="connsiteX2" fmla="*/ 889936 w 1180071"/>
              <a:gd name="connsiteY2" fmla="*/ 912780 h 913398"/>
              <a:gd name="connsiteX3" fmla="*/ 724967 w 1180071"/>
              <a:gd name="connsiteY3" fmla="*/ 913369 h 913398"/>
              <a:gd name="connsiteX4" fmla="*/ 696097 w 1180071"/>
              <a:gd name="connsiteY4" fmla="*/ 883910 h 913398"/>
              <a:gd name="connsiteX5" fmla="*/ 696687 w 1180071"/>
              <a:gd name="connsiteY5" fmla="*/ 736616 h 913398"/>
              <a:gd name="connsiteX6" fmla="*/ 661336 w 1180071"/>
              <a:gd name="connsiteY6" fmla="*/ 699498 h 913398"/>
              <a:gd name="connsiteX7" fmla="*/ 519934 w 1180071"/>
              <a:gd name="connsiteY7" fmla="*/ 699498 h 913398"/>
              <a:gd name="connsiteX8" fmla="*/ 484584 w 1180071"/>
              <a:gd name="connsiteY8" fmla="*/ 736616 h 913398"/>
              <a:gd name="connsiteX9" fmla="*/ 485173 w 1180071"/>
              <a:gd name="connsiteY9" fmla="*/ 883910 h 913398"/>
              <a:gd name="connsiteX10" fmla="*/ 455714 w 1180071"/>
              <a:gd name="connsiteY10" fmla="*/ 912780 h 913398"/>
              <a:gd name="connsiteX11" fmla="*/ 293691 w 1180071"/>
              <a:gd name="connsiteY11" fmla="*/ 912191 h 913398"/>
              <a:gd name="connsiteX12" fmla="*/ 237130 w 1180071"/>
              <a:gd name="connsiteY12" fmla="*/ 855040 h 913398"/>
              <a:gd name="connsiteX13" fmla="*/ 236541 w 1180071"/>
              <a:gd name="connsiteY13" fmla="*/ 421997 h 913398"/>
              <a:gd name="connsiteX14" fmla="*/ 230649 w 1180071"/>
              <a:gd name="connsiteY14" fmla="*/ 395484 h 913398"/>
              <a:gd name="connsiteX15" fmla="*/ 208260 w 1180071"/>
              <a:gd name="connsiteY15" fmla="*/ 407267 h 913398"/>
              <a:gd name="connsiteX16" fmla="*/ 110457 w 1180071"/>
              <a:gd name="connsiteY16" fmla="*/ 477968 h 913398"/>
              <a:gd name="connsiteX17" fmla="*/ 58021 w 1180071"/>
              <a:gd name="connsiteY17" fmla="*/ 493876 h 913398"/>
              <a:gd name="connsiteX18" fmla="*/ 2638 w 1180071"/>
              <a:gd name="connsiteY18" fmla="*/ 452634 h 913398"/>
              <a:gd name="connsiteX19" fmla="*/ 25616 w 1180071"/>
              <a:gd name="connsiteY19" fmla="*/ 390770 h 913398"/>
              <a:gd name="connsiteX20" fmla="*/ 211795 w 1180071"/>
              <a:gd name="connsiteY20" fmla="*/ 256439 h 913398"/>
              <a:gd name="connsiteX21" fmla="*/ 532307 w 1180071"/>
              <a:gd name="connsiteY21" fmla="*/ 26071 h 913398"/>
              <a:gd name="connsiteX22" fmla="*/ 648963 w 1180071"/>
              <a:gd name="connsiteY22" fmla="*/ 26071 h 913398"/>
              <a:gd name="connsiteX23" fmla="*/ 770923 w 1180071"/>
              <a:gd name="connsiteY23" fmla="*/ 113858 h 913398"/>
              <a:gd name="connsiteX24" fmla="*/ 798025 w 1180071"/>
              <a:gd name="connsiteY24" fmla="*/ 102075 h 913398"/>
              <a:gd name="connsiteX25" fmla="*/ 943551 w 1180071"/>
              <a:gd name="connsiteY25" fmla="*/ 199878 h 913398"/>
              <a:gd name="connsiteX26" fmla="*/ 976545 w 1180071"/>
              <a:gd name="connsiteY26" fmla="*/ 262330 h 913398"/>
              <a:gd name="connsiteX27" fmla="*/ 1144460 w 1180071"/>
              <a:gd name="connsiteY27" fmla="*/ 381933 h 913398"/>
              <a:gd name="connsiteX28" fmla="*/ 1179810 w 1180071"/>
              <a:gd name="connsiteY28" fmla="*/ 429656 h 913398"/>
              <a:gd name="connsiteX29" fmla="*/ 1155065 w 1180071"/>
              <a:gd name="connsiteY29" fmla="*/ 482682 h 913398"/>
              <a:gd name="connsiteX30" fmla="*/ 1079651 w 1180071"/>
              <a:gd name="connsiteY30" fmla="*/ 482682 h 913398"/>
              <a:gd name="connsiteX31" fmla="*/ 978902 w 1180071"/>
              <a:gd name="connsiteY31" fmla="*/ 411392 h 913398"/>
              <a:gd name="connsiteX32" fmla="*/ 949443 w 1180071"/>
              <a:gd name="connsiteY32" fmla="*/ 395484 h 913398"/>
              <a:gd name="connsiteX33" fmla="*/ 944140 w 1180071"/>
              <a:gd name="connsiteY33" fmla="*/ 427888 h 913398"/>
              <a:gd name="connsiteX34" fmla="*/ 944140 w 1180071"/>
              <a:gd name="connsiteY34" fmla="*/ 641170 h 913398"/>
              <a:gd name="connsiteX0" fmla="*/ 944140 w 1180071"/>
              <a:gd name="connsiteY0" fmla="*/ 641170 h 913398"/>
              <a:gd name="connsiteX1" fmla="*/ 944140 w 1180071"/>
              <a:gd name="connsiteY1" fmla="*/ 856219 h 913398"/>
              <a:gd name="connsiteX2" fmla="*/ 889936 w 1180071"/>
              <a:gd name="connsiteY2" fmla="*/ 912780 h 913398"/>
              <a:gd name="connsiteX3" fmla="*/ 724967 w 1180071"/>
              <a:gd name="connsiteY3" fmla="*/ 913369 h 913398"/>
              <a:gd name="connsiteX4" fmla="*/ 696097 w 1180071"/>
              <a:gd name="connsiteY4" fmla="*/ 883910 h 913398"/>
              <a:gd name="connsiteX5" fmla="*/ 696687 w 1180071"/>
              <a:gd name="connsiteY5" fmla="*/ 736616 h 913398"/>
              <a:gd name="connsiteX6" fmla="*/ 661336 w 1180071"/>
              <a:gd name="connsiteY6" fmla="*/ 699498 h 913398"/>
              <a:gd name="connsiteX7" fmla="*/ 519934 w 1180071"/>
              <a:gd name="connsiteY7" fmla="*/ 699498 h 913398"/>
              <a:gd name="connsiteX8" fmla="*/ 484584 w 1180071"/>
              <a:gd name="connsiteY8" fmla="*/ 736616 h 913398"/>
              <a:gd name="connsiteX9" fmla="*/ 485173 w 1180071"/>
              <a:gd name="connsiteY9" fmla="*/ 883910 h 913398"/>
              <a:gd name="connsiteX10" fmla="*/ 455714 w 1180071"/>
              <a:gd name="connsiteY10" fmla="*/ 912780 h 913398"/>
              <a:gd name="connsiteX11" fmla="*/ 293691 w 1180071"/>
              <a:gd name="connsiteY11" fmla="*/ 912191 h 913398"/>
              <a:gd name="connsiteX12" fmla="*/ 237130 w 1180071"/>
              <a:gd name="connsiteY12" fmla="*/ 855040 h 913398"/>
              <a:gd name="connsiteX13" fmla="*/ 236541 w 1180071"/>
              <a:gd name="connsiteY13" fmla="*/ 421997 h 913398"/>
              <a:gd name="connsiteX14" fmla="*/ 230649 w 1180071"/>
              <a:gd name="connsiteY14" fmla="*/ 395484 h 913398"/>
              <a:gd name="connsiteX15" fmla="*/ 208260 w 1180071"/>
              <a:gd name="connsiteY15" fmla="*/ 407267 h 913398"/>
              <a:gd name="connsiteX16" fmla="*/ 110457 w 1180071"/>
              <a:gd name="connsiteY16" fmla="*/ 477968 h 913398"/>
              <a:gd name="connsiteX17" fmla="*/ 58021 w 1180071"/>
              <a:gd name="connsiteY17" fmla="*/ 493876 h 913398"/>
              <a:gd name="connsiteX18" fmla="*/ 2638 w 1180071"/>
              <a:gd name="connsiteY18" fmla="*/ 452634 h 913398"/>
              <a:gd name="connsiteX19" fmla="*/ 25616 w 1180071"/>
              <a:gd name="connsiteY19" fmla="*/ 390770 h 913398"/>
              <a:gd name="connsiteX20" fmla="*/ 211795 w 1180071"/>
              <a:gd name="connsiteY20" fmla="*/ 256439 h 913398"/>
              <a:gd name="connsiteX21" fmla="*/ 532307 w 1180071"/>
              <a:gd name="connsiteY21" fmla="*/ 26071 h 913398"/>
              <a:gd name="connsiteX22" fmla="*/ 648963 w 1180071"/>
              <a:gd name="connsiteY22" fmla="*/ 26071 h 913398"/>
              <a:gd name="connsiteX23" fmla="*/ 770923 w 1180071"/>
              <a:gd name="connsiteY23" fmla="*/ 113858 h 913398"/>
              <a:gd name="connsiteX24" fmla="*/ 798025 w 1180071"/>
              <a:gd name="connsiteY24" fmla="*/ 102075 h 913398"/>
              <a:gd name="connsiteX25" fmla="*/ 976545 w 1180071"/>
              <a:gd name="connsiteY25" fmla="*/ 262330 h 913398"/>
              <a:gd name="connsiteX26" fmla="*/ 1144460 w 1180071"/>
              <a:gd name="connsiteY26" fmla="*/ 381933 h 913398"/>
              <a:gd name="connsiteX27" fmla="*/ 1179810 w 1180071"/>
              <a:gd name="connsiteY27" fmla="*/ 429656 h 913398"/>
              <a:gd name="connsiteX28" fmla="*/ 1155065 w 1180071"/>
              <a:gd name="connsiteY28" fmla="*/ 482682 h 913398"/>
              <a:gd name="connsiteX29" fmla="*/ 1079651 w 1180071"/>
              <a:gd name="connsiteY29" fmla="*/ 482682 h 913398"/>
              <a:gd name="connsiteX30" fmla="*/ 978902 w 1180071"/>
              <a:gd name="connsiteY30" fmla="*/ 411392 h 913398"/>
              <a:gd name="connsiteX31" fmla="*/ 949443 w 1180071"/>
              <a:gd name="connsiteY31" fmla="*/ 395484 h 913398"/>
              <a:gd name="connsiteX32" fmla="*/ 944140 w 1180071"/>
              <a:gd name="connsiteY32" fmla="*/ 427888 h 913398"/>
              <a:gd name="connsiteX33" fmla="*/ 944140 w 1180071"/>
              <a:gd name="connsiteY33" fmla="*/ 641170 h 913398"/>
              <a:gd name="connsiteX0" fmla="*/ 944140 w 1180071"/>
              <a:gd name="connsiteY0" fmla="*/ 641170 h 913398"/>
              <a:gd name="connsiteX1" fmla="*/ 944140 w 1180071"/>
              <a:gd name="connsiteY1" fmla="*/ 856219 h 913398"/>
              <a:gd name="connsiteX2" fmla="*/ 889936 w 1180071"/>
              <a:gd name="connsiteY2" fmla="*/ 912780 h 913398"/>
              <a:gd name="connsiteX3" fmla="*/ 724967 w 1180071"/>
              <a:gd name="connsiteY3" fmla="*/ 913369 h 913398"/>
              <a:gd name="connsiteX4" fmla="*/ 696097 w 1180071"/>
              <a:gd name="connsiteY4" fmla="*/ 883910 h 913398"/>
              <a:gd name="connsiteX5" fmla="*/ 696687 w 1180071"/>
              <a:gd name="connsiteY5" fmla="*/ 736616 h 913398"/>
              <a:gd name="connsiteX6" fmla="*/ 661336 w 1180071"/>
              <a:gd name="connsiteY6" fmla="*/ 699498 h 913398"/>
              <a:gd name="connsiteX7" fmla="*/ 519934 w 1180071"/>
              <a:gd name="connsiteY7" fmla="*/ 699498 h 913398"/>
              <a:gd name="connsiteX8" fmla="*/ 484584 w 1180071"/>
              <a:gd name="connsiteY8" fmla="*/ 736616 h 913398"/>
              <a:gd name="connsiteX9" fmla="*/ 485173 w 1180071"/>
              <a:gd name="connsiteY9" fmla="*/ 883910 h 913398"/>
              <a:gd name="connsiteX10" fmla="*/ 455714 w 1180071"/>
              <a:gd name="connsiteY10" fmla="*/ 912780 h 913398"/>
              <a:gd name="connsiteX11" fmla="*/ 293691 w 1180071"/>
              <a:gd name="connsiteY11" fmla="*/ 912191 h 913398"/>
              <a:gd name="connsiteX12" fmla="*/ 237130 w 1180071"/>
              <a:gd name="connsiteY12" fmla="*/ 855040 h 913398"/>
              <a:gd name="connsiteX13" fmla="*/ 236541 w 1180071"/>
              <a:gd name="connsiteY13" fmla="*/ 421997 h 913398"/>
              <a:gd name="connsiteX14" fmla="*/ 230649 w 1180071"/>
              <a:gd name="connsiteY14" fmla="*/ 395484 h 913398"/>
              <a:gd name="connsiteX15" fmla="*/ 208260 w 1180071"/>
              <a:gd name="connsiteY15" fmla="*/ 407267 h 913398"/>
              <a:gd name="connsiteX16" fmla="*/ 110457 w 1180071"/>
              <a:gd name="connsiteY16" fmla="*/ 477968 h 913398"/>
              <a:gd name="connsiteX17" fmla="*/ 58021 w 1180071"/>
              <a:gd name="connsiteY17" fmla="*/ 493876 h 913398"/>
              <a:gd name="connsiteX18" fmla="*/ 2638 w 1180071"/>
              <a:gd name="connsiteY18" fmla="*/ 452634 h 913398"/>
              <a:gd name="connsiteX19" fmla="*/ 25616 w 1180071"/>
              <a:gd name="connsiteY19" fmla="*/ 390770 h 913398"/>
              <a:gd name="connsiteX20" fmla="*/ 211795 w 1180071"/>
              <a:gd name="connsiteY20" fmla="*/ 256439 h 913398"/>
              <a:gd name="connsiteX21" fmla="*/ 532307 w 1180071"/>
              <a:gd name="connsiteY21" fmla="*/ 26071 h 913398"/>
              <a:gd name="connsiteX22" fmla="*/ 648963 w 1180071"/>
              <a:gd name="connsiteY22" fmla="*/ 26071 h 913398"/>
              <a:gd name="connsiteX23" fmla="*/ 770923 w 1180071"/>
              <a:gd name="connsiteY23" fmla="*/ 113858 h 913398"/>
              <a:gd name="connsiteX24" fmla="*/ 976545 w 1180071"/>
              <a:gd name="connsiteY24" fmla="*/ 262330 h 913398"/>
              <a:gd name="connsiteX25" fmla="*/ 1144460 w 1180071"/>
              <a:gd name="connsiteY25" fmla="*/ 381933 h 913398"/>
              <a:gd name="connsiteX26" fmla="*/ 1179810 w 1180071"/>
              <a:gd name="connsiteY26" fmla="*/ 429656 h 913398"/>
              <a:gd name="connsiteX27" fmla="*/ 1155065 w 1180071"/>
              <a:gd name="connsiteY27" fmla="*/ 482682 h 913398"/>
              <a:gd name="connsiteX28" fmla="*/ 1079651 w 1180071"/>
              <a:gd name="connsiteY28" fmla="*/ 482682 h 913398"/>
              <a:gd name="connsiteX29" fmla="*/ 978902 w 1180071"/>
              <a:gd name="connsiteY29" fmla="*/ 411392 h 913398"/>
              <a:gd name="connsiteX30" fmla="*/ 949443 w 1180071"/>
              <a:gd name="connsiteY30" fmla="*/ 395484 h 913398"/>
              <a:gd name="connsiteX31" fmla="*/ 944140 w 1180071"/>
              <a:gd name="connsiteY31" fmla="*/ 427888 h 913398"/>
              <a:gd name="connsiteX32" fmla="*/ 944140 w 1180071"/>
              <a:gd name="connsiteY32" fmla="*/ 641170 h 913398"/>
              <a:gd name="connsiteX0" fmla="*/ 944140 w 1180071"/>
              <a:gd name="connsiteY0" fmla="*/ 641170 h 913398"/>
              <a:gd name="connsiteX1" fmla="*/ 944140 w 1180071"/>
              <a:gd name="connsiteY1" fmla="*/ 856219 h 913398"/>
              <a:gd name="connsiteX2" fmla="*/ 889936 w 1180071"/>
              <a:gd name="connsiteY2" fmla="*/ 912780 h 913398"/>
              <a:gd name="connsiteX3" fmla="*/ 724967 w 1180071"/>
              <a:gd name="connsiteY3" fmla="*/ 913369 h 913398"/>
              <a:gd name="connsiteX4" fmla="*/ 696097 w 1180071"/>
              <a:gd name="connsiteY4" fmla="*/ 883910 h 913398"/>
              <a:gd name="connsiteX5" fmla="*/ 696687 w 1180071"/>
              <a:gd name="connsiteY5" fmla="*/ 736616 h 913398"/>
              <a:gd name="connsiteX6" fmla="*/ 661336 w 1180071"/>
              <a:gd name="connsiteY6" fmla="*/ 699498 h 913398"/>
              <a:gd name="connsiteX7" fmla="*/ 519934 w 1180071"/>
              <a:gd name="connsiteY7" fmla="*/ 699498 h 913398"/>
              <a:gd name="connsiteX8" fmla="*/ 484584 w 1180071"/>
              <a:gd name="connsiteY8" fmla="*/ 736616 h 913398"/>
              <a:gd name="connsiteX9" fmla="*/ 485173 w 1180071"/>
              <a:gd name="connsiteY9" fmla="*/ 883910 h 913398"/>
              <a:gd name="connsiteX10" fmla="*/ 455714 w 1180071"/>
              <a:gd name="connsiteY10" fmla="*/ 912780 h 913398"/>
              <a:gd name="connsiteX11" fmla="*/ 293691 w 1180071"/>
              <a:gd name="connsiteY11" fmla="*/ 912191 h 913398"/>
              <a:gd name="connsiteX12" fmla="*/ 237130 w 1180071"/>
              <a:gd name="connsiteY12" fmla="*/ 855040 h 913398"/>
              <a:gd name="connsiteX13" fmla="*/ 236541 w 1180071"/>
              <a:gd name="connsiteY13" fmla="*/ 421997 h 913398"/>
              <a:gd name="connsiteX14" fmla="*/ 230649 w 1180071"/>
              <a:gd name="connsiteY14" fmla="*/ 395484 h 913398"/>
              <a:gd name="connsiteX15" fmla="*/ 208260 w 1180071"/>
              <a:gd name="connsiteY15" fmla="*/ 407267 h 913398"/>
              <a:gd name="connsiteX16" fmla="*/ 110457 w 1180071"/>
              <a:gd name="connsiteY16" fmla="*/ 477968 h 913398"/>
              <a:gd name="connsiteX17" fmla="*/ 58021 w 1180071"/>
              <a:gd name="connsiteY17" fmla="*/ 493876 h 913398"/>
              <a:gd name="connsiteX18" fmla="*/ 2638 w 1180071"/>
              <a:gd name="connsiteY18" fmla="*/ 452634 h 913398"/>
              <a:gd name="connsiteX19" fmla="*/ 25616 w 1180071"/>
              <a:gd name="connsiteY19" fmla="*/ 390770 h 913398"/>
              <a:gd name="connsiteX20" fmla="*/ 211795 w 1180071"/>
              <a:gd name="connsiteY20" fmla="*/ 256439 h 913398"/>
              <a:gd name="connsiteX21" fmla="*/ 532307 w 1180071"/>
              <a:gd name="connsiteY21" fmla="*/ 26071 h 913398"/>
              <a:gd name="connsiteX22" fmla="*/ 648963 w 1180071"/>
              <a:gd name="connsiteY22" fmla="*/ 26071 h 913398"/>
              <a:gd name="connsiteX23" fmla="*/ 976545 w 1180071"/>
              <a:gd name="connsiteY23" fmla="*/ 262330 h 913398"/>
              <a:gd name="connsiteX24" fmla="*/ 1144460 w 1180071"/>
              <a:gd name="connsiteY24" fmla="*/ 381933 h 913398"/>
              <a:gd name="connsiteX25" fmla="*/ 1179810 w 1180071"/>
              <a:gd name="connsiteY25" fmla="*/ 429656 h 913398"/>
              <a:gd name="connsiteX26" fmla="*/ 1155065 w 1180071"/>
              <a:gd name="connsiteY26" fmla="*/ 482682 h 913398"/>
              <a:gd name="connsiteX27" fmla="*/ 1079651 w 1180071"/>
              <a:gd name="connsiteY27" fmla="*/ 482682 h 913398"/>
              <a:gd name="connsiteX28" fmla="*/ 978902 w 1180071"/>
              <a:gd name="connsiteY28" fmla="*/ 411392 h 913398"/>
              <a:gd name="connsiteX29" fmla="*/ 949443 w 1180071"/>
              <a:gd name="connsiteY29" fmla="*/ 395484 h 913398"/>
              <a:gd name="connsiteX30" fmla="*/ 944140 w 1180071"/>
              <a:gd name="connsiteY30" fmla="*/ 427888 h 913398"/>
              <a:gd name="connsiteX31" fmla="*/ 944140 w 1180071"/>
              <a:gd name="connsiteY31" fmla="*/ 641170 h 91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180071" h="913398">
                <a:moveTo>
                  <a:pt x="944140" y="641170"/>
                </a:moveTo>
                <a:lnTo>
                  <a:pt x="944140" y="856219"/>
                </a:lnTo>
                <a:cubicBezTo>
                  <a:pt x="944140" y="896872"/>
                  <a:pt x="930000" y="912191"/>
                  <a:pt x="889936" y="912780"/>
                </a:cubicBezTo>
                <a:lnTo>
                  <a:pt x="724967" y="913369"/>
                </a:lnTo>
                <a:cubicBezTo>
                  <a:pt x="703168" y="913958"/>
                  <a:pt x="695508" y="905710"/>
                  <a:pt x="696097" y="883910"/>
                </a:cubicBezTo>
                <a:cubicBezTo>
                  <a:pt x="697276" y="835009"/>
                  <a:pt x="695508" y="785518"/>
                  <a:pt x="696687" y="736616"/>
                </a:cubicBezTo>
                <a:cubicBezTo>
                  <a:pt x="697276" y="710693"/>
                  <a:pt x="688438" y="698909"/>
                  <a:pt x="661336" y="699498"/>
                </a:cubicBezTo>
                <a:cubicBezTo>
                  <a:pt x="614202" y="700677"/>
                  <a:pt x="567068" y="700677"/>
                  <a:pt x="519934" y="699498"/>
                </a:cubicBezTo>
                <a:cubicBezTo>
                  <a:pt x="492243" y="698909"/>
                  <a:pt x="483994" y="711282"/>
                  <a:pt x="484584" y="736616"/>
                </a:cubicBezTo>
                <a:cubicBezTo>
                  <a:pt x="485762" y="785518"/>
                  <a:pt x="483994" y="835009"/>
                  <a:pt x="485173" y="883910"/>
                </a:cubicBezTo>
                <a:cubicBezTo>
                  <a:pt x="485762" y="905710"/>
                  <a:pt x="477513" y="913369"/>
                  <a:pt x="455714" y="912780"/>
                </a:cubicBezTo>
                <a:cubicBezTo>
                  <a:pt x="401510" y="911601"/>
                  <a:pt x="347895" y="912780"/>
                  <a:pt x="293691" y="912191"/>
                </a:cubicBezTo>
                <a:cubicBezTo>
                  <a:pt x="251270" y="911601"/>
                  <a:pt x="237130" y="897461"/>
                  <a:pt x="237130" y="855040"/>
                </a:cubicBezTo>
                <a:cubicBezTo>
                  <a:pt x="237130" y="710693"/>
                  <a:pt x="237130" y="566345"/>
                  <a:pt x="236541" y="421997"/>
                </a:cubicBezTo>
                <a:cubicBezTo>
                  <a:pt x="236541" y="413159"/>
                  <a:pt x="241843" y="400197"/>
                  <a:pt x="230649" y="395484"/>
                </a:cubicBezTo>
                <a:cubicBezTo>
                  <a:pt x="222401" y="391949"/>
                  <a:pt x="215330" y="401965"/>
                  <a:pt x="208260" y="407267"/>
                </a:cubicBezTo>
                <a:cubicBezTo>
                  <a:pt x="175267" y="430834"/>
                  <a:pt x="142862" y="453812"/>
                  <a:pt x="110457" y="477968"/>
                </a:cubicBezTo>
                <a:cubicBezTo>
                  <a:pt x="94549" y="489752"/>
                  <a:pt x="77463" y="496233"/>
                  <a:pt x="58021" y="493876"/>
                </a:cubicBezTo>
                <a:cubicBezTo>
                  <a:pt x="31508" y="490930"/>
                  <a:pt x="10297" y="479736"/>
                  <a:pt x="2638" y="452634"/>
                </a:cubicBezTo>
                <a:cubicBezTo>
                  <a:pt x="-5021" y="427299"/>
                  <a:pt x="4406" y="406089"/>
                  <a:pt x="25616" y="390770"/>
                </a:cubicBezTo>
                <a:lnTo>
                  <a:pt x="211795" y="256439"/>
                </a:lnTo>
                <a:lnTo>
                  <a:pt x="532307" y="26071"/>
                </a:lnTo>
                <a:cubicBezTo>
                  <a:pt x="581208" y="-8690"/>
                  <a:pt x="599473" y="-8690"/>
                  <a:pt x="648963" y="26071"/>
                </a:cubicBezTo>
                <a:lnTo>
                  <a:pt x="976545" y="262330"/>
                </a:lnTo>
                <a:lnTo>
                  <a:pt x="1144460" y="381933"/>
                </a:lnTo>
                <a:cubicBezTo>
                  <a:pt x="1161546" y="394306"/>
                  <a:pt x="1178043" y="406089"/>
                  <a:pt x="1179810" y="429656"/>
                </a:cubicBezTo>
                <a:cubicBezTo>
                  <a:pt x="1181578" y="452045"/>
                  <a:pt x="1174508" y="470898"/>
                  <a:pt x="1155065" y="482682"/>
                </a:cubicBezTo>
                <a:cubicBezTo>
                  <a:pt x="1130320" y="498000"/>
                  <a:pt x="1103807" y="498589"/>
                  <a:pt x="1079651" y="482682"/>
                </a:cubicBezTo>
                <a:cubicBezTo>
                  <a:pt x="1045479" y="460293"/>
                  <a:pt x="1012485" y="434959"/>
                  <a:pt x="978902" y="411392"/>
                </a:cubicBezTo>
                <a:cubicBezTo>
                  <a:pt x="969475" y="404911"/>
                  <a:pt x="960048" y="390770"/>
                  <a:pt x="949443" y="395484"/>
                </a:cubicBezTo>
                <a:cubicBezTo>
                  <a:pt x="937659" y="400786"/>
                  <a:pt x="944140" y="416694"/>
                  <a:pt x="944140" y="427888"/>
                </a:cubicBezTo>
                <a:cubicBezTo>
                  <a:pt x="943551" y="499768"/>
                  <a:pt x="944140" y="570469"/>
                  <a:pt x="944140" y="641170"/>
                </a:cubicBezTo>
                <a:close/>
              </a:path>
            </a:pathLst>
          </a:custGeom>
          <a:solidFill>
            <a:schemeClr val="accent1"/>
          </a:solidFill>
          <a:ln w="58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230"/>
      </a:accent1>
      <a:accent2>
        <a:srgbClr val="2CB091"/>
      </a:accent2>
      <a:accent3>
        <a:srgbClr val="E97D03"/>
      </a:accent3>
      <a:accent4>
        <a:srgbClr val="8A52FF"/>
      </a:accent4>
      <a:accent5>
        <a:srgbClr val="F5C402"/>
      </a:accent5>
      <a:accent6>
        <a:srgbClr val="1581BD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11307</TotalTime>
  <Words>97</Words>
  <Application>Microsoft Office PowerPoint</Application>
  <PresentationFormat>와이드스크린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82</cp:revision>
  <dcterms:created xsi:type="dcterms:W3CDTF">2018-02-18T19:39:47Z</dcterms:created>
  <dcterms:modified xsi:type="dcterms:W3CDTF">2022-10-27T07:14:17Z</dcterms:modified>
</cp:coreProperties>
</file>