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95" name="Group 80">
            <a:extLst>
              <a:ext uri="{FF2B5EF4-FFF2-40B4-BE49-F238E27FC236}">
                <a16:creationId xmlns:a16="http://schemas.microsoft.com/office/drawing/2014/main" id="{8AB11004-1DB7-4C5A-8934-656A47343151}"/>
              </a:ext>
            </a:extLst>
          </p:cNvPr>
          <p:cNvGrpSpPr/>
          <p:nvPr/>
        </p:nvGrpSpPr>
        <p:grpSpPr>
          <a:xfrm>
            <a:off x="4187412" y="2032491"/>
            <a:ext cx="3820354" cy="3818674"/>
            <a:chOff x="4205587" y="4350053"/>
            <a:chExt cx="1893163" cy="1892332"/>
          </a:xfrm>
        </p:grpSpPr>
        <p:sp>
          <p:nvSpPr>
            <p:cNvPr id="1196" name="Freeform: Shape 81">
              <a:extLst>
                <a:ext uri="{FF2B5EF4-FFF2-40B4-BE49-F238E27FC236}">
                  <a16:creationId xmlns:a16="http://schemas.microsoft.com/office/drawing/2014/main" id="{AB2638DA-E411-4EF1-B952-6EF56B10E79A}"/>
                </a:ext>
              </a:extLst>
            </p:cNvPr>
            <p:cNvSpPr/>
            <p:nvPr/>
          </p:nvSpPr>
          <p:spPr>
            <a:xfrm>
              <a:off x="4787686" y="5323222"/>
              <a:ext cx="728663" cy="919163"/>
            </a:xfrm>
            <a:custGeom>
              <a:avLst/>
              <a:gdLst>
                <a:gd name="connsiteX0" fmla="*/ 1442196 w 1457325"/>
                <a:gd name="connsiteY0" fmla="*/ 1108358 h 1838325"/>
                <a:gd name="connsiteX1" fmla="*/ 1102154 w 1457325"/>
                <a:gd name="connsiteY1" fmla="*/ 1108358 h 1838325"/>
                <a:gd name="connsiteX2" fmla="*/ 1103106 w 1457325"/>
                <a:gd name="connsiteY2" fmla="*/ 531143 h 1838325"/>
                <a:gd name="connsiteX3" fmla="*/ 1101201 w 1457325"/>
                <a:gd name="connsiteY3" fmla="*/ 364455 h 1838325"/>
                <a:gd name="connsiteX4" fmla="*/ 1095486 w 1457325"/>
                <a:gd name="connsiteY4" fmla="*/ 355883 h 1838325"/>
                <a:gd name="connsiteX5" fmla="*/ 749729 w 1457325"/>
                <a:gd name="connsiteY5" fmla="*/ 9173 h 1838325"/>
                <a:gd name="connsiteX6" fmla="*/ 713534 w 1457325"/>
                <a:gd name="connsiteY6" fmla="*/ 12030 h 1838325"/>
                <a:gd name="connsiteX7" fmla="*/ 507794 w 1457325"/>
                <a:gd name="connsiteY7" fmla="*/ 218723 h 1838325"/>
                <a:gd name="connsiteX8" fmla="*/ 364919 w 1457325"/>
                <a:gd name="connsiteY8" fmla="*/ 365408 h 1838325"/>
                <a:gd name="connsiteX9" fmla="*/ 363014 w 1457325"/>
                <a:gd name="connsiteY9" fmla="*/ 382553 h 1838325"/>
                <a:gd name="connsiteX10" fmla="*/ 363014 w 1457325"/>
                <a:gd name="connsiteY10" fmla="*/ 1109310 h 1838325"/>
                <a:gd name="connsiteX11" fmla="*/ 43926 w 1457325"/>
                <a:gd name="connsiteY11" fmla="*/ 1108358 h 1838325"/>
                <a:gd name="connsiteX12" fmla="*/ 5826 w 1457325"/>
                <a:gd name="connsiteY12" fmla="*/ 1110263 h 1838325"/>
                <a:gd name="connsiteX13" fmla="*/ 8684 w 1457325"/>
                <a:gd name="connsiteY13" fmla="*/ 1123598 h 1838325"/>
                <a:gd name="connsiteX14" fmla="*/ 31544 w 1457325"/>
                <a:gd name="connsiteY14" fmla="*/ 1149316 h 1838325"/>
                <a:gd name="connsiteX15" fmla="*/ 705914 w 1457325"/>
                <a:gd name="connsiteY15" fmla="*/ 1824638 h 1838325"/>
                <a:gd name="connsiteX16" fmla="*/ 760206 w 1457325"/>
                <a:gd name="connsiteY16" fmla="*/ 1824638 h 1838325"/>
                <a:gd name="connsiteX17" fmla="*/ 1434576 w 1457325"/>
                <a:gd name="connsiteY17" fmla="*/ 1149316 h 1838325"/>
                <a:gd name="connsiteX18" fmla="*/ 1457436 w 1457325"/>
                <a:gd name="connsiteY18" fmla="*/ 1123598 h 1838325"/>
                <a:gd name="connsiteX19" fmla="*/ 1457436 w 1457325"/>
                <a:gd name="connsiteY19" fmla="*/ 1123598 h 1838325"/>
                <a:gd name="connsiteX20" fmla="*/ 1457436 w 1457325"/>
                <a:gd name="connsiteY20" fmla="*/ 1123598 h 1838325"/>
                <a:gd name="connsiteX21" fmla="*/ 1442196 w 1457325"/>
                <a:gd name="connsiteY21" fmla="*/ 1108358 h 1838325"/>
                <a:gd name="connsiteX22" fmla="*/ 365871 w 1457325"/>
                <a:gd name="connsiteY22" fmla="*/ 1102643 h 1838325"/>
                <a:gd name="connsiteX23" fmla="*/ 363014 w 1457325"/>
                <a:gd name="connsiteY23" fmla="*/ 1108358 h 1838325"/>
                <a:gd name="connsiteX24" fmla="*/ 363014 w 1457325"/>
                <a:gd name="connsiteY24" fmla="*/ 1108358 h 1838325"/>
                <a:gd name="connsiteX25" fmla="*/ 365871 w 1457325"/>
                <a:gd name="connsiteY25" fmla="*/ 1102643 h 1838325"/>
                <a:gd name="connsiteX26" fmla="*/ 363014 w 1457325"/>
                <a:gd name="connsiteY26" fmla="*/ 1108358 h 1838325"/>
                <a:gd name="connsiteX27" fmla="*/ 363014 w 1457325"/>
                <a:gd name="connsiteY27" fmla="*/ 1108358 h 1838325"/>
                <a:gd name="connsiteX28" fmla="*/ 363014 w 1457325"/>
                <a:gd name="connsiteY28" fmla="*/ 1108358 h 1838325"/>
                <a:gd name="connsiteX29" fmla="*/ 363014 w 1457325"/>
                <a:gd name="connsiteY29" fmla="*/ 1108358 h 1838325"/>
                <a:gd name="connsiteX30" fmla="*/ 363014 w 1457325"/>
                <a:gd name="connsiteY30" fmla="*/ 1108358 h 1838325"/>
                <a:gd name="connsiteX31" fmla="*/ 363014 w 1457325"/>
                <a:gd name="connsiteY31" fmla="*/ 1108358 h 1838325"/>
                <a:gd name="connsiteX32" fmla="*/ 359204 w 1457325"/>
                <a:gd name="connsiteY32" fmla="*/ 1110263 h 1838325"/>
                <a:gd name="connsiteX33" fmla="*/ 363014 w 1457325"/>
                <a:gd name="connsiteY33" fmla="*/ 1108358 h 1838325"/>
                <a:gd name="connsiteX34" fmla="*/ 363014 w 1457325"/>
                <a:gd name="connsiteY34" fmla="*/ 1108358 h 1838325"/>
                <a:gd name="connsiteX35" fmla="*/ 1101201 w 1457325"/>
                <a:gd name="connsiteY35" fmla="*/ 1108358 h 1838325"/>
                <a:gd name="connsiteX36" fmla="*/ 1101201 w 1457325"/>
                <a:gd name="connsiteY36" fmla="*/ 1108358 h 1838325"/>
                <a:gd name="connsiteX37" fmla="*/ 1098344 w 1457325"/>
                <a:gd name="connsiteY37" fmla="*/ 1102643 h 1838325"/>
                <a:gd name="connsiteX38" fmla="*/ 1101201 w 1457325"/>
                <a:gd name="connsiteY38" fmla="*/ 1108358 h 1838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457325" h="1838325">
                  <a:moveTo>
                    <a:pt x="1442196" y="1108358"/>
                  </a:moveTo>
                  <a:cubicBezTo>
                    <a:pt x="1328849" y="1107405"/>
                    <a:pt x="1215501" y="1108358"/>
                    <a:pt x="1102154" y="1108358"/>
                  </a:cubicBezTo>
                  <a:cubicBezTo>
                    <a:pt x="1102154" y="915953"/>
                    <a:pt x="1103106" y="723548"/>
                    <a:pt x="1103106" y="531143"/>
                  </a:cubicBezTo>
                  <a:cubicBezTo>
                    <a:pt x="1103106" y="475898"/>
                    <a:pt x="1102154" y="419700"/>
                    <a:pt x="1101201" y="364455"/>
                  </a:cubicBezTo>
                  <a:cubicBezTo>
                    <a:pt x="1099296" y="361598"/>
                    <a:pt x="1098344" y="357788"/>
                    <a:pt x="1095486" y="355883"/>
                  </a:cubicBezTo>
                  <a:cubicBezTo>
                    <a:pt x="980234" y="240630"/>
                    <a:pt x="864029" y="125378"/>
                    <a:pt x="749729" y="9173"/>
                  </a:cubicBezTo>
                  <a:cubicBezTo>
                    <a:pt x="734489" y="-6067"/>
                    <a:pt x="725916" y="-352"/>
                    <a:pt x="713534" y="12030"/>
                  </a:cubicBezTo>
                  <a:cubicBezTo>
                    <a:pt x="644954" y="81563"/>
                    <a:pt x="575421" y="149190"/>
                    <a:pt x="507794" y="218723"/>
                  </a:cubicBezTo>
                  <a:cubicBezTo>
                    <a:pt x="460169" y="267300"/>
                    <a:pt x="408734" y="313020"/>
                    <a:pt x="364919" y="365408"/>
                  </a:cubicBezTo>
                  <a:cubicBezTo>
                    <a:pt x="363966" y="371123"/>
                    <a:pt x="363014" y="376838"/>
                    <a:pt x="363014" y="382553"/>
                  </a:cubicBezTo>
                  <a:cubicBezTo>
                    <a:pt x="363014" y="624488"/>
                    <a:pt x="363014" y="867375"/>
                    <a:pt x="363014" y="1109310"/>
                  </a:cubicBezTo>
                  <a:cubicBezTo>
                    <a:pt x="256334" y="1109310"/>
                    <a:pt x="149654" y="1109310"/>
                    <a:pt x="43926" y="1108358"/>
                  </a:cubicBezTo>
                  <a:cubicBezTo>
                    <a:pt x="31544" y="1108358"/>
                    <a:pt x="17256" y="1105500"/>
                    <a:pt x="5826" y="1110263"/>
                  </a:cubicBezTo>
                  <a:cubicBezTo>
                    <a:pt x="-7509" y="1115025"/>
                    <a:pt x="5826" y="1118835"/>
                    <a:pt x="8684" y="1123598"/>
                  </a:cubicBezTo>
                  <a:cubicBezTo>
                    <a:pt x="16304" y="1132170"/>
                    <a:pt x="22971" y="1141695"/>
                    <a:pt x="31544" y="1149316"/>
                  </a:cubicBezTo>
                  <a:cubicBezTo>
                    <a:pt x="256334" y="1374105"/>
                    <a:pt x="482076" y="1598895"/>
                    <a:pt x="705914" y="1824638"/>
                  </a:cubicBezTo>
                  <a:cubicBezTo>
                    <a:pt x="727821" y="1846545"/>
                    <a:pt x="738299" y="1846545"/>
                    <a:pt x="760206" y="1824638"/>
                  </a:cubicBezTo>
                  <a:cubicBezTo>
                    <a:pt x="984044" y="1598895"/>
                    <a:pt x="1209786" y="1374105"/>
                    <a:pt x="1434576" y="1149316"/>
                  </a:cubicBezTo>
                  <a:cubicBezTo>
                    <a:pt x="1443149" y="1140743"/>
                    <a:pt x="1449816" y="1132170"/>
                    <a:pt x="1457436" y="1123598"/>
                  </a:cubicBezTo>
                  <a:lnTo>
                    <a:pt x="1457436" y="1123598"/>
                  </a:lnTo>
                  <a:lnTo>
                    <a:pt x="1457436" y="1123598"/>
                  </a:lnTo>
                  <a:cubicBezTo>
                    <a:pt x="1475534" y="1095023"/>
                    <a:pt x="1446006" y="1108358"/>
                    <a:pt x="1442196" y="1108358"/>
                  </a:cubicBezTo>
                  <a:close/>
                  <a:moveTo>
                    <a:pt x="365871" y="1102643"/>
                  </a:moveTo>
                  <a:cubicBezTo>
                    <a:pt x="364919" y="1104548"/>
                    <a:pt x="363966" y="1106453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ubicBezTo>
                    <a:pt x="363966" y="1106453"/>
                    <a:pt x="364919" y="1104548"/>
                    <a:pt x="365871" y="1102643"/>
                  </a:cubicBezTo>
                  <a:close/>
                  <a:moveTo>
                    <a:pt x="363014" y="1108358"/>
                  </a:moveTo>
                  <a:cubicBezTo>
                    <a:pt x="363014" y="1108358"/>
                    <a:pt x="363014" y="1108358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lose/>
                  <a:moveTo>
                    <a:pt x="363014" y="1108358"/>
                  </a:moveTo>
                  <a:cubicBezTo>
                    <a:pt x="362061" y="1109310"/>
                    <a:pt x="360156" y="1110263"/>
                    <a:pt x="359204" y="1110263"/>
                  </a:cubicBezTo>
                  <a:cubicBezTo>
                    <a:pt x="360156" y="1110263"/>
                    <a:pt x="361109" y="1109310"/>
                    <a:pt x="363014" y="1108358"/>
                  </a:cubicBezTo>
                  <a:cubicBezTo>
                    <a:pt x="363014" y="1108358"/>
                    <a:pt x="363014" y="1108358"/>
                    <a:pt x="363014" y="1108358"/>
                  </a:cubicBezTo>
                  <a:close/>
                  <a:moveTo>
                    <a:pt x="1101201" y="1108358"/>
                  </a:moveTo>
                  <a:cubicBezTo>
                    <a:pt x="1101201" y="1108358"/>
                    <a:pt x="1101201" y="1108358"/>
                    <a:pt x="1101201" y="1108358"/>
                  </a:cubicBezTo>
                  <a:cubicBezTo>
                    <a:pt x="1099296" y="1106453"/>
                    <a:pt x="1098344" y="1104548"/>
                    <a:pt x="1098344" y="1102643"/>
                  </a:cubicBezTo>
                  <a:cubicBezTo>
                    <a:pt x="1099296" y="1104548"/>
                    <a:pt x="1100249" y="1106453"/>
                    <a:pt x="1101201" y="1108358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7" name="Freeform: Shape 82">
              <a:extLst>
                <a:ext uri="{FF2B5EF4-FFF2-40B4-BE49-F238E27FC236}">
                  <a16:creationId xmlns:a16="http://schemas.microsoft.com/office/drawing/2014/main" id="{9C456B38-E82B-456B-BDD7-51A9C64EC0A5}"/>
                </a:ext>
              </a:extLst>
            </p:cNvPr>
            <p:cNvSpPr/>
            <p:nvPr/>
          </p:nvSpPr>
          <p:spPr>
            <a:xfrm>
              <a:off x="4205587" y="4933473"/>
              <a:ext cx="919163" cy="733425"/>
            </a:xfrm>
            <a:custGeom>
              <a:avLst/>
              <a:gdLst>
                <a:gd name="connsiteX0" fmla="*/ 1824477 w 1838325"/>
                <a:gd name="connsiteY0" fmla="*/ 707708 h 1466850"/>
                <a:gd name="connsiteX1" fmla="*/ 1504437 w 1838325"/>
                <a:gd name="connsiteY1" fmla="*/ 387668 h 1466850"/>
                <a:gd name="connsiteX2" fmla="*/ 1443477 w 1838325"/>
                <a:gd name="connsiteY2" fmla="*/ 361950 h 1466850"/>
                <a:gd name="connsiteX3" fmla="*/ 771964 w 1838325"/>
                <a:gd name="connsiteY3" fmla="*/ 362903 h 1466850"/>
                <a:gd name="connsiteX4" fmla="*/ 736722 w 1838325"/>
                <a:gd name="connsiteY4" fmla="*/ 327660 h 1466850"/>
                <a:gd name="connsiteX5" fmla="*/ 736722 w 1838325"/>
                <a:gd name="connsiteY5" fmla="*/ 31433 h 1466850"/>
                <a:gd name="connsiteX6" fmla="*/ 731007 w 1838325"/>
                <a:gd name="connsiteY6" fmla="*/ 0 h 1466850"/>
                <a:gd name="connsiteX7" fmla="*/ 723387 w 1838325"/>
                <a:gd name="connsiteY7" fmla="*/ 5715 h 1466850"/>
                <a:gd name="connsiteX8" fmla="*/ 714814 w 1838325"/>
                <a:gd name="connsiteY8" fmla="*/ 12383 h 1466850"/>
                <a:gd name="connsiteX9" fmla="*/ 10917 w 1838325"/>
                <a:gd name="connsiteY9" fmla="*/ 715328 h 1466850"/>
                <a:gd name="connsiteX10" fmla="*/ 16632 w 1838325"/>
                <a:gd name="connsiteY10" fmla="*/ 758190 h 1466850"/>
                <a:gd name="connsiteX11" fmla="*/ 705289 w 1838325"/>
                <a:gd name="connsiteY11" fmla="*/ 1446848 h 1466850"/>
                <a:gd name="connsiteX12" fmla="*/ 731959 w 1838325"/>
                <a:gd name="connsiteY12" fmla="*/ 1466850 h 1466850"/>
                <a:gd name="connsiteX13" fmla="*/ 735769 w 1838325"/>
                <a:gd name="connsiteY13" fmla="*/ 1429703 h 1466850"/>
                <a:gd name="connsiteX14" fmla="*/ 734817 w 1838325"/>
                <a:gd name="connsiteY14" fmla="*/ 1151573 h 1466850"/>
                <a:gd name="connsiteX15" fmla="*/ 779584 w 1838325"/>
                <a:gd name="connsiteY15" fmla="*/ 1106805 h 1466850"/>
                <a:gd name="connsiteX16" fmla="*/ 1433952 w 1838325"/>
                <a:gd name="connsiteY16" fmla="*/ 1107758 h 1466850"/>
                <a:gd name="connsiteX17" fmla="*/ 1478719 w 1838325"/>
                <a:gd name="connsiteY17" fmla="*/ 1102995 h 1466850"/>
                <a:gd name="connsiteX18" fmla="*/ 1478719 w 1838325"/>
                <a:gd name="connsiteY18" fmla="*/ 1102995 h 1466850"/>
                <a:gd name="connsiteX19" fmla="*/ 1487292 w 1838325"/>
                <a:gd name="connsiteY19" fmla="*/ 1095375 h 1466850"/>
                <a:gd name="connsiteX20" fmla="*/ 1487292 w 1838325"/>
                <a:gd name="connsiteY20" fmla="*/ 1095375 h 1466850"/>
                <a:gd name="connsiteX21" fmla="*/ 1826382 w 1838325"/>
                <a:gd name="connsiteY21" fmla="*/ 760095 h 1466850"/>
                <a:gd name="connsiteX22" fmla="*/ 1824477 w 1838325"/>
                <a:gd name="connsiteY22" fmla="*/ 707708 h 146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38325" h="1466850">
                  <a:moveTo>
                    <a:pt x="1824477" y="707708"/>
                  </a:moveTo>
                  <a:cubicBezTo>
                    <a:pt x="1716844" y="601980"/>
                    <a:pt x="1610164" y="495300"/>
                    <a:pt x="1504437" y="387668"/>
                  </a:cubicBezTo>
                  <a:cubicBezTo>
                    <a:pt x="1486339" y="369570"/>
                    <a:pt x="1469194" y="361950"/>
                    <a:pt x="1443477" y="361950"/>
                  </a:cubicBezTo>
                  <a:cubicBezTo>
                    <a:pt x="1219639" y="362903"/>
                    <a:pt x="995802" y="361950"/>
                    <a:pt x="771964" y="362903"/>
                  </a:cubicBezTo>
                  <a:cubicBezTo>
                    <a:pt x="744342" y="362903"/>
                    <a:pt x="735769" y="355283"/>
                    <a:pt x="736722" y="327660"/>
                  </a:cubicBezTo>
                  <a:cubicBezTo>
                    <a:pt x="737674" y="228600"/>
                    <a:pt x="737674" y="130493"/>
                    <a:pt x="736722" y="31433"/>
                  </a:cubicBezTo>
                  <a:cubicBezTo>
                    <a:pt x="736722" y="20955"/>
                    <a:pt x="743389" y="8572"/>
                    <a:pt x="731007" y="0"/>
                  </a:cubicBezTo>
                  <a:cubicBezTo>
                    <a:pt x="728149" y="1905"/>
                    <a:pt x="726244" y="3810"/>
                    <a:pt x="723387" y="5715"/>
                  </a:cubicBezTo>
                  <a:cubicBezTo>
                    <a:pt x="720529" y="7620"/>
                    <a:pt x="717672" y="9525"/>
                    <a:pt x="714814" y="12383"/>
                  </a:cubicBezTo>
                  <a:cubicBezTo>
                    <a:pt x="480499" y="246697"/>
                    <a:pt x="246184" y="481013"/>
                    <a:pt x="10917" y="715328"/>
                  </a:cubicBezTo>
                  <a:cubicBezTo>
                    <a:pt x="-10038" y="736283"/>
                    <a:pt x="3297" y="744855"/>
                    <a:pt x="16632" y="758190"/>
                  </a:cubicBezTo>
                  <a:cubicBezTo>
                    <a:pt x="246184" y="987743"/>
                    <a:pt x="475737" y="1217295"/>
                    <a:pt x="705289" y="1446848"/>
                  </a:cubicBezTo>
                  <a:cubicBezTo>
                    <a:pt x="712909" y="1454468"/>
                    <a:pt x="718624" y="1465898"/>
                    <a:pt x="731959" y="1466850"/>
                  </a:cubicBezTo>
                  <a:cubicBezTo>
                    <a:pt x="739579" y="1454468"/>
                    <a:pt x="735769" y="1442085"/>
                    <a:pt x="735769" y="1429703"/>
                  </a:cubicBezTo>
                  <a:cubicBezTo>
                    <a:pt x="735769" y="1337310"/>
                    <a:pt x="737674" y="1243965"/>
                    <a:pt x="734817" y="1151573"/>
                  </a:cubicBezTo>
                  <a:cubicBezTo>
                    <a:pt x="733864" y="1116330"/>
                    <a:pt x="744342" y="1106805"/>
                    <a:pt x="779584" y="1106805"/>
                  </a:cubicBezTo>
                  <a:cubicBezTo>
                    <a:pt x="997707" y="1108710"/>
                    <a:pt x="1215829" y="1107758"/>
                    <a:pt x="1433952" y="1107758"/>
                  </a:cubicBezTo>
                  <a:cubicBezTo>
                    <a:pt x="1449192" y="1107758"/>
                    <a:pt x="1464432" y="1110615"/>
                    <a:pt x="1478719" y="1102995"/>
                  </a:cubicBezTo>
                  <a:lnTo>
                    <a:pt x="1478719" y="1102995"/>
                  </a:lnTo>
                  <a:cubicBezTo>
                    <a:pt x="1481577" y="1100138"/>
                    <a:pt x="1484434" y="1098233"/>
                    <a:pt x="1487292" y="1095375"/>
                  </a:cubicBezTo>
                  <a:cubicBezTo>
                    <a:pt x="1487292" y="1095375"/>
                    <a:pt x="1487292" y="1095375"/>
                    <a:pt x="1487292" y="1095375"/>
                  </a:cubicBezTo>
                  <a:cubicBezTo>
                    <a:pt x="1599687" y="982980"/>
                    <a:pt x="1712082" y="870585"/>
                    <a:pt x="1826382" y="760095"/>
                  </a:cubicBezTo>
                  <a:cubicBezTo>
                    <a:pt x="1848289" y="737235"/>
                    <a:pt x="1843527" y="726758"/>
                    <a:pt x="1824477" y="707708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8" name="Freeform: Shape 83">
              <a:extLst>
                <a:ext uri="{FF2B5EF4-FFF2-40B4-BE49-F238E27FC236}">
                  <a16:creationId xmlns:a16="http://schemas.microsoft.com/office/drawing/2014/main" id="{2D306F7E-D33B-4E84-AC60-7DD0C2A76651}"/>
                </a:ext>
              </a:extLst>
            </p:cNvPr>
            <p:cNvSpPr/>
            <p:nvPr/>
          </p:nvSpPr>
          <p:spPr>
            <a:xfrm>
              <a:off x="5179587" y="4933949"/>
              <a:ext cx="919163" cy="733425"/>
            </a:xfrm>
            <a:custGeom>
              <a:avLst/>
              <a:gdLst>
                <a:gd name="connsiteX0" fmla="*/ 1828932 w 1838325"/>
                <a:gd name="connsiteY0" fmla="*/ 709613 h 1466850"/>
                <a:gd name="connsiteX1" fmla="*/ 1265052 w 1838325"/>
                <a:gd name="connsiteY1" fmla="*/ 146685 h 1466850"/>
                <a:gd name="connsiteX2" fmla="*/ 1121224 w 1838325"/>
                <a:gd name="connsiteY2" fmla="*/ 5715 h 1466850"/>
                <a:gd name="connsiteX3" fmla="*/ 1113604 w 1838325"/>
                <a:gd name="connsiteY3" fmla="*/ 0 h 1466850"/>
                <a:gd name="connsiteX4" fmla="*/ 1107889 w 1838325"/>
                <a:gd name="connsiteY4" fmla="*/ 31432 h 1466850"/>
                <a:gd name="connsiteX5" fmla="*/ 1107889 w 1838325"/>
                <a:gd name="connsiteY5" fmla="*/ 320040 h 1466850"/>
                <a:gd name="connsiteX6" fmla="*/ 1065027 w 1838325"/>
                <a:gd name="connsiteY6" fmla="*/ 362903 h 1466850"/>
                <a:gd name="connsiteX7" fmla="*/ 396372 w 1838325"/>
                <a:gd name="connsiteY7" fmla="*/ 361950 h 1466850"/>
                <a:gd name="connsiteX8" fmla="*/ 351604 w 1838325"/>
                <a:gd name="connsiteY8" fmla="*/ 375285 h 1466850"/>
                <a:gd name="connsiteX9" fmla="*/ 9657 w 1838325"/>
                <a:gd name="connsiteY9" fmla="*/ 717232 h 1466850"/>
                <a:gd name="connsiteX10" fmla="*/ 7752 w 1838325"/>
                <a:gd name="connsiteY10" fmla="*/ 748665 h 1466850"/>
                <a:gd name="connsiteX11" fmla="*/ 356367 w 1838325"/>
                <a:gd name="connsiteY11" fmla="*/ 1094423 h 1466850"/>
                <a:gd name="connsiteX12" fmla="*/ 364939 w 1838325"/>
                <a:gd name="connsiteY12" fmla="*/ 1102043 h 1466850"/>
                <a:gd name="connsiteX13" fmla="*/ 364939 w 1838325"/>
                <a:gd name="connsiteY13" fmla="*/ 1102043 h 1466850"/>
                <a:gd name="connsiteX14" fmla="*/ 409707 w 1838325"/>
                <a:gd name="connsiteY14" fmla="*/ 1106805 h 1466850"/>
                <a:gd name="connsiteX15" fmla="*/ 1066932 w 1838325"/>
                <a:gd name="connsiteY15" fmla="*/ 1105853 h 1466850"/>
                <a:gd name="connsiteX16" fmla="*/ 1107889 w 1838325"/>
                <a:gd name="connsiteY16" fmla="*/ 1146810 h 1466850"/>
                <a:gd name="connsiteX17" fmla="*/ 1107889 w 1838325"/>
                <a:gd name="connsiteY17" fmla="*/ 1431607 h 1466850"/>
                <a:gd name="connsiteX18" fmla="*/ 1115509 w 1838325"/>
                <a:gd name="connsiteY18" fmla="*/ 1467803 h 1466850"/>
                <a:gd name="connsiteX19" fmla="*/ 1128844 w 1838325"/>
                <a:gd name="connsiteY19" fmla="*/ 1455420 h 1466850"/>
                <a:gd name="connsiteX20" fmla="*/ 1832742 w 1838325"/>
                <a:gd name="connsiteY20" fmla="*/ 752475 h 1466850"/>
                <a:gd name="connsiteX21" fmla="*/ 1828932 w 1838325"/>
                <a:gd name="connsiteY21" fmla="*/ 709613 h 1466850"/>
                <a:gd name="connsiteX22" fmla="*/ 1082172 w 1838325"/>
                <a:gd name="connsiteY22" fmla="*/ 1093470 h 1466850"/>
                <a:gd name="connsiteX23" fmla="*/ 1082172 w 1838325"/>
                <a:gd name="connsiteY23" fmla="*/ 1093470 h 1466850"/>
                <a:gd name="connsiteX24" fmla="*/ 1082172 w 1838325"/>
                <a:gd name="connsiteY24" fmla="*/ 1093470 h 1466850"/>
                <a:gd name="connsiteX25" fmla="*/ 1122177 w 1838325"/>
                <a:gd name="connsiteY25" fmla="*/ 328613 h 1466850"/>
                <a:gd name="connsiteX26" fmla="*/ 1122177 w 1838325"/>
                <a:gd name="connsiteY26" fmla="*/ 327660 h 1466850"/>
                <a:gd name="connsiteX27" fmla="*/ 1122177 w 1838325"/>
                <a:gd name="connsiteY27" fmla="*/ 328613 h 146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838325" h="1466850">
                  <a:moveTo>
                    <a:pt x="1828932" y="709613"/>
                  </a:moveTo>
                  <a:cubicBezTo>
                    <a:pt x="1641289" y="521970"/>
                    <a:pt x="1453647" y="334328"/>
                    <a:pt x="1265052" y="146685"/>
                  </a:cubicBezTo>
                  <a:cubicBezTo>
                    <a:pt x="1217427" y="99060"/>
                    <a:pt x="1168849" y="52388"/>
                    <a:pt x="1121224" y="5715"/>
                  </a:cubicBezTo>
                  <a:cubicBezTo>
                    <a:pt x="1118367" y="3810"/>
                    <a:pt x="1116462" y="1905"/>
                    <a:pt x="1113604" y="0"/>
                  </a:cubicBezTo>
                  <a:cubicBezTo>
                    <a:pt x="1102174" y="8572"/>
                    <a:pt x="1107889" y="20955"/>
                    <a:pt x="1107889" y="31432"/>
                  </a:cubicBezTo>
                  <a:cubicBezTo>
                    <a:pt x="1106937" y="127635"/>
                    <a:pt x="1105984" y="223838"/>
                    <a:pt x="1107889" y="320040"/>
                  </a:cubicBezTo>
                  <a:cubicBezTo>
                    <a:pt x="1108842" y="354330"/>
                    <a:pt x="1098364" y="362903"/>
                    <a:pt x="1065027" y="362903"/>
                  </a:cubicBezTo>
                  <a:cubicBezTo>
                    <a:pt x="842142" y="360997"/>
                    <a:pt x="619257" y="361950"/>
                    <a:pt x="396372" y="361950"/>
                  </a:cubicBezTo>
                  <a:cubicBezTo>
                    <a:pt x="380179" y="361950"/>
                    <a:pt x="364939" y="360997"/>
                    <a:pt x="351604" y="375285"/>
                  </a:cubicBezTo>
                  <a:cubicBezTo>
                    <a:pt x="238257" y="489585"/>
                    <a:pt x="123957" y="603885"/>
                    <a:pt x="9657" y="717232"/>
                  </a:cubicBezTo>
                  <a:cubicBezTo>
                    <a:pt x="-821" y="727710"/>
                    <a:pt x="-4631" y="736282"/>
                    <a:pt x="7752" y="748665"/>
                  </a:cubicBezTo>
                  <a:cubicBezTo>
                    <a:pt x="123957" y="863918"/>
                    <a:pt x="240162" y="979170"/>
                    <a:pt x="356367" y="1094423"/>
                  </a:cubicBezTo>
                  <a:cubicBezTo>
                    <a:pt x="359224" y="1097280"/>
                    <a:pt x="362082" y="1099185"/>
                    <a:pt x="364939" y="1102043"/>
                  </a:cubicBezTo>
                  <a:cubicBezTo>
                    <a:pt x="364939" y="1102043"/>
                    <a:pt x="364939" y="1102043"/>
                    <a:pt x="364939" y="1102043"/>
                  </a:cubicBezTo>
                  <a:cubicBezTo>
                    <a:pt x="379227" y="1109663"/>
                    <a:pt x="394467" y="1106805"/>
                    <a:pt x="409707" y="1106805"/>
                  </a:cubicBezTo>
                  <a:cubicBezTo>
                    <a:pt x="628782" y="1106805"/>
                    <a:pt x="847857" y="1107757"/>
                    <a:pt x="1066932" y="1105853"/>
                  </a:cubicBezTo>
                  <a:cubicBezTo>
                    <a:pt x="1099317" y="1105853"/>
                    <a:pt x="1108842" y="1115378"/>
                    <a:pt x="1107889" y="1146810"/>
                  </a:cubicBezTo>
                  <a:cubicBezTo>
                    <a:pt x="1105984" y="1242060"/>
                    <a:pt x="1106937" y="1337310"/>
                    <a:pt x="1107889" y="1431607"/>
                  </a:cubicBezTo>
                  <a:cubicBezTo>
                    <a:pt x="1107889" y="1443038"/>
                    <a:pt x="1103127" y="1456373"/>
                    <a:pt x="1115509" y="1467803"/>
                  </a:cubicBezTo>
                  <a:cubicBezTo>
                    <a:pt x="1121224" y="1463040"/>
                    <a:pt x="1125034" y="1459230"/>
                    <a:pt x="1128844" y="1455420"/>
                  </a:cubicBezTo>
                  <a:cubicBezTo>
                    <a:pt x="1363159" y="1221105"/>
                    <a:pt x="1597474" y="985838"/>
                    <a:pt x="1832742" y="752475"/>
                  </a:cubicBezTo>
                  <a:cubicBezTo>
                    <a:pt x="1854649" y="732472"/>
                    <a:pt x="1843219" y="722947"/>
                    <a:pt x="1828932" y="709613"/>
                  </a:cubicBezTo>
                  <a:close/>
                  <a:moveTo>
                    <a:pt x="1082172" y="1093470"/>
                  </a:moveTo>
                  <a:cubicBezTo>
                    <a:pt x="1082172" y="1093470"/>
                    <a:pt x="1082172" y="1093470"/>
                    <a:pt x="1082172" y="1093470"/>
                  </a:cubicBezTo>
                  <a:cubicBezTo>
                    <a:pt x="1082172" y="1092518"/>
                    <a:pt x="1082172" y="1092518"/>
                    <a:pt x="1082172" y="1093470"/>
                  </a:cubicBezTo>
                  <a:close/>
                  <a:moveTo>
                    <a:pt x="1122177" y="328613"/>
                  </a:moveTo>
                  <a:cubicBezTo>
                    <a:pt x="1122177" y="328613"/>
                    <a:pt x="1122177" y="327660"/>
                    <a:pt x="1122177" y="327660"/>
                  </a:cubicBezTo>
                  <a:cubicBezTo>
                    <a:pt x="1124082" y="326707"/>
                    <a:pt x="1123129" y="327660"/>
                    <a:pt x="1122177" y="32861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9" name="Freeform: Shape 85">
              <a:extLst>
                <a:ext uri="{FF2B5EF4-FFF2-40B4-BE49-F238E27FC236}">
                  <a16:creationId xmlns:a16="http://schemas.microsoft.com/office/drawing/2014/main" id="{C2889698-E2F0-4051-AFD0-9A74F4DD27B5}"/>
                </a:ext>
              </a:extLst>
            </p:cNvPr>
            <p:cNvSpPr/>
            <p:nvPr/>
          </p:nvSpPr>
          <p:spPr>
            <a:xfrm rot="5400000">
              <a:off x="4692587" y="4442922"/>
              <a:ext cx="919163" cy="733425"/>
            </a:xfrm>
            <a:custGeom>
              <a:avLst/>
              <a:gdLst>
                <a:gd name="connsiteX0" fmla="*/ 1824477 w 1838325"/>
                <a:gd name="connsiteY0" fmla="*/ 707708 h 1466850"/>
                <a:gd name="connsiteX1" fmla="*/ 1504437 w 1838325"/>
                <a:gd name="connsiteY1" fmla="*/ 387668 h 1466850"/>
                <a:gd name="connsiteX2" fmla="*/ 1443477 w 1838325"/>
                <a:gd name="connsiteY2" fmla="*/ 361950 h 1466850"/>
                <a:gd name="connsiteX3" fmla="*/ 771964 w 1838325"/>
                <a:gd name="connsiteY3" fmla="*/ 362903 h 1466850"/>
                <a:gd name="connsiteX4" fmla="*/ 736722 w 1838325"/>
                <a:gd name="connsiteY4" fmla="*/ 327660 h 1466850"/>
                <a:gd name="connsiteX5" fmla="*/ 736722 w 1838325"/>
                <a:gd name="connsiteY5" fmla="*/ 31433 h 1466850"/>
                <a:gd name="connsiteX6" fmla="*/ 731007 w 1838325"/>
                <a:gd name="connsiteY6" fmla="*/ 0 h 1466850"/>
                <a:gd name="connsiteX7" fmla="*/ 723387 w 1838325"/>
                <a:gd name="connsiteY7" fmla="*/ 5715 h 1466850"/>
                <a:gd name="connsiteX8" fmla="*/ 714814 w 1838325"/>
                <a:gd name="connsiteY8" fmla="*/ 12383 h 1466850"/>
                <a:gd name="connsiteX9" fmla="*/ 10917 w 1838325"/>
                <a:gd name="connsiteY9" fmla="*/ 715328 h 1466850"/>
                <a:gd name="connsiteX10" fmla="*/ 16632 w 1838325"/>
                <a:gd name="connsiteY10" fmla="*/ 758190 h 1466850"/>
                <a:gd name="connsiteX11" fmla="*/ 705289 w 1838325"/>
                <a:gd name="connsiteY11" fmla="*/ 1446848 h 1466850"/>
                <a:gd name="connsiteX12" fmla="*/ 731959 w 1838325"/>
                <a:gd name="connsiteY12" fmla="*/ 1466850 h 1466850"/>
                <a:gd name="connsiteX13" fmla="*/ 735769 w 1838325"/>
                <a:gd name="connsiteY13" fmla="*/ 1429703 h 1466850"/>
                <a:gd name="connsiteX14" fmla="*/ 734817 w 1838325"/>
                <a:gd name="connsiteY14" fmla="*/ 1151573 h 1466850"/>
                <a:gd name="connsiteX15" fmla="*/ 779584 w 1838325"/>
                <a:gd name="connsiteY15" fmla="*/ 1106805 h 1466850"/>
                <a:gd name="connsiteX16" fmla="*/ 1433952 w 1838325"/>
                <a:gd name="connsiteY16" fmla="*/ 1107758 h 1466850"/>
                <a:gd name="connsiteX17" fmla="*/ 1478719 w 1838325"/>
                <a:gd name="connsiteY17" fmla="*/ 1102995 h 1466850"/>
                <a:gd name="connsiteX18" fmla="*/ 1478719 w 1838325"/>
                <a:gd name="connsiteY18" fmla="*/ 1102995 h 1466850"/>
                <a:gd name="connsiteX19" fmla="*/ 1487292 w 1838325"/>
                <a:gd name="connsiteY19" fmla="*/ 1095375 h 1466850"/>
                <a:gd name="connsiteX20" fmla="*/ 1487292 w 1838325"/>
                <a:gd name="connsiteY20" fmla="*/ 1095375 h 1466850"/>
                <a:gd name="connsiteX21" fmla="*/ 1826382 w 1838325"/>
                <a:gd name="connsiteY21" fmla="*/ 760095 h 1466850"/>
                <a:gd name="connsiteX22" fmla="*/ 1824477 w 1838325"/>
                <a:gd name="connsiteY22" fmla="*/ 707708 h 146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38325" h="1466850">
                  <a:moveTo>
                    <a:pt x="1824477" y="707708"/>
                  </a:moveTo>
                  <a:cubicBezTo>
                    <a:pt x="1716844" y="601980"/>
                    <a:pt x="1610164" y="495300"/>
                    <a:pt x="1504437" y="387668"/>
                  </a:cubicBezTo>
                  <a:cubicBezTo>
                    <a:pt x="1486339" y="369570"/>
                    <a:pt x="1469194" y="361950"/>
                    <a:pt x="1443477" y="361950"/>
                  </a:cubicBezTo>
                  <a:cubicBezTo>
                    <a:pt x="1219639" y="362903"/>
                    <a:pt x="995802" y="361950"/>
                    <a:pt x="771964" y="362903"/>
                  </a:cubicBezTo>
                  <a:cubicBezTo>
                    <a:pt x="744342" y="362903"/>
                    <a:pt x="735769" y="355283"/>
                    <a:pt x="736722" y="327660"/>
                  </a:cubicBezTo>
                  <a:cubicBezTo>
                    <a:pt x="737674" y="228600"/>
                    <a:pt x="737674" y="130493"/>
                    <a:pt x="736722" y="31433"/>
                  </a:cubicBezTo>
                  <a:cubicBezTo>
                    <a:pt x="736722" y="20955"/>
                    <a:pt x="743389" y="8572"/>
                    <a:pt x="731007" y="0"/>
                  </a:cubicBezTo>
                  <a:cubicBezTo>
                    <a:pt x="728149" y="1905"/>
                    <a:pt x="726244" y="3810"/>
                    <a:pt x="723387" y="5715"/>
                  </a:cubicBezTo>
                  <a:cubicBezTo>
                    <a:pt x="720529" y="7620"/>
                    <a:pt x="717672" y="9525"/>
                    <a:pt x="714814" y="12383"/>
                  </a:cubicBezTo>
                  <a:cubicBezTo>
                    <a:pt x="480499" y="246697"/>
                    <a:pt x="246184" y="481013"/>
                    <a:pt x="10917" y="715328"/>
                  </a:cubicBezTo>
                  <a:cubicBezTo>
                    <a:pt x="-10038" y="736283"/>
                    <a:pt x="3297" y="744855"/>
                    <a:pt x="16632" y="758190"/>
                  </a:cubicBezTo>
                  <a:cubicBezTo>
                    <a:pt x="246184" y="987743"/>
                    <a:pt x="475737" y="1217295"/>
                    <a:pt x="705289" y="1446848"/>
                  </a:cubicBezTo>
                  <a:cubicBezTo>
                    <a:pt x="712909" y="1454468"/>
                    <a:pt x="718624" y="1465898"/>
                    <a:pt x="731959" y="1466850"/>
                  </a:cubicBezTo>
                  <a:cubicBezTo>
                    <a:pt x="739579" y="1454468"/>
                    <a:pt x="735769" y="1442085"/>
                    <a:pt x="735769" y="1429703"/>
                  </a:cubicBezTo>
                  <a:cubicBezTo>
                    <a:pt x="735769" y="1337310"/>
                    <a:pt x="737674" y="1243965"/>
                    <a:pt x="734817" y="1151573"/>
                  </a:cubicBezTo>
                  <a:cubicBezTo>
                    <a:pt x="733864" y="1116330"/>
                    <a:pt x="744342" y="1106805"/>
                    <a:pt x="779584" y="1106805"/>
                  </a:cubicBezTo>
                  <a:cubicBezTo>
                    <a:pt x="997707" y="1108710"/>
                    <a:pt x="1215829" y="1107758"/>
                    <a:pt x="1433952" y="1107758"/>
                  </a:cubicBezTo>
                  <a:cubicBezTo>
                    <a:pt x="1449192" y="1107758"/>
                    <a:pt x="1464432" y="1110615"/>
                    <a:pt x="1478719" y="1102995"/>
                  </a:cubicBezTo>
                  <a:lnTo>
                    <a:pt x="1478719" y="1102995"/>
                  </a:lnTo>
                  <a:cubicBezTo>
                    <a:pt x="1481577" y="1100138"/>
                    <a:pt x="1484434" y="1098233"/>
                    <a:pt x="1487292" y="1095375"/>
                  </a:cubicBezTo>
                  <a:cubicBezTo>
                    <a:pt x="1487292" y="1095375"/>
                    <a:pt x="1487292" y="1095375"/>
                    <a:pt x="1487292" y="1095375"/>
                  </a:cubicBezTo>
                  <a:cubicBezTo>
                    <a:pt x="1599687" y="982980"/>
                    <a:pt x="1712082" y="870585"/>
                    <a:pt x="1826382" y="760095"/>
                  </a:cubicBezTo>
                  <a:cubicBezTo>
                    <a:pt x="1848289" y="737235"/>
                    <a:pt x="1843527" y="726758"/>
                    <a:pt x="1824477" y="707708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00" name="TextBox 1199">
            <a:extLst>
              <a:ext uri="{FF2B5EF4-FFF2-40B4-BE49-F238E27FC236}">
                <a16:creationId xmlns:a16="http://schemas.microsoft.com/office/drawing/2014/main" id="{134E50A7-B27D-4144-A368-410B39323B22}"/>
              </a:ext>
            </a:extLst>
          </p:cNvPr>
          <p:cNvSpPr txBox="1"/>
          <p:nvPr/>
        </p:nvSpPr>
        <p:spPr>
          <a:xfrm>
            <a:off x="3623948" y="5473830"/>
            <a:ext cx="803077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3"/>
                </a:solidFill>
                <a:cs typeface="Arial" pitchFamily="34" charset="0"/>
              </a:rPr>
              <a:t>C</a:t>
            </a:r>
            <a:endParaRPr lang="ko-KR" altLang="en-US" sz="4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cxnSp>
        <p:nvCxnSpPr>
          <p:cNvPr id="1201" name="직선 화살표 연결선 1200">
            <a:extLst>
              <a:ext uri="{FF2B5EF4-FFF2-40B4-BE49-F238E27FC236}">
                <a16:creationId xmlns:a16="http://schemas.microsoft.com/office/drawing/2014/main" id="{53591CEA-0621-4DAD-9FE2-C7D638EE0134}"/>
              </a:ext>
            </a:extLst>
          </p:cNvPr>
          <p:cNvCxnSpPr>
            <a:cxnSpLocks/>
          </p:cNvCxnSpPr>
          <p:nvPr/>
        </p:nvCxnSpPr>
        <p:spPr>
          <a:xfrm>
            <a:off x="6755810" y="2024488"/>
            <a:ext cx="914400" cy="0"/>
          </a:xfrm>
          <a:prstGeom prst="straightConnector1">
            <a:avLst/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2" name="TextBox 1201">
            <a:extLst>
              <a:ext uri="{FF2B5EF4-FFF2-40B4-BE49-F238E27FC236}">
                <a16:creationId xmlns:a16="http://schemas.microsoft.com/office/drawing/2014/main" id="{6E57C97A-F289-48FC-8A02-9F792D1FEFD2}"/>
              </a:ext>
            </a:extLst>
          </p:cNvPr>
          <p:cNvSpPr txBox="1"/>
          <p:nvPr/>
        </p:nvSpPr>
        <p:spPr>
          <a:xfrm>
            <a:off x="7670210" y="1655156"/>
            <a:ext cx="803077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A</a:t>
            </a:r>
            <a:endParaRPr lang="ko-KR" altLang="en-US" sz="4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cxnSp>
        <p:nvCxnSpPr>
          <p:cNvPr id="1203" name="직선 화살표 연결선 1202">
            <a:extLst>
              <a:ext uri="{FF2B5EF4-FFF2-40B4-BE49-F238E27FC236}">
                <a16:creationId xmlns:a16="http://schemas.microsoft.com/office/drawing/2014/main" id="{CA82A5C8-0DCA-4888-AEC9-3FE9DC371EBB}"/>
              </a:ext>
            </a:extLst>
          </p:cNvPr>
          <p:cNvCxnSpPr>
            <a:cxnSpLocks/>
          </p:cNvCxnSpPr>
          <p:nvPr/>
        </p:nvCxnSpPr>
        <p:spPr>
          <a:xfrm flipH="1">
            <a:off x="4388440" y="5843162"/>
            <a:ext cx="914400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4" name="직선 화살표 연결선 1203">
            <a:extLst>
              <a:ext uri="{FF2B5EF4-FFF2-40B4-BE49-F238E27FC236}">
                <a16:creationId xmlns:a16="http://schemas.microsoft.com/office/drawing/2014/main" id="{132A2428-C087-40EE-9455-55A15EFD995F}"/>
              </a:ext>
            </a:extLst>
          </p:cNvPr>
          <p:cNvCxnSpPr>
            <a:cxnSpLocks/>
          </p:cNvCxnSpPr>
          <p:nvPr/>
        </p:nvCxnSpPr>
        <p:spPr>
          <a:xfrm rot="5400000" flipV="1">
            <a:off x="7464355" y="4927358"/>
            <a:ext cx="914400" cy="0"/>
          </a:xfrm>
          <a:prstGeom prst="straightConnector1">
            <a:avLst/>
          </a:prstGeom>
          <a:ln w="381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5" name="TextBox 1204">
            <a:extLst>
              <a:ext uri="{FF2B5EF4-FFF2-40B4-BE49-F238E27FC236}">
                <a16:creationId xmlns:a16="http://schemas.microsoft.com/office/drawing/2014/main" id="{92312304-6B34-41AE-AB85-973ACC190F12}"/>
              </a:ext>
            </a:extLst>
          </p:cNvPr>
          <p:cNvSpPr txBox="1"/>
          <p:nvPr/>
        </p:nvSpPr>
        <p:spPr>
          <a:xfrm>
            <a:off x="7519407" y="5473830"/>
            <a:ext cx="803077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2"/>
                </a:solidFill>
                <a:cs typeface="Arial" pitchFamily="34" charset="0"/>
              </a:rPr>
              <a:t>B</a:t>
            </a:r>
            <a:endParaRPr lang="ko-KR" altLang="en-US" sz="4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cxnSp>
        <p:nvCxnSpPr>
          <p:cNvPr id="1206" name="직선 화살표 연결선 1205">
            <a:extLst>
              <a:ext uri="{FF2B5EF4-FFF2-40B4-BE49-F238E27FC236}">
                <a16:creationId xmlns:a16="http://schemas.microsoft.com/office/drawing/2014/main" id="{DE953B45-AB35-44D6-B086-24946D897440}"/>
              </a:ext>
            </a:extLst>
          </p:cNvPr>
          <p:cNvCxnSpPr>
            <a:cxnSpLocks/>
          </p:cNvCxnSpPr>
          <p:nvPr/>
        </p:nvCxnSpPr>
        <p:spPr>
          <a:xfrm rot="5400000" flipH="1">
            <a:off x="3663050" y="2937136"/>
            <a:ext cx="914400" cy="0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7" name="TextBox 1206">
            <a:extLst>
              <a:ext uri="{FF2B5EF4-FFF2-40B4-BE49-F238E27FC236}">
                <a16:creationId xmlns:a16="http://schemas.microsoft.com/office/drawing/2014/main" id="{40105FD6-CC7A-4415-8782-F94E1740070D}"/>
              </a:ext>
            </a:extLst>
          </p:cNvPr>
          <p:cNvSpPr txBox="1"/>
          <p:nvPr/>
        </p:nvSpPr>
        <p:spPr>
          <a:xfrm>
            <a:off x="3718713" y="1655156"/>
            <a:ext cx="803077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C</a:t>
            </a:r>
            <a:endParaRPr lang="ko-KR" altLang="en-US" sz="4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208" name="그룹 1207">
            <a:extLst>
              <a:ext uri="{FF2B5EF4-FFF2-40B4-BE49-F238E27FC236}">
                <a16:creationId xmlns:a16="http://schemas.microsoft.com/office/drawing/2014/main" id="{E4C3D11C-ECB9-416E-9344-489F4E48C0FE}"/>
              </a:ext>
            </a:extLst>
          </p:cNvPr>
          <p:cNvGrpSpPr/>
          <p:nvPr/>
        </p:nvGrpSpPr>
        <p:grpSpPr>
          <a:xfrm>
            <a:off x="8515098" y="2375443"/>
            <a:ext cx="2870352" cy="1123385"/>
            <a:chOff x="6559398" y="2318225"/>
            <a:chExt cx="2870352" cy="1123385"/>
          </a:xfrm>
        </p:grpSpPr>
        <p:sp>
          <p:nvSpPr>
            <p:cNvPr id="1209" name="TextBox 1208">
              <a:extLst>
                <a:ext uri="{FF2B5EF4-FFF2-40B4-BE49-F238E27FC236}">
                  <a16:creationId xmlns:a16="http://schemas.microsoft.com/office/drawing/2014/main" id="{673D010B-82E2-44ED-AC8F-B5A57EE30CC4}"/>
                </a:ext>
              </a:extLst>
            </p:cNvPr>
            <p:cNvSpPr txBox="1"/>
            <p:nvPr/>
          </p:nvSpPr>
          <p:spPr>
            <a:xfrm>
              <a:off x="6559398" y="2318225"/>
              <a:ext cx="28703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Content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10" name="TextBox 1209">
              <a:extLst>
                <a:ext uri="{FF2B5EF4-FFF2-40B4-BE49-F238E27FC236}">
                  <a16:creationId xmlns:a16="http://schemas.microsoft.com/office/drawing/2014/main" id="{A8DBDE8E-C9DA-46F2-B0E9-8D55AB1114EA}"/>
                </a:ext>
              </a:extLst>
            </p:cNvPr>
            <p:cNvSpPr txBox="1"/>
            <p:nvPr/>
          </p:nvSpPr>
          <p:spPr>
            <a:xfrm>
              <a:off x="6559398" y="2610613"/>
              <a:ext cx="28703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11" name="그룹 1210">
            <a:extLst>
              <a:ext uri="{FF2B5EF4-FFF2-40B4-BE49-F238E27FC236}">
                <a16:creationId xmlns:a16="http://schemas.microsoft.com/office/drawing/2014/main" id="{30AE68E9-ACF1-46BB-9798-403FA7FDECF8}"/>
              </a:ext>
            </a:extLst>
          </p:cNvPr>
          <p:cNvGrpSpPr/>
          <p:nvPr/>
        </p:nvGrpSpPr>
        <p:grpSpPr>
          <a:xfrm>
            <a:off x="8515098" y="4368822"/>
            <a:ext cx="2870352" cy="1123385"/>
            <a:chOff x="6559398" y="2318225"/>
            <a:chExt cx="2870352" cy="1123385"/>
          </a:xfrm>
        </p:grpSpPr>
        <p:sp>
          <p:nvSpPr>
            <p:cNvPr id="1212" name="TextBox 1211">
              <a:extLst>
                <a:ext uri="{FF2B5EF4-FFF2-40B4-BE49-F238E27FC236}">
                  <a16:creationId xmlns:a16="http://schemas.microsoft.com/office/drawing/2014/main" id="{79A1A22A-D742-4D38-A256-45E05AE3336C}"/>
                </a:ext>
              </a:extLst>
            </p:cNvPr>
            <p:cNvSpPr txBox="1"/>
            <p:nvPr/>
          </p:nvSpPr>
          <p:spPr>
            <a:xfrm>
              <a:off x="6559398" y="2318225"/>
              <a:ext cx="28703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Content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13" name="TextBox 1212">
              <a:extLst>
                <a:ext uri="{FF2B5EF4-FFF2-40B4-BE49-F238E27FC236}">
                  <a16:creationId xmlns:a16="http://schemas.microsoft.com/office/drawing/2014/main" id="{B8DF1E88-E063-4358-9CB9-7A3DE0B33537}"/>
                </a:ext>
              </a:extLst>
            </p:cNvPr>
            <p:cNvSpPr txBox="1"/>
            <p:nvPr/>
          </p:nvSpPr>
          <p:spPr>
            <a:xfrm>
              <a:off x="6559398" y="2610613"/>
              <a:ext cx="28703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14" name="그룹 1213">
            <a:extLst>
              <a:ext uri="{FF2B5EF4-FFF2-40B4-BE49-F238E27FC236}">
                <a16:creationId xmlns:a16="http://schemas.microsoft.com/office/drawing/2014/main" id="{50F5117E-600F-432B-A1A0-FD7640C3EC14}"/>
              </a:ext>
            </a:extLst>
          </p:cNvPr>
          <p:cNvGrpSpPr/>
          <p:nvPr/>
        </p:nvGrpSpPr>
        <p:grpSpPr>
          <a:xfrm>
            <a:off x="806550" y="2375443"/>
            <a:ext cx="2870352" cy="1123385"/>
            <a:chOff x="6559398" y="2318225"/>
            <a:chExt cx="2870352" cy="1123385"/>
          </a:xfrm>
        </p:grpSpPr>
        <p:sp>
          <p:nvSpPr>
            <p:cNvPr id="1215" name="TextBox 1214">
              <a:extLst>
                <a:ext uri="{FF2B5EF4-FFF2-40B4-BE49-F238E27FC236}">
                  <a16:creationId xmlns:a16="http://schemas.microsoft.com/office/drawing/2014/main" id="{13214D96-2A85-42F7-A661-8FAFB4D48674}"/>
                </a:ext>
              </a:extLst>
            </p:cNvPr>
            <p:cNvSpPr txBox="1"/>
            <p:nvPr/>
          </p:nvSpPr>
          <p:spPr>
            <a:xfrm>
              <a:off x="6559398" y="2318225"/>
              <a:ext cx="28703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Content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16" name="TextBox 1215">
              <a:extLst>
                <a:ext uri="{FF2B5EF4-FFF2-40B4-BE49-F238E27FC236}">
                  <a16:creationId xmlns:a16="http://schemas.microsoft.com/office/drawing/2014/main" id="{50B4C41C-5CD3-41B4-86A5-7465D2D1789F}"/>
                </a:ext>
              </a:extLst>
            </p:cNvPr>
            <p:cNvSpPr txBox="1"/>
            <p:nvPr/>
          </p:nvSpPr>
          <p:spPr>
            <a:xfrm>
              <a:off x="6559398" y="2610613"/>
              <a:ext cx="28703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17" name="그룹 1216">
            <a:extLst>
              <a:ext uri="{FF2B5EF4-FFF2-40B4-BE49-F238E27FC236}">
                <a16:creationId xmlns:a16="http://schemas.microsoft.com/office/drawing/2014/main" id="{196AC8C3-2CC9-4EE1-A72A-2BC0932E0942}"/>
              </a:ext>
            </a:extLst>
          </p:cNvPr>
          <p:cNvGrpSpPr/>
          <p:nvPr/>
        </p:nvGrpSpPr>
        <p:grpSpPr>
          <a:xfrm>
            <a:off x="806550" y="4368822"/>
            <a:ext cx="2870352" cy="1123385"/>
            <a:chOff x="6559398" y="2318225"/>
            <a:chExt cx="2870352" cy="1123385"/>
          </a:xfrm>
        </p:grpSpPr>
        <p:sp>
          <p:nvSpPr>
            <p:cNvPr id="1218" name="TextBox 1217">
              <a:extLst>
                <a:ext uri="{FF2B5EF4-FFF2-40B4-BE49-F238E27FC236}">
                  <a16:creationId xmlns:a16="http://schemas.microsoft.com/office/drawing/2014/main" id="{C5B018FD-2F0C-49D3-BFFD-828D52573C1C}"/>
                </a:ext>
              </a:extLst>
            </p:cNvPr>
            <p:cNvSpPr txBox="1"/>
            <p:nvPr/>
          </p:nvSpPr>
          <p:spPr>
            <a:xfrm>
              <a:off x="6559398" y="2318225"/>
              <a:ext cx="28703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Content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19" name="TextBox 1218">
              <a:extLst>
                <a:ext uri="{FF2B5EF4-FFF2-40B4-BE49-F238E27FC236}">
                  <a16:creationId xmlns:a16="http://schemas.microsoft.com/office/drawing/2014/main" id="{B325DDFC-3EAD-43D2-B6B9-F6C8CB7AA2A1}"/>
                </a:ext>
              </a:extLst>
            </p:cNvPr>
            <p:cNvSpPr txBox="1"/>
            <p:nvPr/>
          </p:nvSpPr>
          <p:spPr>
            <a:xfrm>
              <a:off x="6559398" y="2610613"/>
              <a:ext cx="28703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20" name="Parallelogram 15">
            <a:extLst>
              <a:ext uri="{FF2B5EF4-FFF2-40B4-BE49-F238E27FC236}">
                <a16:creationId xmlns:a16="http://schemas.microsoft.com/office/drawing/2014/main" id="{8FEEAE44-9D12-40DD-BD5C-D378A5E7F315}"/>
              </a:ext>
            </a:extLst>
          </p:cNvPr>
          <p:cNvSpPr/>
          <p:nvPr/>
        </p:nvSpPr>
        <p:spPr>
          <a:xfrm flipH="1">
            <a:off x="5895552" y="2406615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221" name="Rounded Rectangle 10">
            <a:extLst>
              <a:ext uri="{FF2B5EF4-FFF2-40B4-BE49-F238E27FC236}">
                <a16:creationId xmlns:a16="http://schemas.microsoft.com/office/drawing/2014/main" id="{B9647982-8EAF-4F1E-A35B-15344BCAE7A1}"/>
              </a:ext>
            </a:extLst>
          </p:cNvPr>
          <p:cNvSpPr/>
          <p:nvPr/>
        </p:nvSpPr>
        <p:spPr>
          <a:xfrm>
            <a:off x="7212419" y="3733919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222" name="Rectangle 16">
            <a:extLst>
              <a:ext uri="{FF2B5EF4-FFF2-40B4-BE49-F238E27FC236}">
                <a16:creationId xmlns:a16="http://schemas.microsoft.com/office/drawing/2014/main" id="{093DBD71-9893-478F-B9C0-981BA443A647}"/>
              </a:ext>
            </a:extLst>
          </p:cNvPr>
          <p:cNvSpPr/>
          <p:nvPr/>
        </p:nvSpPr>
        <p:spPr>
          <a:xfrm rot="2700000">
            <a:off x="4688483" y="369545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223" name="Rectangle 9">
            <a:extLst>
              <a:ext uri="{FF2B5EF4-FFF2-40B4-BE49-F238E27FC236}">
                <a16:creationId xmlns:a16="http://schemas.microsoft.com/office/drawing/2014/main" id="{5F1D4550-74C7-4232-9FC1-95506FCAE791}"/>
              </a:ext>
            </a:extLst>
          </p:cNvPr>
          <p:cNvSpPr/>
          <p:nvPr/>
        </p:nvSpPr>
        <p:spPr>
          <a:xfrm>
            <a:off x="5895552" y="5124170"/>
            <a:ext cx="379532" cy="35527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3C28"/>
      </a:accent1>
      <a:accent2>
        <a:srgbClr val="FF5390"/>
      </a:accent2>
      <a:accent3>
        <a:srgbClr val="CA6BF8"/>
      </a:accent3>
      <a:accent4>
        <a:srgbClr val="79BFCD"/>
      </a:accent4>
      <a:accent5>
        <a:srgbClr val="7F7F7F"/>
      </a:accent5>
      <a:accent6>
        <a:srgbClr val="3C495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12429</TotalTime>
  <Words>136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88</cp:revision>
  <dcterms:created xsi:type="dcterms:W3CDTF">2018-02-18T19:39:47Z</dcterms:created>
  <dcterms:modified xsi:type="dcterms:W3CDTF">2022-10-25T02:47:30Z</dcterms:modified>
</cp:coreProperties>
</file>