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CFFAA274-CE8F-4725-9FFE-275737854FF2}"/>
              </a:ext>
            </a:extLst>
          </p:cNvPr>
          <p:cNvGrpSpPr/>
          <p:nvPr/>
        </p:nvGrpSpPr>
        <p:grpSpPr>
          <a:xfrm>
            <a:off x="814218" y="1926232"/>
            <a:ext cx="6098120" cy="3161631"/>
            <a:chOff x="814218" y="1926232"/>
            <a:chExt cx="6098120" cy="3161631"/>
          </a:xfrm>
        </p:grpSpPr>
        <p:sp>
          <p:nvSpPr>
            <p:cNvPr id="1645" name="자유형: 도형 1644">
              <a:extLst>
                <a:ext uri="{FF2B5EF4-FFF2-40B4-BE49-F238E27FC236}">
                  <a16:creationId xmlns:a16="http://schemas.microsoft.com/office/drawing/2014/main" id="{50087195-A49E-41B7-8A42-419A2F19FBCA}"/>
                </a:ext>
              </a:extLst>
            </p:cNvPr>
            <p:cNvSpPr/>
            <p:nvPr/>
          </p:nvSpPr>
          <p:spPr>
            <a:xfrm flipH="1">
              <a:off x="1030295" y="3244960"/>
              <a:ext cx="3655066" cy="1842902"/>
            </a:xfrm>
            <a:custGeom>
              <a:avLst/>
              <a:gdLst>
                <a:gd name="connsiteX0" fmla="*/ 1843054 w 3655066"/>
                <a:gd name="connsiteY0" fmla="*/ 69 h 1842902"/>
                <a:gd name="connsiteX1" fmla="*/ 0 w 3655066"/>
                <a:gd name="connsiteY1" fmla="*/ 1806140 h 1842902"/>
                <a:gd name="connsiteX2" fmla="*/ 1827355 w 3655066"/>
                <a:gd name="connsiteY2" fmla="*/ 1842902 h 1842902"/>
                <a:gd name="connsiteX3" fmla="*/ 3655066 w 3655066"/>
                <a:gd name="connsiteY3" fmla="*/ 1837277 h 1842902"/>
                <a:gd name="connsiteX4" fmla="*/ 1843054 w 3655066"/>
                <a:gd name="connsiteY4" fmla="*/ 69 h 1842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55066" h="1842902">
                  <a:moveTo>
                    <a:pt x="1843054" y="69"/>
                  </a:moveTo>
                  <a:cubicBezTo>
                    <a:pt x="841769" y="-8603"/>
                    <a:pt x="19974" y="796701"/>
                    <a:pt x="0" y="1806140"/>
                  </a:cubicBezTo>
                  <a:lnTo>
                    <a:pt x="1827355" y="1842902"/>
                  </a:lnTo>
                  <a:lnTo>
                    <a:pt x="3655066" y="1837277"/>
                  </a:lnTo>
                  <a:cubicBezTo>
                    <a:pt x="3652010" y="827844"/>
                    <a:pt x="2844139" y="8739"/>
                    <a:pt x="1843054" y="6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644" name="자유형: 도형 1643">
              <a:extLst>
                <a:ext uri="{FF2B5EF4-FFF2-40B4-BE49-F238E27FC236}">
                  <a16:creationId xmlns:a16="http://schemas.microsoft.com/office/drawing/2014/main" id="{888A9754-4F8E-4498-8A65-9D34B4FF3AA2}"/>
                </a:ext>
              </a:extLst>
            </p:cNvPr>
            <p:cNvSpPr/>
            <p:nvPr/>
          </p:nvSpPr>
          <p:spPr>
            <a:xfrm flipH="1">
              <a:off x="814218" y="2691893"/>
              <a:ext cx="4439087" cy="2395969"/>
            </a:xfrm>
            <a:custGeom>
              <a:avLst/>
              <a:gdLst>
                <a:gd name="connsiteX0" fmla="*/ 2349179 w 4439087"/>
                <a:gd name="connsiteY0" fmla="*/ 447 h 2395969"/>
                <a:gd name="connsiteX1" fmla="*/ 1768897 w 4439087"/>
                <a:gd name="connsiteY1" fmla="*/ 83535 h 2395969"/>
                <a:gd name="connsiteX2" fmla="*/ 0 w 4439087"/>
                <a:gd name="connsiteY2" fmla="*/ 2348385 h 2395969"/>
                <a:gd name="connsiteX3" fmla="*/ 2395300 w 4439087"/>
                <a:gd name="connsiteY3" fmla="*/ 2395969 h 2395969"/>
                <a:gd name="connsiteX4" fmla="*/ 4439087 w 4439087"/>
                <a:gd name="connsiteY4" fmla="*/ 1145902 h 2395969"/>
                <a:gd name="connsiteX5" fmla="*/ 2349179 w 4439087"/>
                <a:gd name="connsiteY5" fmla="*/ 447 h 2395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39087" h="2395969">
                  <a:moveTo>
                    <a:pt x="2349179" y="447"/>
                  </a:moveTo>
                  <a:cubicBezTo>
                    <a:pt x="2156233" y="4183"/>
                    <a:pt x="1961503" y="31361"/>
                    <a:pt x="1768897" y="83535"/>
                  </a:cubicBezTo>
                  <a:cubicBezTo>
                    <a:pt x="741667" y="361797"/>
                    <a:pt x="21138" y="1284344"/>
                    <a:pt x="0" y="2348385"/>
                  </a:cubicBezTo>
                  <a:lnTo>
                    <a:pt x="2395300" y="2395969"/>
                  </a:lnTo>
                  <a:lnTo>
                    <a:pt x="4439087" y="1145902"/>
                  </a:lnTo>
                  <a:cubicBezTo>
                    <a:pt x="3987902" y="408241"/>
                    <a:pt x="3185282" y="-15745"/>
                    <a:pt x="2349179" y="44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643" name="자유형: 도형 1642">
              <a:extLst>
                <a:ext uri="{FF2B5EF4-FFF2-40B4-BE49-F238E27FC236}">
                  <a16:creationId xmlns:a16="http://schemas.microsoft.com/office/drawing/2014/main" id="{85997811-3AB8-41FD-925C-88182AE85736}"/>
                </a:ext>
              </a:extLst>
            </p:cNvPr>
            <p:cNvSpPr/>
            <p:nvPr/>
          </p:nvSpPr>
          <p:spPr>
            <a:xfrm flipH="1">
              <a:off x="1903225" y="2139199"/>
              <a:ext cx="3903361" cy="2948664"/>
            </a:xfrm>
            <a:custGeom>
              <a:avLst/>
              <a:gdLst>
                <a:gd name="connsiteX0" fmla="*/ 2870829 w 3903361"/>
                <a:gd name="connsiteY0" fmla="*/ 1031 h 2948664"/>
                <a:gd name="connsiteX1" fmla="*/ 1241921 w 3903361"/>
                <a:gd name="connsiteY1" fmla="*/ 544123 h 2948664"/>
                <a:gd name="connsiteX2" fmla="*/ 0 w 3903361"/>
                <a:gd name="connsiteY2" fmla="*/ 2929350 h 2948664"/>
                <a:gd name="connsiteX3" fmla="*/ 2948580 w 3903361"/>
                <a:gd name="connsiteY3" fmla="*/ 2948664 h 2948664"/>
                <a:gd name="connsiteX4" fmla="*/ 3903361 w 3903361"/>
                <a:gd name="connsiteY4" fmla="*/ 158880 h 2948664"/>
                <a:gd name="connsiteX5" fmla="*/ 2870829 w 3903361"/>
                <a:gd name="connsiteY5" fmla="*/ 1031 h 2948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03361" h="2948664">
                  <a:moveTo>
                    <a:pt x="2870829" y="1031"/>
                  </a:moveTo>
                  <a:cubicBezTo>
                    <a:pt x="2293568" y="16299"/>
                    <a:pt x="1725382" y="200979"/>
                    <a:pt x="1241921" y="544123"/>
                  </a:cubicBezTo>
                  <a:cubicBezTo>
                    <a:pt x="468384" y="1093153"/>
                    <a:pt x="6213" y="1980796"/>
                    <a:pt x="0" y="2929350"/>
                  </a:cubicBezTo>
                  <a:lnTo>
                    <a:pt x="2948580" y="2948664"/>
                  </a:lnTo>
                  <a:lnTo>
                    <a:pt x="3903361" y="158880"/>
                  </a:lnTo>
                  <a:cubicBezTo>
                    <a:pt x="3566810" y="43698"/>
                    <a:pt x="3217186" y="-8130"/>
                    <a:pt x="2870829" y="10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640" name="자유형: 도형 1639">
              <a:extLst>
                <a:ext uri="{FF2B5EF4-FFF2-40B4-BE49-F238E27FC236}">
                  <a16:creationId xmlns:a16="http://schemas.microsoft.com/office/drawing/2014/main" id="{4DE757B2-5702-426A-88AA-F1775EA06042}"/>
                </a:ext>
              </a:extLst>
            </p:cNvPr>
            <p:cNvSpPr/>
            <p:nvPr/>
          </p:nvSpPr>
          <p:spPr>
            <a:xfrm flipH="1">
              <a:off x="2858006" y="1926232"/>
              <a:ext cx="3501292" cy="3161631"/>
            </a:xfrm>
            <a:custGeom>
              <a:avLst/>
              <a:gdLst>
                <a:gd name="connsiteX0" fmla="*/ 1996405 w 3501292"/>
                <a:gd name="connsiteY0" fmla="*/ 0 h 3161631"/>
                <a:gd name="connsiteX1" fmla="*/ 0 w 3501292"/>
                <a:gd name="connsiteY1" fmla="*/ 3122311 h 3161631"/>
                <a:gd name="connsiteX2" fmla="*/ 3501292 w 3501292"/>
                <a:gd name="connsiteY2" fmla="*/ 3161631 h 3161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501292" h="3161631">
                  <a:moveTo>
                    <a:pt x="1996405" y="0"/>
                  </a:moveTo>
                  <a:cubicBezTo>
                    <a:pt x="789561" y="574439"/>
                    <a:pt x="15009" y="1785813"/>
                    <a:pt x="0" y="3122311"/>
                  </a:cubicBezTo>
                  <a:lnTo>
                    <a:pt x="3501292" y="316163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639" name="자유형: 도형 1638">
              <a:extLst>
                <a:ext uri="{FF2B5EF4-FFF2-40B4-BE49-F238E27FC236}">
                  <a16:creationId xmlns:a16="http://schemas.microsoft.com/office/drawing/2014/main" id="{EC34C32F-5039-487C-8B38-90405DDFF2A9}"/>
                </a:ext>
              </a:extLst>
            </p:cNvPr>
            <p:cNvSpPr/>
            <p:nvPr/>
          </p:nvSpPr>
          <p:spPr>
            <a:xfrm flipH="1">
              <a:off x="2858006" y="2894639"/>
              <a:ext cx="4054332" cy="2193224"/>
            </a:xfrm>
            <a:custGeom>
              <a:avLst/>
              <a:gdLst>
                <a:gd name="connsiteX0" fmla="*/ 644375 w 4054332"/>
                <a:gd name="connsiteY0" fmla="*/ 0 h 2193224"/>
                <a:gd name="connsiteX1" fmla="*/ 0 w 4054332"/>
                <a:gd name="connsiteY1" fmla="*/ 2172648 h 2193224"/>
                <a:gd name="connsiteX2" fmla="*/ 4054332 w 4054332"/>
                <a:gd name="connsiteY2" fmla="*/ 2193224 h 2193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54332" h="2193224">
                  <a:moveTo>
                    <a:pt x="644375" y="0"/>
                  </a:moveTo>
                  <a:cubicBezTo>
                    <a:pt x="227436" y="648245"/>
                    <a:pt x="3911" y="1401905"/>
                    <a:pt x="0" y="2172648"/>
                  </a:cubicBezTo>
                  <a:lnTo>
                    <a:pt x="4054332" y="219322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  <p:sp>
        <p:nvSpPr>
          <p:cNvPr id="1607" name="Oval 54">
            <a:extLst>
              <a:ext uri="{FF2B5EF4-FFF2-40B4-BE49-F238E27FC236}">
                <a16:creationId xmlns:a16="http://schemas.microsoft.com/office/drawing/2014/main" id="{DBEEEC0A-82C3-4E2C-8246-429B7259A2DB}"/>
              </a:ext>
            </a:extLst>
          </p:cNvPr>
          <p:cNvSpPr/>
          <p:nvPr/>
        </p:nvSpPr>
        <p:spPr>
          <a:xfrm flipH="1">
            <a:off x="1921811" y="4151667"/>
            <a:ext cx="1872388" cy="187238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608" name="그룹 1607">
            <a:extLst>
              <a:ext uri="{FF2B5EF4-FFF2-40B4-BE49-F238E27FC236}">
                <a16:creationId xmlns:a16="http://schemas.microsoft.com/office/drawing/2014/main" id="{11EE5818-F99E-4795-82AF-CD1D43C6BFED}"/>
              </a:ext>
            </a:extLst>
          </p:cNvPr>
          <p:cNvGrpSpPr/>
          <p:nvPr/>
        </p:nvGrpSpPr>
        <p:grpSpPr>
          <a:xfrm>
            <a:off x="2287907" y="4426168"/>
            <a:ext cx="1112741" cy="1367495"/>
            <a:chOff x="2659357" y="114559"/>
            <a:chExt cx="2013863" cy="2474923"/>
          </a:xfrm>
        </p:grpSpPr>
        <p:sp>
          <p:nvSpPr>
            <p:cNvPr id="1609" name="자유형: 도형 1608">
              <a:extLst>
                <a:ext uri="{FF2B5EF4-FFF2-40B4-BE49-F238E27FC236}">
                  <a16:creationId xmlns:a16="http://schemas.microsoft.com/office/drawing/2014/main" id="{6B4D9671-84B6-4A41-B6DA-46B7B0EBC9D4}"/>
                </a:ext>
              </a:extLst>
            </p:cNvPr>
            <p:cNvSpPr/>
            <p:nvPr/>
          </p:nvSpPr>
          <p:spPr>
            <a:xfrm>
              <a:off x="2659357" y="114559"/>
              <a:ext cx="905998" cy="2474923"/>
            </a:xfrm>
            <a:custGeom>
              <a:avLst/>
              <a:gdLst>
                <a:gd name="connsiteX0" fmla="*/ 518894 w 905998"/>
                <a:gd name="connsiteY0" fmla="*/ 1081405 h 2474923"/>
                <a:gd name="connsiteX1" fmla="*/ 876213 w 905998"/>
                <a:gd name="connsiteY1" fmla="*/ 663560 h 2474923"/>
                <a:gd name="connsiteX2" fmla="*/ 802479 w 905998"/>
                <a:gd name="connsiteY2" fmla="*/ 421620 h 2474923"/>
                <a:gd name="connsiteX3" fmla="*/ 666096 w 905998"/>
                <a:gd name="connsiteY3" fmla="*/ 266521 h 2474923"/>
                <a:gd name="connsiteX4" fmla="*/ 615060 w 905998"/>
                <a:gd name="connsiteY4" fmla="*/ 146530 h 2474923"/>
                <a:gd name="connsiteX5" fmla="*/ 680796 w 905998"/>
                <a:gd name="connsiteY5" fmla="*/ 19637 h 2474923"/>
                <a:gd name="connsiteX6" fmla="*/ 588015 w 905998"/>
                <a:gd name="connsiteY6" fmla="*/ 5003 h 2474923"/>
                <a:gd name="connsiteX7" fmla="*/ 522445 w 905998"/>
                <a:gd name="connsiteY7" fmla="*/ 244156 h 2474923"/>
                <a:gd name="connsiteX8" fmla="*/ 666096 w 905998"/>
                <a:gd name="connsiteY8" fmla="*/ 408745 h 2474923"/>
                <a:gd name="connsiteX9" fmla="*/ 756786 w 905998"/>
                <a:gd name="connsiteY9" fmla="*/ 514235 h 2474923"/>
                <a:gd name="connsiteX10" fmla="*/ 757781 w 905998"/>
                <a:gd name="connsiteY10" fmla="*/ 662664 h 2474923"/>
                <a:gd name="connsiteX11" fmla="*/ 491319 w 905998"/>
                <a:gd name="connsiteY11" fmla="*/ 968847 h 2474923"/>
                <a:gd name="connsiteX12" fmla="*/ 202524 w 905998"/>
                <a:gd name="connsiteY12" fmla="*/ 1300946 h 2474923"/>
                <a:gd name="connsiteX13" fmla="*/ 6411 w 905998"/>
                <a:gd name="connsiteY13" fmla="*/ 1917692 h 2474923"/>
                <a:gd name="connsiteX14" fmla="*/ 562331 w 905998"/>
                <a:gd name="connsiteY14" fmla="*/ 2473879 h 2474923"/>
                <a:gd name="connsiteX15" fmla="*/ 549788 w 905998"/>
                <a:gd name="connsiteY15" fmla="*/ 2443649 h 2474923"/>
                <a:gd name="connsiteX16" fmla="*/ 170104 w 905998"/>
                <a:gd name="connsiteY16" fmla="*/ 2069739 h 2474923"/>
                <a:gd name="connsiteX17" fmla="*/ 183543 w 905998"/>
                <a:gd name="connsiteY17" fmla="*/ 1509537 h 2474923"/>
                <a:gd name="connsiteX18" fmla="*/ 518894 w 905998"/>
                <a:gd name="connsiteY18" fmla="*/ 1081405 h 24749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05998" h="2474923">
                  <a:moveTo>
                    <a:pt x="518894" y="1081405"/>
                  </a:moveTo>
                  <a:cubicBezTo>
                    <a:pt x="639715" y="942467"/>
                    <a:pt x="876213" y="663560"/>
                    <a:pt x="876213" y="663560"/>
                  </a:cubicBezTo>
                  <a:cubicBezTo>
                    <a:pt x="876213" y="663560"/>
                    <a:pt x="979081" y="580602"/>
                    <a:pt x="802479" y="421620"/>
                  </a:cubicBezTo>
                  <a:cubicBezTo>
                    <a:pt x="756686" y="370219"/>
                    <a:pt x="712453" y="317425"/>
                    <a:pt x="666096" y="266521"/>
                  </a:cubicBezTo>
                  <a:cubicBezTo>
                    <a:pt x="634671" y="232044"/>
                    <a:pt x="613865" y="193087"/>
                    <a:pt x="615060" y="146530"/>
                  </a:cubicBezTo>
                  <a:cubicBezTo>
                    <a:pt x="616387" y="94731"/>
                    <a:pt x="636330" y="50232"/>
                    <a:pt x="680796" y="19637"/>
                  </a:cubicBezTo>
                  <a:cubicBezTo>
                    <a:pt x="652192" y="92"/>
                    <a:pt x="621066" y="-5018"/>
                    <a:pt x="588015" y="5003"/>
                  </a:cubicBezTo>
                  <a:cubicBezTo>
                    <a:pt x="489461" y="34968"/>
                    <a:pt x="459795" y="166440"/>
                    <a:pt x="522445" y="244156"/>
                  </a:cubicBezTo>
                  <a:cubicBezTo>
                    <a:pt x="568105" y="300800"/>
                    <a:pt x="618179" y="353893"/>
                    <a:pt x="666096" y="408745"/>
                  </a:cubicBezTo>
                  <a:cubicBezTo>
                    <a:pt x="696591" y="443621"/>
                    <a:pt x="733757" y="487655"/>
                    <a:pt x="756786" y="514235"/>
                  </a:cubicBezTo>
                  <a:cubicBezTo>
                    <a:pt x="799924" y="564010"/>
                    <a:pt x="816516" y="590557"/>
                    <a:pt x="757781" y="662664"/>
                  </a:cubicBezTo>
                  <a:cubicBezTo>
                    <a:pt x="666262" y="775057"/>
                    <a:pt x="572884" y="874507"/>
                    <a:pt x="491319" y="968847"/>
                  </a:cubicBezTo>
                  <a:cubicBezTo>
                    <a:pt x="395120" y="1080045"/>
                    <a:pt x="290460" y="1183046"/>
                    <a:pt x="202524" y="1300946"/>
                  </a:cubicBezTo>
                  <a:cubicBezTo>
                    <a:pt x="70554" y="1477814"/>
                    <a:pt x="-26341" y="1692742"/>
                    <a:pt x="6411" y="1917692"/>
                  </a:cubicBezTo>
                  <a:cubicBezTo>
                    <a:pt x="46330" y="2191920"/>
                    <a:pt x="266867" y="2470892"/>
                    <a:pt x="562331" y="2473879"/>
                  </a:cubicBezTo>
                  <a:cubicBezTo>
                    <a:pt x="859688" y="2476832"/>
                    <a:pt x="652756" y="2475439"/>
                    <a:pt x="549788" y="2443649"/>
                  </a:cubicBezTo>
                  <a:cubicBezTo>
                    <a:pt x="373983" y="2389361"/>
                    <a:pt x="234082" y="2242259"/>
                    <a:pt x="170104" y="2069739"/>
                  </a:cubicBezTo>
                  <a:cubicBezTo>
                    <a:pt x="105728" y="1896123"/>
                    <a:pt x="105728" y="1678640"/>
                    <a:pt x="183543" y="1509537"/>
                  </a:cubicBezTo>
                  <a:cubicBezTo>
                    <a:pt x="260363" y="1342558"/>
                    <a:pt x="400164" y="1217922"/>
                    <a:pt x="518894" y="1081405"/>
                  </a:cubicBezTo>
                  <a:close/>
                </a:path>
              </a:pathLst>
            </a:custGeom>
            <a:solidFill>
              <a:srgbClr val="F9D87E"/>
            </a:solidFill>
            <a:ln w="331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610" name="자유형: 도형 1609">
              <a:extLst>
                <a:ext uri="{FF2B5EF4-FFF2-40B4-BE49-F238E27FC236}">
                  <a16:creationId xmlns:a16="http://schemas.microsoft.com/office/drawing/2014/main" id="{D53BE5A9-59B7-4B7D-A9D1-695151BDC02D}"/>
                </a:ext>
              </a:extLst>
            </p:cNvPr>
            <p:cNvSpPr/>
            <p:nvPr/>
          </p:nvSpPr>
          <p:spPr>
            <a:xfrm>
              <a:off x="2772463" y="115305"/>
              <a:ext cx="1900757" cy="2473316"/>
            </a:xfrm>
            <a:custGeom>
              <a:avLst/>
              <a:gdLst>
                <a:gd name="connsiteX0" fmla="*/ 1872958 w 1900757"/>
                <a:gd name="connsiteY0" fmla="*/ 1614048 h 2473316"/>
                <a:gd name="connsiteX1" fmla="*/ 1584992 w 1900757"/>
                <a:gd name="connsiteY1" fmla="*/ 1159370 h 2473316"/>
                <a:gd name="connsiteX2" fmla="*/ 1140136 w 1900757"/>
                <a:gd name="connsiteY2" fmla="*/ 660889 h 2473316"/>
                <a:gd name="connsiteX3" fmla="*/ 1139174 w 1900757"/>
                <a:gd name="connsiteY3" fmla="*/ 512991 h 2473316"/>
                <a:gd name="connsiteX4" fmla="*/ 1365617 w 1900757"/>
                <a:gd name="connsiteY4" fmla="*/ 255156 h 2473316"/>
                <a:gd name="connsiteX5" fmla="*/ 1386954 w 1900757"/>
                <a:gd name="connsiteY5" fmla="*/ 67471 h 2473316"/>
                <a:gd name="connsiteX6" fmla="*/ 1279904 w 1900757"/>
                <a:gd name="connsiteY6" fmla="*/ 374 h 2473316"/>
                <a:gd name="connsiteX7" fmla="*/ 1170930 w 1900757"/>
                <a:gd name="connsiteY7" fmla="*/ 67272 h 2473316"/>
                <a:gd name="connsiteX8" fmla="*/ 1149693 w 1900757"/>
                <a:gd name="connsiteY8" fmla="*/ 131416 h 2473316"/>
                <a:gd name="connsiteX9" fmla="*/ 1032655 w 1900757"/>
                <a:gd name="connsiteY9" fmla="*/ 1635 h 2473316"/>
                <a:gd name="connsiteX10" fmla="*/ 892223 w 1900757"/>
                <a:gd name="connsiteY10" fmla="*/ 126438 h 2473316"/>
                <a:gd name="connsiteX11" fmla="*/ 763837 w 1900757"/>
                <a:gd name="connsiteY11" fmla="*/ 9 h 2473316"/>
                <a:gd name="connsiteX12" fmla="*/ 701220 w 1900757"/>
                <a:gd name="connsiteY12" fmla="*/ 18725 h 2473316"/>
                <a:gd name="connsiteX13" fmla="*/ 655261 w 1900757"/>
                <a:gd name="connsiteY13" fmla="*/ 67803 h 2473316"/>
                <a:gd name="connsiteX14" fmla="*/ 635185 w 1900757"/>
                <a:gd name="connsiteY14" fmla="*/ 128363 h 2473316"/>
                <a:gd name="connsiteX15" fmla="*/ 567657 w 1900757"/>
                <a:gd name="connsiteY15" fmla="*/ 18891 h 2473316"/>
                <a:gd name="connsiteX16" fmla="*/ 553255 w 1900757"/>
                <a:gd name="connsiteY16" fmla="*/ 25262 h 2473316"/>
                <a:gd name="connsiteX17" fmla="*/ 498005 w 1900757"/>
                <a:gd name="connsiteY17" fmla="*/ 150994 h 2473316"/>
                <a:gd name="connsiteX18" fmla="*/ 548211 w 1900757"/>
                <a:gd name="connsiteY18" fmla="*/ 266638 h 2473316"/>
                <a:gd name="connsiteX19" fmla="*/ 759755 w 1900757"/>
                <a:gd name="connsiteY19" fmla="*/ 506852 h 2473316"/>
                <a:gd name="connsiteX20" fmla="*/ 763074 w 1900757"/>
                <a:gd name="connsiteY20" fmla="*/ 662814 h 2473316"/>
                <a:gd name="connsiteX21" fmla="*/ 258189 w 1900757"/>
                <a:gd name="connsiteY21" fmla="*/ 1234265 h 2473316"/>
                <a:gd name="connsiteX22" fmla="*/ 54609 w 1900757"/>
                <a:gd name="connsiteY22" fmla="*/ 1532384 h 2473316"/>
                <a:gd name="connsiteX23" fmla="*/ 95126 w 1900757"/>
                <a:gd name="connsiteY23" fmla="*/ 2161408 h 2473316"/>
                <a:gd name="connsiteX24" fmla="*/ 578209 w 1900757"/>
                <a:gd name="connsiteY24" fmla="*/ 2473298 h 2473316"/>
                <a:gd name="connsiteX25" fmla="*/ 1161440 w 1900757"/>
                <a:gd name="connsiteY25" fmla="*/ 2472602 h 2473316"/>
                <a:gd name="connsiteX26" fmla="*/ 1611738 w 1900757"/>
                <a:gd name="connsiteY26" fmla="*/ 2378195 h 2473316"/>
                <a:gd name="connsiteX27" fmla="*/ 1860912 w 1900757"/>
                <a:gd name="connsiteY27" fmla="*/ 2048219 h 2473316"/>
                <a:gd name="connsiteX28" fmla="*/ 1872958 w 1900757"/>
                <a:gd name="connsiteY28" fmla="*/ 1614048 h 2473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900757" h="2473316">
                  <a:moveTo>
                    <a:pt x="1872958" y="1614048"/>
                  </a:moveTo>
                  <a:cubicBezTo>
                    <a:pt x="1822585" y="1440134"/>
                    <a:pt x="1707870" y="1292369"/>
                    <a:pt x="1584992" y="1159370"/>
                  </a:cubicBezTo>
                  <a:cubicBezTo>
                    <a:pt x="1433212" y="995112"/>
                    <a:pt x="1286375" y="829560"/>
                    <a:pt x="1140136" y="660889"/>
                  </a:cubicBezTo>
                  <a:cubicBezTo>
                    <a:pt x="1108181" y="622961"/>
                    <a:pt x="1078316" y="569867"/>
                    <a:pt x="1139174" y="512991"/>
                  </a:cubicBezTo>
                  <a:cubicBezTo>
                    <a:pt x="1214600" y="427013"/>
                    <a:pt x="1289694" y="340703"/>
                    <a:pt x="1365617" y="255156"/>
                  </a:cubicBezTo>
                  <a:cubicBezTo>
                    <a:pt x="1412339" y="202494"/>
                    <a:pt x="1421797" y="128661"/>
                    <a:pt x="1386954" y="67471"/>
                  </a:cubicBezTo>
                  <a:cubicBezTo>
                    <a:pt x="1363493" y="26191"/>
                    <a:pt x="1328120" y="739"/>
                    <a:pt x="1279904" y="374"/>
                  </a:cubicBezTo>
                  <a:cubicBezTo>
                    <a:pt x="1230926" y="9"/>
                    <a:pt x="1195619" y="25892"/>
                    <a:pt x="1170930" y="67272"/>
                  </a:cubicBezTo>
                  <a:cubicBezTo>
                    <a:pt x="1159548" y="86353"/>
                    <a:pt x="1154571" y="107623"/>
                    <a:pt x="1149693" y="131416"/>
                  </a:cubicBezTo>
                  <a:cubicBezTo>
                    <a:pt x="1138809" y="56886"/>
                    <a:pt x="1096699" y="5883"/>
                    <a:pt x="1032655" y="1635"/>
                  </a:cubicBezTo>
                  <a:cubicBezTo>
                    <a:pt x="949100" y="-3906"/>
                    <a:pt x="910441" y="50349"/>
                    <a:pt x="892223" y="126438"/>
                  </a:cubicBezTo>
                  <a:cubicBezTo>
                    <a:pt x="873707" y="31965"/>
                    <a:pt x="811820" y="640"/>
                    <a:pt x="763837" y="9"/>
                  </a:cubicBezTo>
                  <a:cubicBezTo>
                    <a:pt x="741305" y="-289"/>
                    <a:pt x="720300" y="6547"/>
                    <a:pt x="701220" y="18725"/>
                  </a:cubicBezTo>
                  <a:cubicBezTo>
                    <a:pt x="681741" y="31169"/>
                    <a:pt x="666576" y="47661"/>
                    <a:pt x="655261" y="67803"/>
                  </a:cubicBezTo>
                  <a:cubicBezTo>
                    <a:pt x="644675" y="86651"/>
                    <a:pt x="638536" y="106926"/>
                    <a:pt x="635185" y="128363"/>
                  </a:cubicBezTo>
                  <a:cubicBezTo>
                    <a:pt x="626823" y="82769"/>
                    <a:pt x="608472" y="43911"/>
                    <a:pt x="567657" y="18891"/>
                  </a:cubicBezTo>
                  <a:cubicBezTo>
                    <a:pt x="561252" y="17331"/>
                    <a:pt x="557370" y="21877"/>
                    <a:pt x="553255" y="25262"/>
                  </a:cubicBezTo>
                  <a:cubicBezTo>
                    <a:pt x="513734" y="57848"/>
                    <a:pt x="497806" y="101584"/>
                    <a:pt x="498005" y="150994"/>
                  </a:cubicBezTo>
                  <a:cubicBezTo>
                    <a:pt x="498204" y="196024"/>
                    <a:pt x="518280" y="233488"/>
                    <a:pt x="548211" y="266638"/>
                  </a:cubicBezTo>
                  <a:cubicBezTo>
                    <a:pt x="612089" y="337385"/>
                    <a:pt x="699063" y="433384"/>
                    <a:pt x="759755" y="506852"/>
                  </a:cubicBezTo>
                  <a:cubicBezTo>
                    <a:pt x="792043" y="545909"/>
                    <a:pt x="792939" y="622994"/>
                    <a:pt x="763074" y="662814"/>
                  </a:cubicBezTo>
                  <a:cubicBezTo>
                    <a:pt x="595597" y="844360"/>
                    <a:pt x="417137" y="1042498"/>
                    <a:pt x="258189" y="1234265"/>
                  </a:cubicBezTo>
                  <a:cubicBezTo>
                    <a:pt x="182199" y="1325950"/>
                    <a:pt x="106342" y="1424505"/>
                    <a:pt x="54609" y="1532384"/>
                  </a:cubicBezTo>
                  <a:cubicBezTo>
                    <a:pt x="-36214" y="1721762"/>
                    <a:pt x="-7610" y="1983213"/>
                    <a:pt x="95126" y="2161408"/>
                  </a:cubicBezTo>
                  <a:cubicBezTo>
                    <a:pt x="193813" y="2332568"/>
                    <a:pt x="374198" y="2474559"/>
                    <a:pt x="578209" y="2473298"/>
                  </a:cubicBezTo>
                  <a:cubicBezTo>
                    <a:pt x="772597" y="2472104"/>
                    <a:pt x="967052" y="2474394"/>
                    <a:pt x="1161440" y="2472602"/>
                  </a:cubicBezTo>
                  <a:cubicBezTo>
                    <a:pt x="1325930" y="2471108"/>
                    <a:pt x="1468286" y="2475090"/>
                    <a:pt x="1611738" y="2378195"/>
                  </a:cubicBezTo>
                  <a:cubicBezTo>
                    <a:pt x="1727946" y="2299716"/>
                    <a:pt x="1814687" y="2180621"/>
                    <a:pt x="1860912" y="2048219"/>
                  </a:cubicBezTo>
                  <a:cubicBezTo>
                    <a:pt x="1909393" y="1909347"/>
                    <a:pt x="1913906" y="1755343"/>
                    <a:pt x="1872958" y="1614048"/>
                  </a:cubicBezTo>
                  <a:close/>
                </a:path>
              </a:pathLst>
            </a:custGeom>
            <a:solidFill>
              <a:srgbClr val="F4B847"/>
            </a:solidFill>
            <a:ln w="331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611" name="자유형: 도형 1610">
              <a:extLst>
                <a:ext uri="{FF2B5EF4-FFF2-40B4-BE49-F238E27FC236}">
                  <a16:creationId xmlns:a16="http://schemas.microsoft.com/office/drawing/2014/main" id="{B25D9CC4-1E5D-4883-B352-D850DB8E177E}"/>
                </a:ext>
              </a:extLst>
            </p:cNvPr>
            <p:cNvSpPr/>
            <p:nvPr/>
          </p:nvSpPr>
          <p:spPr>
            <a:xfrm>
              <a:off x="3353027" y="626118"/>
              <a:ext cx="623915" cy="150275"/>
            </a:xfrm>
            <a:custGeom>
              <a:avLst/>
              <a:gdLst>
                <a:gd name="connsiteX0" fmla="*/ 66866 w 623915"/>
                <a:gd name="connsiteY0" fmla="*/ 150275 h 150275"/>
                <a:gd name="connsiteX1" fmla="*/ 63547 w 623915"/>
                <a:gd name="connsiteY1" fmla="*/ 150143 h 150275"/>
                <a:gd name="connsiteX2" fmla="*/ 1 w 623915"/>
                <a:gd name="connsiteY2" fmla="*/ 77206 h 150275"/>
                <a:gd name="connsiteX3" fmla="*/ 63348 w 623915"/>
                <a:gd name="connsiteY3" fmla="*/ 2244 h 150275"/>
                <a:gd name="connsiteX4" fmla="*/ 558643 w 623915"/>
                <a:gd name="connsiteY4" fmla="*/ 2178 h 150275"/>
                <a:gd name="connsiteX5" fmla="*/ 623915 w 623915"/>
                <a:gd name="connsiteY5" fmla="*/ 75779 h 150275"/>
                <a:gd name="connsiteX6" fmla="*/ 559639 w 623915"/>
                <a:gd name="connsiteY6" fmla="*/ 150076 h 150275"/>
                <a:gd name="connsiteX7" fmla="*/ 66866 w 623915"/>
                <a:gd name="connsiteY7" fmla="*/ 150275 h 150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3915" h="150275">
                  <a:moveTo>
                    <a:pt x="66866" y="150275"/>
                  </a:moveTo>
                  <a:cubicBezTo>
                    <a:pt x="65737" y="150242"/>
                    <a:pt x="64642" y="150209"/>
                    <a:pt x="63547" y="150143"/>
                  </a:cubicBezTo>
                  <a:cubicBezTo>
                    <a:pt x="24159" y="144468"/>
                    <a:pt x="200" y="116959"/>
                    <a:pt x="1" y="77206"/>
                  </a:cubicBezTo>
                  <a:cubicBezTo>
                    <a:pt x="-198" y="36390"/>
                    <a:pt x="23628" y="8184"/>
                    <a:pt x="63348" y="2244"/>
                  </a:cubicBezTo>
                  <a:cubicBezTo>
                    <a:pt x="68724" y="-2766"/>
                    <a:pt x="435467" y="2178"/>
                    <a:pt x="558643" y="2178"/>
                  </a:cubicBezTo>
                  <a:cubicBezTo>
                    <a:pt x="598662" y="6790"/>
                    <a:pt x="623815" y="35162"/>
                    <a:pt x="623915" y="75779"/>
                  </a:cubicBezTo>
                  <a:cubicBezTo>
                    <a:pt x="624014" y="116959"/>
                    <a:pt x="599757" y="144966"/>
                    <a:pt x="559639" y="150076"/>
                  </a:cubicBezTo>
                  <a:cubicBezTo>
                    <a:pt x="460387" y="149943"/>
                    <a:pt x="131905" y="150043"/>
                    <a:pt x="66866" y="150275"/>
                  </a:cubicBezTo>
                  <a:close/>
                </a:path>
              </a:pathLst>
            </a:custGeom>
            <a:solidFill>
              <a:srgbClr val="3F4A5A"/>
            </a:solidFill>
            <a:ln w="331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grpSp>
          <p:nvGrpSpPr>
            <p:cNvPr id="1612" name="그룹 1611">
              <a:extLst>
                <a:ext uri="{FF2B5EF4-FFF2-40B4-BE49-F238E27FC236}">
                  <a16:creationId xmlns:a16="http://schemas.microsoft.com/office/drawing/2014/main" id="{F7D4829B-1A42-4B34-96C9-D86F28E13200}"/>
                </a:ext>
              </a:extLst>
            </p:cNvPr>
            <p:cNvGrpSpPr/>
            <p:nvPr/>
          </p:nvGrpSpPr>
          <p:grpSpPr>
            <a:xfrm>
              <a:off x="3400511" y="1532697"/>
              <a:ext cx="527385" cy="526507"/>
              <a:chOff x="3400511" y="1532697"/>
              <a:chExt cx="527385" cy="526507"/>
            </a:xfrm>
          </p:grpSpPr>
          <p:sp>
            <p:nvSpPr>
              <p:cNvPr id="1613" name="자유형: 도형 1612">
                <a:extLst>
                  <a:ext uri="{FF2B5EF4-FFF2-40B4-BE49-F238E27FC236}">
                    <a16:creationId xmlns:a16="http://schemas.microsoft.com/office/drawing/2014/main" id="{3723872E-2219-40F7-8CCC-90B320A8740C}"/>
                  </a:ext>
                </a:extLst>
              </p:cNvPr>
              <p:cNvSpPr/>
              <p:nvPr/>
            </p:nvSpPr>
            <p:spPr>
              <a:xfrm>
                <a:off x="3400511" y="1532697"/>
                <a:ext cx="527385" cy="526507"/>
              </a:xfrm>
              <a:custGeom>
                <a:avLst/>
                <a:gdLst>
                  <a:gd name="connsiteX0" fmla="*/ 262947 w 527385"/>
                  <a:gd name="connsiteY0" fmla="*/ 526366 h 526507"/>
                  <a:gd name="connsiteX1" fmla="*/ 2 w 527385"/>
                  <a:gd name="connsiteY1" fmla="*/ 264052 h 526507"/>
                  <a:gd name="connsiteX2" fmla="*/ 264042 w 527385"/>
                  <a:gd name="connsiteY2" fmla="*/ 11 h 526507"/>
                  <a:gd name="connsiteX3" fmla="*/ 527385 w 527385"/>
                  <a:gd name="connsiteY3" fmla="*/ 265843 h 526507"/>
                  <a:gd name="connsiteX4" fmla="*/ 262947 w 527385"/>
                  <a:gd name="connsiteY4" fmla="*/ 526366 h 5265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27385" h="526507">
                    <a:moveTo>
                      <a:pt x="262947" y="526366"/>
                    </a:moveTo>
                    <a:cubicBezTo>
                      <a:pt x="121918" y="529386"/>
                      <a:pt x="-562" y="413377"/>
                      <a:pt x="2" y="264052"/>
                    </a:cubicBezTo>
                    <a:cubicBezTo>
                      <a:pt x="566" y="119737"/>
                      <a:pt x="109009" y="1438"/>
                      <a:pt x="264042" y="11"/>
                    </a:cubicBezTo>
                    <a:cubicBezTo>
                      <a:pt x="410945" y="-1349"/>
                      <a:pt x="527385" y="118410"/>
                      <a:pt x="527385" y="265843"/>
                    </a:cubicBezTo>
                    <a:cubicBezTo>
                      <a:pt x="527385" y="405877"/>
                      <a:pt x="407328" y="531310"/>
                      <a:pt x="262947" y="526366"/>
                    </a:cubicBezTo>
                    <a:close/>
                  </a:path>
                </a:pathLst>
              </a:custGeom>
              <a:solidFill>
                <a:srgbClr val="D28915"/>
              </a:solidFill>
              <a:ln w="33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14" name="자유형: 도형 1613">
                <a:extLst>
                  <a:ext uri="{FF2B5EF4-FFF2-40B4-BE49-F238E27FC236}">
                    <a16:creationId xmlns:a16="http://schemas.microsoft.com/office/drawing/2014/main" id="{B448B8AB-5D42-41F4-87F6-7F47D787C52F}"/>
                  </a:ext>
                </a:extLst>
              </p:cNvPr>
              <p:cNvSpPr/>
              <p:nvPr/>
            </p:nvSpPr>
            <p:spPr>
              <a:xfrm>
                <a:off x="3418635" y="1544181"/>
                <a:ext cx="492546" cy="491770"/>
              </a:xfrm>
              <a:custGeom>
                <a:avLst/>
                <a:gdLst>
                  <a:gd name="connsiteX0" fmla="*/ 245089 w 492546"/>
                  <a:gd name="connsiteY0" fmla="*/ 491654 h 491770"/>
                  <a:gd name="connsiteX1" fmla="*/ 30 w 492546"/>
                  <a:gd name="connsiteY1" fmla="*/ 242380 h 491770"/>
                  <a:gd name="connsiteX2" fmla="*/ 253385 w 492546"/>
                  <a:gd name="connsiteY2" fmla="*/ 75 h 491770"/>
                  <a:gd name="connsiteX3" fmla="*/ 492471 w 492546"/>
                  <a:gd name="connsiteY3" fmla="*/ 253132 h 491770"/>
                  <a:gd name="connsiteX4" fmla="*/ 245089 w 492546"/>
                  <a:gd name="connsiteY4" fmla="*/ 491654 h 4917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92546" h="491770">
                    <a:moveTo>
                      <a:pt x="245089" y="491654"/>
                    </a:moveTo>
                    <a:cubicBezTo>
                      <a:pt x="113882" y="495702"/>
                      <a:pt x="-2127" y="379594"/>
                      <a:pt x="30" y="242380"/>
                    </a:cubicBezTo>
                    <a:cubicBezTo>
                      <a:pt x="2021" y="114259"/>
                      <a:pt x="111393" y="-3409"/>
                      <a:pt x="253385" y="75"/>
                    </a:cubicBezTo>
                    <a:cubicBezTo>
                      <a:pt x="381506" y="3228"/>
                      <a:pt x="495922" y="113397"/>
                      <a:pt x="492471" y="253132"/>
                    </a:cubicBezTo>
                    <a:cubicBezTo>
                      <a:pt x="489285" y="382082"/>
                      <a:pt x="379315" y="495935"/>
                      <a:pt x="245089" y="491654"/>
                    </a:cubicBezTo>
                    <a:close/>
                  </a:path>
                </a:pathLst>
              </a:custGeom>
              <a:solidFill>
                <a:srgbClr val="F4B847"/>
              </a:solidFill>
              <a:ln w="33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15" name="자유형: 도형 1614">
                <a:extLst>
                  <a:ext uri="{FF2B5EF4-FFF2-40B4-BE49-F238E27FC236}">
                    <a16:creationId xmlns:a16="http://schemas.microsoft.com/office/drawing/2014/main" id="{2CCF7A35-BE35-45A4-BB13-E1C097D0D13C}"/>
                  </a:ext>
                </a:extLst>
              </p:cNvPr>
              <p:cNvSpPr/>
              <p:nvPr/>
            </p:nvSpPr>
            <p:spPr>
              <a:xfrm>
                <a:off x="3432036" y="1557491"/>
                <a:ext cx="465866" cy="465095"/>
              </a:xfrm>
              <a:custGeom>
                <a:avLst/>
                <a:gdLst>
                  <a:gd name="connsiteX0" fmla="*/ 232716 w 465866"/>
                  <a:gd name="connsiteY0" fmla="*/ 465004 h 465095"/>
                  <a:gd name="connsiteX1" fmla="*/ 1 w 465866"/>
                  <a:gd name="connsiteY1" fmla="*/ 231791 h 465095"/>
                  <a:gd name="connsiteX2" fmla="*/ 238092 w 465866"/>
                  <a:gd name="connsiteY2" fmla="*/ 39 h 465095"/>
                  <a:gd name="connsiteX3" fmla="*/ 465796 w 465866"/>
                  <a:gd name="connsiteY3" fmla="*/ 238926 h 465095"/>
                  <a:gd name="connsiteX4" fmla="*/ 232716 w 465866"/>
                  <a:gd name="connsiteY4" fmla="*/ 465004 h 465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65866" h="465095">
                    <a:moveTo>
                      <a:pt x="232716" y="465004"/>
                    </a:moveTo>
                    <a:cubicBezTo>
                      <a:pt x="106951" y="468654"/>
                      <a:pt x="-397" y="359481"/>
                      <a:pt x="1" y="231791"/>
                    </a:cubicBezTo>
                    <a:cubicBezTo>
                      <a:pt x="399" y="106358"/>
                      <a:pt x="106487" y="-2351"/>
                      <a:pt x="238092" y="39"/>
                    </a:cubicBezTo>
                    <a:cubicBezTo>
                      <a:pt x="359410" y="2229"/>
                      <a:pt x="469048" y="106292"/>
                      <a:pt x="465796" y="238926"/>
                    </a:cubicBezTo>
                    <a:cubicBezTo>
                      <a:pt x="462843" y="358850"/>
                      <a:pt x="361235" y="468721"/>
                      <a:pt x="232716" y="465004"/>
                    </a:cubicBezTo>
                    <a:close/>
                  </a:path>
                </a:pathLst>
              </a:custGeom>
              <a:solidFill>
                <a:srgbClr val="F9D87F"/>
              </a:solidFill>
              <a:ln w="33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16" name="자유형: 도형 1615">
                <a:extLst>
                  <a:ext uri="{FF2B5EF4-FFF2-40B4-BE49-F238E27FC236}">
                    <a16:creationId xmlns:a16="http://schemas.microsoft.com/office/drawing/2014/main" id="{7B7CDB1A-B391-47A2-BF55-AB07D0F30B55}"/>
                  </a:ext>
                </a:extLst>
              </p:cNvPr>
              <p:cNvSpPr/>
              <p:nvPr/>
            </p:nvSpPr>
            <p:spPr>
              <a:xfrm>
                <a:off x="3491611" y="1617312"/>
                <a:ext cx="346596" cy="345694"/>
              </a:xfrm>
              <a:custGeom>
                <a:avLst/>
                <a:gdLst>
                  <a:gd name="connsiteX0" fmla="*/ 173208 w 346596"/>
                  <a:gd name="connsiteY0" fmla="*/ 345486 h 345694"/>
                  <a:gd name="connsiteX1" fmla="*/ 57 w 346596"/>
                  <a:gd name="connsiteY1" fmla="*/ 171008 h 345694"/>
                  <a:gd name="connsiteX2" fmla="*/ 176095 w 346596"/>
                  <a:gd name="connsiteY2" fmla="*/ 14 h 345694"/>
                  <a:gd name="connsiteX3" fmla="*/ 346591 w 346596"/>
                  <a:gd name="connsiteY3" fmla="*/ 177977 h 345694"/>
                  <a:gd name="connsiteX4" fmla="*/ 173208 w 346596"/>
                  <a:gd name="connsiteY4" fmla="*/ 345486 h 345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46596" h="345694">
                    <a:moveTo>
                      <a:pt x="173208" y="345486"/>
                    </a:moveTo>
                    <a:cubicBezTo>
                      <a:pt x="80859" y="350530"/>
                      <a:pt x="-2498" y="262959"/>
                      <a:pt x="57" y="171008"/>
                    </a:cubicBezTo>
                    <a:cubicBezTo>
                      <a:pt x="2712" y="76668"/>
                      <a:pt x="80925" y="-1213"/>
                      <a:pt x="176095" y="14"/>
                    </a:cubicBezTo>
                    <a:cubicBezTo>
                      <a:pt x="267747" y="1209"/>
                      <a:pt x="347388" y="78360"/>
                      <a:pt x="346591" y="177977"/>
                    </a:cubicBezTo>
                    <a:cubicBezTo>
                      <a:pt x="345861" y="264983"/>
                      <a:pt x="265723" y="350298"/>
                      <a:pt x="173208" y="345486"/>
                    </a:cubicBezTo>
                    <a:close/>
                  </a:path>
                </a:pathLst>
              </a:custGeom>
              <a:solidFill>
                <a:srgbClr val="F4B847"/>
              </a:solidFill>
              <a:ln w="33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17" name="자유형: 도형 1616">
                <a:extLst>
                  <a:ext uri="{FF2B5EF4-FFF2-40B4-BE49-F238E27FC236}">
                    <a16:creationId xmlns:a16="http://schemas.microsoft.com/office/drawing/2014/main" id="{59CE4BBF-810D-4568-93AC-C1CD0E0D8446}"/>
                  </a:ext>
                </a:extLst>
              </p:cNvPr>
              <p:cNvSpPr/>
              <p:nvPr/>
            </p:nvSpPr>
            <p:spPr>
              <a:xfrm>
                <a:off x="3605104" y="1667396"/>
                <a:ext cx="123269" cy="245563"/>
              </a:xfrm>
              <a:custGeom>
                <a:avLst/>
                <a:gdLst>
                  <a:gd name="connsiteX0" fmla="*/ 62602 w 123269"/>
                  <a:gd name="connsiteY0" fmla="*/ 4 h 245563"/>
                  <a:gd name="connsiteX1" fmla="*/ 76274 w 123269"/>
                  <a:gd name="connsiteY1" fmla="*/ 16563 h 245563"/>
                  <a:gd name="connsiteX2" fmla="*/ 92865 w 123269"/>
                  <a:gd name="connsiteY2" fmla="*/ 43839 h 245563"/>
                  <a:gd name="connsiteX3" fmla="*/ 105209 w 123269"/>
                  <a:gd name="connsiteY3" fmla="*/ 74999 h 245563"/>
                  <a:gd name="connsiteX4" fmla="*/ 76108 w 123269"/>
                  <a:gd name="connsiteY4" fmla="*/ 80474 h 245563"/>
                  <a:gd name="connsiteX5" fmla="*/ 59881 w 123269"/>
                  <a:gd name="connsiteY5" fmla="*/ 69722 h 245563"/>
                  <a:gd name="connsiteX6" fmla="*/ 39971 w 123269"/>
                  <a:gd name="connsiteY6" fmla="*/ 79677 h 245563"/>
                  <a:gd name="connsiteX7" fmla="*/ 56463 w 123269"/>
                  <a:gd name="connsiteY7" fmla="*/ 100019 h 245563"/>
                  <a:gd name="connsiteX8" fmla="*/ 89713 w 123269"/>
                  <a:gd name="connsiteY8" fmla="*/ 109543 h 245563"/>
                  <a:gd name="connsiteX9" fmla="*/ 122929 w 123269"/>
                  <a:gd name="connsiteY9" fmla="*/ 146077 h 245563"/>
                  <a:gd name="connsiteX10" fmla="*/ 96250 w 123269"/>
                  <a:gd name="connsiteY10" fmla="*/ 198374 h 245563"/>
                  <a:gd name="connsiteX11" fmla="*/ 76108 w 123269"/>
                  <a:gd name="connsiteY11" fmla="*/ 230098 h 245563"/>
                  <a:gd name="connsiteX12" fmla="*/ 59416 w 123269"/>
                  <a:gd name="connsiteY12" fmla="*/ 245561 h 245563"/>
                  <a:gd name="connsiteX13" fmla="*/ 43555 w 123269"/>
                  <a:gd name="connsiteY13" fmla="*/ 229169 h 245563"/>
                  <a:gd name="connsiteX14" fmla="*/ 25437 w 123269"/>
                  <a:gd name="connsiteY14" fmla="*/ 199735 h 245563"/>
                  <a:gd name="connsiteX15" fmla="*/ 4166 w 123269"/>
                  <a:gd name="connsiteY15" fmla="*/ 182181 h 245563"/>
                  <a:gd name="connsiteX16" fmla="*/ 8015 w 123269"/>
                  <a:gd name="connsiteY16" fmla="*/ 155966 h 245563"/>
                  <a:gd name="connsiteX17" fmla="*/ 32870 w 123269"/>
                  <a:gd name="connsiteY17" fmla="*/ 154639 h 245563"/>
                  <a:gd name="connsiteX18" fmla="*/ 46309 w 123269"/>
                  <a:gd name="connsiteY18" fmla="*/ 166917 h 245563"/>
                  <a:gd name="connsiteX19" fmla="*/ 76439 w 123269"/>
                  <a:gd name="connsiteY19" fmla="*/ 169339 h 245563"/>
                  <a:gd name="connsiteX20" fmla="*/ 70035 w 123269"/>
                  <a:gd name="connsiteY20" fmla="*/ 143456 h 245563"/>
                  <a:gd name="connsiteX21" fmla="*/ 36951 w 123269"/>
                  <a:gd name="connsiteY21" fmla="*/ 133169 h 245563"/>
                  <a:gd name="connsiteX22" fmla="*/ 118 w 123269"/>
                  <a:gd name="connsiteY22" fmla="*/ 93017 h 245563"/>
                  <a:gd name="connsiteX23" fmla="*/ 32206 w 123269"/>
                  <a:gd name="connsiteY23" fmla="*/ 41185 h 245563"/>
                  <a:gd name="connsiteX24" fmla="*/ 43190 w 123269"/>
                  <a:gd name="connsiteY24" fmla="*/ 18886 h 245563"/>
                  <a:gd name="connsiteX25" fmla="*/ 62602 w 123269"/>
                  <a:gd name="connsiteY25" fmla="*/ 4 h 2455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23269" h="245563">
                    <a:moveTo>
                      <a:pt x="62602" y="4"/>
                    </a:moveTo>
                    <a:cubicBezTo>
                      <a:pt x="71163" y="303"/>
                      <a:pt x="77302" y="5745"/>
                      <a:pt x="76274" y="16563"/>
                    </a:cubicBezTo>
                    <a:cubicBezTo>
                      <a:pt x="74979" y="30201"/>
                      <a:pt x="78165" y="38331"/>
                      <a:pt x="92865" y="43839"/>
                    </a:cubicBezTo>
                    <a:cubicBezTo>
                      <a:pt x="110320" y="50377"/>
                      <a:pt x="113439" y="62588"/>
                      <a:pt x="105209" y="74999"/>
                    </a:cubicBezTo>
                    <a:cubicBezTo>
                      <a:pt x="96748" y="87774"/>
                      <a:pt x="88950" y="89234"/>
                      <a:pt x="76108" y="80474"/>
                    </a:cubicBezTo>
                    <a:cubicBezTo>
                      <a:pt x="72524" y="78018"/>
                      <a:pt x="66518" y="73041"/>
                      <a:pt x="59881" y="69722"/>
                    </a:cubicBezTo>
                    <a:cubicBezTo>
                      <a:pt x="51353" y="67798"/>
                      <a:pt x="43223" y="70054"/>
                      <a:pt x="39971" y="79677"/>
                    </a:cubicBezTo>
                    <a:cubicBezTo>
                      <a:pt x="36553" y="89699"/>
                      <a:pt x="47338" y="97431"/>
                      <a:pt x="56463" y="100019"/>
                    </a:cubicBezTo>
                    <a:cubicBezTo>
                      <a:pt x="67546" y="103138"/>
                      <a:pt x="78729" y="105992"/>
                      <a:pt x="89713" y="109543"/>
                    </a:cubicBezTo>
                    <a:cubicBezTo>
                      <a:pt x="105939" y="114785"/>
                      <a:pt x="121303" y="127296"/>
                      <a:pt x="122929" y="146077"/>
                    </a:cubicBezTo>
                    <a:cubicBezTo>
                      <a:pt x="124920" y="168908"/>
                      <a:pt x="118450" y="187258"/>
                      <a:pt x="96250" y="198374"/>
                    </a:cubicBezTo>
                    <a:cubicBezTo>
                      <a:pt x="81749" y="205642"/>
                      <a:pt x="73586" y="212776"/>
                      <a:pt x="76108" y="230098"/>
                    </a:cubicBezTo>
                    <a:cubicBezTo>
                      <a:pt x="77667" y="240949"/>
                      <a:pt x="70101" y="245694"/>
                      <a:pt x="59416" y="245561"/>
                    </a:cubicBezTo>
                    <a:cubicBezTo>
                      <a:pt x="48399" y="245428"/>
                      <a:pt x="42194" y="239820"/>
                      <a:pt x="43555" y="229169"/>
                    </a:cubicBezTo>
                    <a:cubicBezTo>
                      <a:pt x="45479" y="213838"/>
                      <a:pt x="40701" y="204712"/>
                      <a:pt x="25437" y="199735"/>
                    </a:cubicBezTo>
                    <a:cubicBezTo>
                      <a:pt x="16809" y="196914"/>
                      <a:pt x="9641" y="190477"/>
                      <a:pt x="4166" y="182181"/>
                    </a:cubicBezTo>
                    <a:cubicBezTo>
                      <a:pt x="-2769" y="171629"/>
                      <a:pt x="118" y="164229"/>
                      <a:pt x="8015" y="155966"/>
                    </a:cubicBezTo>
                    <a:cubicBezTo>
                      <a:pt x="16411" y="147172"/>
                      <a:pt x="24441" y="148301"/>
                      <a:pt x="32870" y="154639"/>
                    </a:cubicBezTo>
                    <a:cubicBezTo>
                      <a:pt x="37681" y="158289"/>
                      <a:pt x="41564" y="163134"/>
                      <a:pt x="46309" y="166917"/>
                    </a:cubicBezTo>
                    <a:cubicBezTo>
                      <a:pt x="54572" y="173487"/>
                      <a:pt x="67580" y="175544"/>
                      <a:pt x="76439" y="169339"/>
                    </a:cubicBezTo>
                    <a:cubicBezTo>
                      <a:pt x="87224" y="161773"/>
                      <a:pt x="82346" y="148500"/>
                      <a:pt x="70035" y="143456"/>
                    </a:cubicBezTo>
                    <a:cubicBezTo>
                      <a:pt x="59383" y="139109"/>
                      <a:pt x="47935" y="136819"/>
                      <a:pt x="36951" y="133169"/>
                    </a:cubicBezTo>
                    <a:cubicBezTo>
                      <a:pt x="16344" y="126333"/>
                      <a:pt x="914" y="110438"/>
                      <a:pt x="118" y="93017"/>
                    </a:cubicBezTo>
                    <a:cubicBezTo>
                      <a:pt x="-1243" y="63517"/>
                      <a:pt x="9177" y="49680"/>
                      <a:pt x="32206" y="41185"/>
                    </a:cubicBezTo>
                    <a:cubicBezTo>
                      <a:pt x="45081" y="36440"/>
                      <a:pt x="43422" y="27945"/>
                      <a:pt x="43190" y="18886"/>
                    </a:cubicBezTo>
                    <a:cubicBezTo>
                      <a:pt x="42858" y="6707"/>
                      <a:pt x="47537" y="-195"/>
                      <a:pt x="62602" y="4"/>
                    </a:cubicBezTo>
                    <a:close/>
                  </a:path>
                </a:pathLst>
              </a:custGeom>
              <a:solidFill>
                <a:srgbClr val="F9D87F"/>
              </a:solidFill>
              <a:ln w="33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</p:grpSp>
      <p:sp>
        <p:nvSpPr>
          <p:cNvPr id="1618" name="Rounded Rectangle 5">
            <a:extLst>
              <a:ext uri="{FF2B5EF4-FFF2-40B4-BE49-F238E27FC236}">
                <a16:creationId xmlns:a16="http://schemas.microsoft.com/office/drawing/2014/main" id="{7B562C15-8E14-4E9F-8789-56B739230E31}"/>
              </a:ext>
            </a:extLst>
          </p:cNvPr>
          <p:cNvSpPr/>
          <p:nvPr/>
        </p:nvSpPr>
        <p:spPr>
          <a:xfrm flipH="1">
            <a:off x="5790584" y="3995850"/>
            <a:ext cx="600182" cy="495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19" name="Rounded Rectangle 25">
            <a:extLst>
              <a:ext uri="{FF2B5EF4-FFF2-40B4-BE49-F238E27FC236}">
                <a16:creationId xmlns:a16="http://schemas.microsoft.com/office/drawing/2014/main" id="{B658F81C-071E-48E5-A182-71128E245163}"/>
              </a:ext>
            </a:extLst>
          </p:cNvPr>
          <p:cNvSpPr/>
          <p:nvPr/>
        </p:nvSpPr>
        <p:spPr>
          <a:xfrm>
            <a:off x="1311920" y="4584009"/>
            <a:ext cx="340634" cy="249630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20" name="Donut 39">
            <a:extLst>
              <a:ext uri="{FF2B5EF4-FFF2-40B4-BE49-F238E27FC236}">
                <a16:creationId xmlns:a16="http://schemas.microsoft.com/office/drawing/2014/main" id="{4EA4DBA9-A479-4DE9-8268-BBF7FA14321F}"/>
              </a:ext>
            </a:extLst>
          </p:cNvPr>
          <p:cNvSpPr/>
          <p:nvPr/>
        </p:nvSpPr>
        <p:spPr>
          <a:xfrm>
            <a:off x="1583857" y="3390371"/>
            <a:ext cx="492812" cy="49281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621" name="Rectangle 36">
            <a:extLst>
              <a:ext uri="{FF2B5EF4-FFF2-40B4-BE49-F238E27FC236}">
                <a16:creationId xmlns:a16="http://schemas.microsoft.com/office/drawing/2014/main" id="{6A648CAE-2B7C-493A-9C86-B9ADD86A1633}"/>
              </a:ext>
            </a:extLst>
          </p:cNvPr>
          <p:cNvSpPr/>
          <p:nvPr/>
        </p:nvSpPr>
        <p:spPr>
          <a:xfrm>
            <a:off x="4593209" y="2753064"/>
            <a:ext cx="490849" cy="410310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22" name="Chord 15">
            <a:extLst>
              <a:ext uri="{FF2B5EF4-FFF2-40B4-BE49-F238E27FC236}">
                <a16:creationId xmlns:a16="http://schemas.microsoft.com/office/drawing/2014/main" id="{66925685-53D9-4DE2-9208-8528BF35C551}"/>
              </a:ext>
            </a:extLst>
          </p:cNvPr>
          <p:cNvSpPr/>
          <p:nvPr/>
        </p:nvSpPr>
        <p:spPr>
          <a:xfrm>
            <a:off x="2858006" y="2459878"/>
            <a:ext cx="264251" cy="576140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23" name="Text Placeholder 12">
            <a:extLst>
              <a:ext uri="{FF2B5EF4-FFF2-40B4-BE49-F238E27FC236}">
                <a16:creationId xmlns:a16="http://schemas.microsoft.com/office/drawing/2014/main" id="{6EE47BD5-73F1-4EC4-9E1B-D30569EBBAEC}"/>
              </a:ext>
            </a:extLst>
          </p:cNvPr>
          <p:cNvSpPr txBox="1">
            <a:spLocks/>
          </p:cNvSpPr>
          <p:nvPr/>
        </p:nvSpPr>
        <p:spPr>
          <a:xfrm>
            <a:off x="3794199" y="4357315"/>
            <a:ext cx="1965138" cy="45338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Simple PowerPoint Presentation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624" name="Group 24">
            <a:extLst>
              <a:ext uri="{FF2B5EF4-FFF2-40B4-BE49-F238E27FC236}">
                <a16:creationId xmlns:a16="http://schemas.microsoft.com/office/drawing/2014/main" id="{19B3C33D-C41C-4A4C-88F1-031359716350}"/>
              </a:ext>
            </a:extLst>
          </p:cNvPr>
          <p:cNvGrpSpPr/>
          <p:nvPr/>
        </p:nvGrpSpPr>
        <p:grpSpPr>
          <a:xfrm>
            <a:off x="6718369" y="1867154"/>
            <a:ext cx="4111556" cy="722564"/>
            <a:chOff x="4969796" y="1546333"/>
            <a:chExt cx="1984628" cy="806989"/>
          </a:xfrm>
        </p:grpSpPr>
        <p:sp>
          <p:nvSpPr>
            <p:cNvPr id="1625" name="TextBox 1624">
              <a:extLst>
                <a:ext uri="{FF2B5EF4-FFF2-40B4-BE49-F238E27FC236}">
                  <a16:creationId xmlns:a16="http://schemas.microsoft.com/office/drawing/2014/main" id="{F5FD947C-CDA8-40DE-948F-33DE638CA512}"/>
                </a:ext>
              </a:extLst>
            </p:cNvPr>
            <p:cNvSpPr txBox="1"/>
            <p:nvPr/>
          </p:nvSpPr>
          <p:spPr>
            <a:xfrm>
              <a:off x="4969796" y="1546333"/>
              <a:ext cx="1984627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626" name="TextBox 1625">
              <a:extLst>
                <a:ext uri="{FF2B5EF4-FFF2-40B4-BE49-F238E27FC236}">
                  <a16:creationId xmlns:a16="http://schemas.microsoft.com/office/drawing/2014/main" id="{C4BEAD85-CD56-4A41-A30D-976D9D159907}"/>
                </a:ext>
              </a:extLst>
            </p:cNvPr>
            <p:cNvSpPr txBox="1"/>
            <p:nvPr/>
          </p:nvSpPr>
          <p:spPr>
            <a:xfrm>
              <a:off x="4969797" y="1872090"/>
              <a:ext cx="1984627" cy="481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27" name="Group 33">
            <a:extLst>
              <a:ext uri="{FF2B5EF4-FFF2-40B4-BE49-F238E27FC236}">
                <a16:creationId xmlns:a16="http://schemas.microsoft.com/office/drawing/2014/main" id="{8E621B2F-C105-4520-93FC-CF60B22A2D11}"/>
              </a:ext>
            </a:extLst>
          </p:cNvPr>
          <p:cNvGrpSpPr/>
          <p:nvPr/>
        </p:nvGrpSpPr>
        <p:grpSpPr>
          <a:xfrm>
            <a:off x="7283293" y="2754652"/>
            <a:ext cx="4111556" cy="722564"/>
            <a:chOff x="4969796" y="1546333"/>
            <a:chExt cx="1984628" cy="806989"/>
          </a:xfrm>
        </p:grpSpPr>
        <p:sp>
          <p:nvSpPr>
            <p:cNvPr id="1628" name="TextBox 1627">
              <a:extLst>
                <a:ext uri="{FF2B5EF4-FFF2-40B4-BE49-F238E27FC236}">
                  <a16:creationId xmlns:a16="http://schemas.microsoft.com/office/drawing/2014/main" id="{0096D92F-DA6D-4D34-9DD1-1618DFF5BE67}"/>
                </a:ext>
              </a:extLst>
            </p:cNvPr>
            <p:cNvSpPr txBox="1"/>
            <p:nvPr/>
          </p:nvSpPr>
          <p:spPr>
            <a:xfrm>
              <a:off x="4969796" y="1546333"/>
              <a:ext cx="1984627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629" name="TextBox 1628">
              <a:extLst>
                <a:ext uri="{FF2B5EF4-FFF2-40B4-BE49-F238E27FC236}">
                  <a16:creationId xmlns:a16="http://schemas.microsoft.com/office/drawing/2014/main" id="{6A26159D-C274-4ADA-9D60-1D4F3E499F47}"/>
                </a:ext>
              </a:extLst>
            </p:cNvPr>
            <p:cNvSpPr txBox="1"/>
            <p:nvPr/>
          </p:nvSpPr>
          <p:spPr>
            <a:xfrm>
              <a:off x="4969797" y="1872090"/>
              <a:ext cx="1984627" cy="481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30" name="Group 42">
            <a:extLst>
              <a:ext uri="{FF2B5EF4-FFF2-40B4-BE49-F238E27FC236}">
                <a16:creationId xmlns:a16="http://schemas.microsoft.com/office/drawing/2014/main" id="{2463171A-05A8-452C-9B9A-7099615F0EDE}"/>
              </a:ext>
            </a:extLst>
          </p:cNvPr>
          <p:cNvGrpSpPr/>
          <p:nvPr/>
        </p:nvGrpSpPr>
        <p:grpSpPr>
          <a:xfrm>
            <a:off x="7848217" y="3642150"/>
            <a:ext cx="3818244" cy="722564"/>
            <a:chOff x="4969796" y="1546333"/>
            <a:chExt cx="1984627" cy="806989"/>
          </a:xfrm>
        </p:grpSpPr>
        <p:sp>
          <p:nvSpPr>
            <p:cNvPr id="1631" name="TextBox 1630">
              <a:extLst>
                <a:ext uri="{FF2B5EF4-FFF2-40B4-BE49-F238E27FC236}">
                  <a16:creationId xmlns:a16="http://schemas.microsoft.com/office/drawing/2014/main" id="{8CA044D9-9CB9-4C9E-B5F3-99E74CD6BF03}"/>
                </a:ext>
              </a:extLst>
            </p:cNvPr>
            <p:cNvSpPr txBox="1"/>
            <p:nvPr/>
          </p:nvSpPr>
          <p:spPr>
            <a:xfrm>
              <a:off x="4969796" y="1546333"/>
              <a:ext cx="1984627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1632" name="TextBox 1631">
              <a:extLst>
                <a:ext uri="{FF2B5EF4-FFF2-40B4-BE49-F238E27FC236}">
                  <a16:creationId xmlns:a16="http://schemas.microsoft.com/office/drawing/2014/main" id="{98FF2269-237E-47CE-8A64-B9379DB203EF}"/>
                </a:ext>
              </a:extLst>
            </p:cNvPr>
            <p:cNvSpPr txBox="1"/>
            <p:nvPr/>
          </p:nvSpPr>
          <p:spPr>
            <a:xfrm>
              <a:off x="4969796" y="1872090"/>
              <a:ext cx="1984627" cy="481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33" name="Group 45">
            <a:extLst>
              <a:ext uri="{FF2B5EF4-FFF2-40B4-BE49-F238E27FC236}">
                <a16:creationId xmlns:a16="http://schemas.microsoft.com/office/drawing/2014/main" id="{F04A0B8F-E6A0-4052-A67D-76B05256072E}"/>
              </a:ext>
            </a:extLst>
          </p:cNvPr>
          <p:cNvGrpSpPr/>
          <p:nvPr/>
        </p:nvGrpSpPr>
        <p:grpSpPr>
          <a:xfrm>
            <a:off x="7283293" y="4529648"/>
            <a:ext cx="4111556" cy="722564"/>
            <a:chOff x="4969796" y="1546333"/>
            <a:chExt cx="1984628" cy="806989"/>
          </a:xfrm>
        </p:grpSpPr>
        <p:sp>
          <p:nvSpPr>
            <p:cNvPr id="1634" name="TextBox 1633">
              <a:extLst>
                <a:ext uri="{FF2B5EF4-FFF2-40B4-BE49-F238E27FC236}">
                  <a16:creationId xmlns:a16="http://schemas.microsoft.com/office/drawing/2014/main" id="{EFC1F38A-14CB-4562-AD6C-593A157C4FBB}"/>
                </a:ext>
              </a:extLst>
            </p:cNvPr>
            <p:cNvSpPr txBox="1"/>
            <p:nvPr/>
          </p:nvSpPr>
          <p:spPr>
            <a:xfrm>
              <a:off x="4969796" y="1546333"/>
              <a:ext cx="1984627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635" name="TextBox 1634">
              <a:extLst>
                <a:ext uri="{FF2B5EF4-FFF2-40B4-BE49-F238E27FC236}">
                  <a16:creationId xmlns:a16="http://schemas.microsoft.com/office/drawing/2014/main" id="{49C32483-CBB1-4A5B-89DA-23A613760A03}"/>
                </a:ext>
              </a:extLst>
            </p:cNvPr>
            <p:cNvSpPr txBox="1"/>
            <p:nvPr/>
          </p:nvSpPr>
          <p:spPr>
            <a:xfrm>
              <a:off x="4969797" y="1872090"/>
              <a:ext cx="1984627" cy="481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36" name="Group 45">
            <a:extLst>
              <a:ext uri="{FF2B5EF4-FFF2-40B4-BE49-F238E27FC236}">
                <a16:creationId xmlns:a16="http://schemas.microsoft.com/office/drawing/2014/main" id="{A74DF573-7AA0-4C40-9F3C-A64D7C63F829}"/>
              </a:ext>
            </a:extLst>
          </p:cNvPr>
          <p:cNvGrpSpPr/>
          <p:nvPr/>
        </p:nvGrpSpPr>
        <p:grpSpPr>
          <a:xfrm>
            <a:off x="6718369" y="5417147"/>
            <a:ext cx="4111556" cy="722564"/>
            <a:chOff x="4969796" y="1546333"/>
            <a:chExt cx="1984628" cy="806989"/>
          </a:xfrm>
        </p:grpSpPr>
        <p:sp>
          <p:nvSpPr>
            <p:cNvPr id="1637" name="TextBox 1636">
              <a:extLst>
                <a:ext uri="{FF2B5EF4-FFF2-40B4-BE49-F238E27FC236}">
                  <a16:creationId xmlns:a16="http://schemas.microsoft.com/office/drawing/2014/main" id="{4537A01F-2C17-42C4-9D60-1BEF16B6D540}"/>
                </a:ext>
              </a:extLst>
            </p:cNvPr>
            <p:cNvSpPr txBox="1"/>
            <p:nvPr/>
          </p:nvSpPr>
          <p:spPr>
            <a:xfrm>
              <a:off x="4969796" y="1546333"/>
              <a:ext cx="1984627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  <p:sp>
          <p:nvSpPr>
            <p:cNvPr id="1638" name="TextBox 1637">
              <a:extLst>
                <a:ext uri="{FF2B5EF4-FFF2-40B4-BE49-F238E27FC236}">
                  <a16:creationId xmlns:a16="http://schemas.microsoft.com/office/drawing/2014/main" id="{7BC618A3-10DD-4438-9AFB-36960C537ACB}"/>
                </a:ext>
              </a:extLst>
            </p:cNvPr>
            <p:cNvSpPr txBox="1"/>
            <p:nvPr/>
          </p:nvSpPr>
          <p:spPr>
            <a:xfrm>
              <a:off x="4969797" y="1872090"/>
              <a:ext cx="1984627" cy="481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12491</TotalTime>
  <Words>118</Words>
  <Application>Microsoft Office PowerPoint</Application>
  <PresentationFormat>와이드스크린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101</cp:revision>
  <dcterms:created xsi:type="dcterms:W3CDTF">2018-02-18T19:39:47Z</dcterms:created>
  <dcterms:modified xsi:type="dcterms:W3CDTF">2022-10-25T03:49:57Z</dcterms:modified>
</cp:coreProperties>
</file>