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2" name="화살표: 오른쪽 291">
            <a:extLst>
              <a:ext uri="{FF2B5EF4-FFF2-40B4-BE49-F238E27FC236}">
                <a16:creationId xmlns:a16="http://schemas.microsoft.com/office/drawing/2014/main" id="{E299B564-AE6D-44CF-96B5-FBF0CAC1F9DA}"/>
              </a:ext>
            </a:extLst>
          </p:cNvPr>
          <p:cNvSpPr/>
          <p:nvPr/>
        </p:nvSpPr>
        <p:spPr>
          <a:xfrm>
            <a:off x="0" y="4600623"/>
            <a:ext cx="3055248" cy="252000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3" name="화살표: 오른쪽 292">
            <a:extLst>
              <a:ext uri="{FF2B5EF4-FFF2-40B4-BE49-F238E27FC236}">
                <a16:creationId xmlns:a16="http://schemas.microsoft.com/office/drawing/2014/main" id="{3205A330-7E04-4907-904E-0E303921D0A9}"/>
              </a:ext>
            </a:extLst>
          </p:cNvPr>
          <p:cNvSpPr/>
          <p:nvPr/>
        </p:nvSpPr>
        <p:spPr>
          <a:xfrm>
            <a:off x="0" y="4243576"/>
            <a:ext cx="5215248" cy="25200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4" name="화살표: 오른쪽 293">
            <a:extLst>
              <a:ext uri="{FF2B5EF4-FFF2-40B4-BE49-F238E27FC236}">
                <a16:creationId xmlns:a16="http://schemas.microsoft.com/office/drawing/2014/main" id="{7A7BD8AC-BD74-45F0-B7E4-24848ED086E1}"/>
              </a:ext>
            </a:extLst>
          </p:cNvPr>
          <p:cNvSpPr/>
          <p:nvPr/>
        </p:nvSpPr>
        <p:spPr>
          <a:xfrm>
            <a:off x="0" y="3886529"/>
            <a:ext cx="6295248" cy="2520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5" name="화살표: 오른쪽 294">
            <a:extLst>
              <a:ext uri="{FF2B5EF4-FFF2-40B4-BE49-F238E27FC236}">
                <a16:creationId xmlns:a16="http://schemas.microsoft.com/office/drawing/2014/main" id="{97D2A661-3F43-4091-8527-A4DAD5C4775B}"/>
              </a:ext>
            </a:extLst>
          </p:cNvPr>
          <p:cNvSpPr/>
          <p:nvPr/>
        </p:nvSpPr>
        <p:spPr>
          <a:xfrm>
            <a:off x="0" y="3529482"/>
            <a:ext cx="4135248" cy="252000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6" name="화살표: 오른쪽 295">
            <a:extLst>
              <a:ext uri="{FF2B5EF4-FFF2-40B4-BE49-F238E27FC236}">
                <a16:creationId xmlns:a16="http://schemas.microsoft.com/office/drawing/2014/main" id="{E03EA8A1-C267-46BE-B576-185793BA0F76}"/>
              </a:ext>
            </a:extLst>
          </p:cNvPr>
          <p:cNvSpPr/>
          <p:nvPr/>
        </p:nvSpPr>
        <p:spPr>
          <a:xfrm>
            <a:off x="0" y="3172435"/>
            <a:ext cx="1975248" cy="25200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97" name="그룹 296">
            <a:extLst>
              <a:ext uri="{FF2B5EF4-FFF2-40B4-BE49-F238E27FC236}">
                <a16:creationId xmlns:a16="http://schemas.microsoft.com/office/drawing/2014/main" id="{04859A48-418D-47E8-BE07-90602E385C99}"/>
              </a:ext>
            </a:extLst>
          </p:cNvPr>
          <p:cNvGrpSpPr/>
          <p:nvPr/>
        </p:nvGrpSpPr>
        <p:grpSpPr>
          <a:xfrm>
            <a:off x="3880871" y="2212379"/>
            <a:ext cx="609738" cy="1413721"/>
            <a:chOff x="7884908" y="2111380"/>
            <a:chExt cx="609738" cy="1413721"/>
          </a:xfrm>
        </p:grpSpPr>
        <p:cxnSp>
          <p:nvCxnSpPr>
            <p:cNvPr id="298" name="직선 연결선 297">
              <a:extLst>
                <a:ext uri="{FF2B5EF4-FFF2-40B4-BE49-F238E27FC236}">
                  <a16:creationId xmlns:a16="http://schemas.microsoft.com/office/drawing/2014/main" id="{770EC0EA-E8B1-417C-B468-709BC27E0E4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89777" y="2697101"/>
              <a:ext cx="0" cy="828000"/>
            </a:xfrm>
            <a:prstGeom prst="line">
              <a:avLst/>
            </a:prstGeom>
            <a:ln w="25400">
              <a:solidFill>
                <a:schemeClr val="accent2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9" name="타원 298">
              <a:extLst>
                <a:ext uri="{FF2B5EF4-FFF2-40B4-BE49-F238E27FC236}">
                  <a16:creationId xmlns:a16="http://schemas.microsoft.com/office/drawing/2014/main" id="{155D7AA9-2636-49D0-A547-B2DBFC6A17AD}"/>
                </a:ext>
              </a:extLst>
            </p:cNvPr>
            <p:cNvSpPr/>
            <p:nvPr/>
          </p:nvSpPr>
          <p:spPr>
            <a:xfrm>
              <a:off x="7884908" y="2111380"/>
              <a:ext cx="609738" cy="609738"/>
            </a:xfrm>
            <a:prstGeom prst="ellipse">
              <a:avLst/>
            </a:prstGeom>
            <a:solidFill>
              <a:schemeClr val="bg1"/>
            </a:solidFill>
            <a:ln w="127000" cap="sq" cmpd="thinThick">
              <a:solidFill>
                <a:schemeClr val="accent2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0" name="Rounded Rectangle 32">
              <a:extLst>
                <a:ext uri="{FF2B5EF4-FFF2-40B4-BE49-F238E27FC236}">
                  <a16:creationId xmlns:a16="http://schemas.microsoft.com/office/drawing/2014/main" id="{CC47DE94-2BB5-4331-B859-83D2E02475EA}"/>
                </a:ext>
              </a:extLst>
            </p:cNvPr>
            <p:cNvSpPr/>
            <p:nvPr/>
          </p:nvSpPr>
          <p:spPr>
            <a:xfrm>
              <a:off x="8063085" y="2281818"/>
              <a:ext cx="253383" cy="253383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2019696" y="2510955"/>
                  </a:moveTo>
                  <a:lnTo>
                    <a:pt x="2019696" y="2797359"/>
                  </a:lnTo>
                  <a:lnTo>
                    <a:pt x="2914589" y="2797359"/>
                  </a:lnTo>
                  <a:lnTo>
                    <a:pt x="2914589" y="2510955"/>
                  </a:lnTo>
                  <a:close/>
                  <a:moveTo>
                    <a:pt x="2019696" y="2081348"/>
                  </a:moveTo>
                  <a:lnTo>
                    <a:pt x="2019696" y="2367752"/>
                  </a:lnTo>
                  <a:lnTo>
                    <a:pt x="2914589" y="2367752"/>
                  </a:lnTo>
                  <a:lnTo>
                    <a:pt x="2914589" y="2081348"/>
                  </a:lnTo>
                  <a:close/>
                  <a:moveTo>
                    <a:pt x="580710" y="2021703"/>
                  </a:moveTo>
                  <a:lnTo>
                    <a:pt x="378191" y="2224222"/>
                  </a:lnTo>
                  <a:lnTo>
                    <a:pt x="593323" y="2439354"/>
                  </a:lnTo>
                  <a:lnTo>
                    <a:pt x="378191" y="2654485"/>
                  </a:lnTo>
                  <a:lnTo>
                    <a:pt x="580710" y="2857004"/>
                  </a:lnTo>
                  <a:lnTo>
                    <a:pt x="795842" y="2641872"/>
                  </a:lnTo>
                  <a:lnTo>
                    <a:pt x="1010973" y="2857004"/>
                  </a:lnTo>
                  <a:lnTo>
                    <a:pt x="1213492" y="2654485"/>
                  </a:lnTo>
                  <a:lnTo>
                    <a:pt x="998360" y="2439354"/>
                  </a:lnTo>
                  <a:lnTo>
                    <a:pt x="1213492" y="2224222"/>
                  </a:lnTo>
                  <a:lnTo>
                    <a:pt x="1010973" y="2021703"/>
                  </a:lnTo>
                  <a:lnTo>
                    <a:pt x="795842" y="2236835"/>
                  </a:lnTo>
                  <a:close/>
                  <a:moveTo>
                    <a:pt x="1656000" y="1656001"/>
                  </a:moveTo>
                  <a:lnTo>
                    <a:pt x="3240000" y="1656001"/>
                  </a:lnTo>
                  <a:lnTo>
                    <a:pt x="3240000" y="2699989"/>
                  </a:lnTo>
                  <a:cubicBezTo>
                    <a:pt x="3240000" y="2998229"/>
                    <a:pt x="2998229" y="3240000"/>
                    <a:pt x="2699989" y="3240000"/>
                  </a:cubicBezTo>
                  <a:lnTo>
                    <a:pt x="1656000" y="3240000"/>
                  </a:lnTo>
                  <a:close/>
                  <a:moveTo>
                    <a:pt x="0" y="1656001"/>
                  </a:moveTo>
                  <a:lnTo>
                    <a:pt x="1584000" y="1656001"/>
                  </a:lnTo>
                  <a:lnTo>
                    <a:pt x="1584000" y="3240000"/>
                  </a:lnTo>
                  <a:lnTo>
                    <a:pt x="540011" y="3240000"/>
                  </a:lnTo>
                  <a:cubicBezTo>
                    <a:pt x="241771" y="3240000"/>
                    <a:pt x="0" y="2998229"/>
                    <a:pt x="0" y="2699989"/>
                  </a:cubicBezTo>
                  <a:close/>
                  <a:moveTo>
                    <a:pt x="2467143" y="957859"/>
                  </a:moveTo>
                  <a:cubicBezTo>
                    <a:pt x="2388055" y="957859"/>
                    <a:pt x="2323941" y="1021973"/>
                    <a:pt x="2323941" y="1101061"/>
                  </a:cubicBezTo>
                  <a:cubicBezTo>
                    <a:pt x="2323941" y="1180149"/>
                    <a:pt x="2388055" y="1244263"/>
                    <a:pt x="2467143" y="1244263"/>
                  </a:cubicBezTo>
                  <a:cubicBezTo>
                    <a:pt x="2546231" y="1244263"/>
                    <a:pt x="2610345" y="1180149"/>
                    <a:pt x="2610345" y="1101061"/>
                  </a:cubicBezTo>
                  <a:cubicBezTo>
                    <a:pt x="2610345" y="1021973"/>
                    <a:pt x="2546231" y="957859"/>
                    <a:pt x="2467143" y="957859"/>
                  </a:cubicBezTo>
                  <a:close/>
                  <a:moveTo>
                    <a:pt x="2019696" y="635775"/>
                  </a:moveTo>
                  <a:lnTo>
                    <a:pt x="2019696" y="922180"/>
                  </a:lnTo>
                  <a:lnTo>
                    <a:pt x="2914589" y="922180"/>
                  </a:lnTo>
                  <a:lnTo>
                    <a:pt x="2914589" y="635775"/>
                  </a:lnTo>
                  <a:close/>
                  <a:moveTo>
                    <a:pt x="652639" y="331531"/>
                  </a:moveTo>
                  <a:lnTo>
                    <a:pt x="652639" y="635775"/>
                  </a:lnTo>
                  <a:lnTo>
                    <a:pt x="348395" y="635775"/>
                  </a:lnTo>
                  <a:lnTo>
                    <a:pt x="348395" y="922180"/>
                  </a:lnTo>
                  <a:lnTo>
                    <a:pt x="652639" y="922180"/>
                  </a:lnTo>
                  <a:lnTo>
                    <a:pt x="652639" y="1226424"/>
                  </a:lnTo>
                  <a:lnTo>
                    <a:pt x="939044" y="1226424"/>
                  </a:lnTo>
                  <a:lnTo>
                    <a:pt x="939044" y="922180"/>
                  </a:lnTo>
                  <a:lnTo>
                    <a:pt x="1243288" y="922180"/>
                  </a:lnTo>
                  <a:lnTo>
                    <a:pt x="1243288" y="635775"/>
                  </a:lnTo>
                  <a:lnTo>
                    <a:pt x="939044" y="635775"/>
                  </a:lnTo>
                  <a:lnTo>
                    <a:pt x="939044" y="331531"/>
                  </a:lnTo>
                  <a:close/>
                  <a:moveTo>
                    <a:pt x="2467143" y="313692"/>
                  </a:moveTo>
                  <a:cubicBezTo>
                    <a:pt x="2388055" y="313692"/>
                    <a:pt x="2323941" y="377806"/>
                    <a:pt x="2323941" y="456894"/>
                  </a:cubicBezTo>
                  <a:cubicBezTo>
                    <a:pt x="2323941" y="535982"/>
                    <a:pt x="2388055" y="600096"/>
                    <a:pt x="2467143" y="600096"/>
                  </a:cubicBezTo>
                  <a:cubicBezTo>
                    <a:pt x="2546231" y="600096"/>
                    <a:pt x="2610345" y="535982"/>
                    <a:pt x="2610345" y="456894"/>
                  </a:cubicBezTo>
                  <a:cubicBezTo>
                    <a:pt x="2610345" y="377806"/>
                    <a:pt x="2546231" y="313692"/>
                    <a:pt x="2467143" y="313692"/>
                  </a:cubicBezTo>
                  <a:close/>
                  <a:moveTo>
                    <a:pt x="540011" y="0"/>
                  </a:moveTo>
                  <a:lnTo>
                    <a:pt x="2699989" y="0"/>
                  </a:lnTo>
                  <a:cubicBezTo>
                    <a:pt x="2998229" y="0"/>
                    <a:pt x="3240000" y="241771"/>
                    <a:pt x="3240000" y="540011"/>
                  </a:cubicBezTo>
                  <a:lnTo>
                    <a:pt x="3240000" y="1584001"/>
                  </a:lnTo>
                  <a:lnTo>
                    <a:pt x="1656000" y="1584001"/>
                  </a:lnTo>
                  <a:lnTo>
                    <a:pt x="1656000" y="1"/>
                  </a:lnTo>
                  <a:lnTo>
                    <a:pt x="1584000" y="1"/>
                  </a:lnTo>
                  <a:lnTo>
                    <a:pt x="1584000" y="1584001"/>
                  </a:lnTo>
                  <a:lnTo>
                    <a:pt x="0" y="1584001"/>
                  </a:lnTo>
                  <a:lnTo>
                    <a:pt x="0" y="540011"/>
                  </a:lnTo>
                  <a:cubicBezTo>
                    <a:pt x="0" y="241771"/>
                    <a:pt x="241771" y="0"/>
                    <a:pt x="54001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01" name="그룹 300">
            <a:extLst>
              <a:ext uri="{FF2B5EF4-FFF2-40B4-BE49-F238E27FC236}">
                <a16:creationId xmlns:a16="http://schemas.microsoft.com/office/drawing/2014/main" id="{FFDDDBFB-536B-44F8-9653-91F7E359DD98}"/>
              </a:ext>
            </a:extLst>
          </p:cNvPr>
          <p:cNvGrpSpPr/>
          <p:nvPr/>
        </p:nvGrpSpPr>
        <p:grpSpPr>
          <a:xfrm>
            <a:off x="6046994" y="2596963"/>
            <a:ext cx="609738" cy="1413721"/>
            <a:chOff x="10144403" y="2111380"/>
            <a:chExt cx="609738" cy="1413721"/>
          </a:xfrm>
        </p:grpSpPr>
        <p:cxnSp>
          <p:nvCxnSpPr>
            <p:cNvPr id="302" name="직선 연결선 301">
              <a:extLst>
                <a:ext uri="{FF2B5EF4-FFF2-40B4-BE49-F238E27FC236}">
                  <a16:creationId xmlns:a16="http://schemas.microsoft.com/office/drawing/2014/main" id="{BDC96A70-B1E4-4D95-8ED4-0CFCCA7852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49272" y="2697101"/>
              <a:ext cx="0" cy="828000"/>
            </a:xfrm>
            <a:prstGeom prst="line">
              <a:avLst/>
            </a:prstGeom>
            <a:ln w="25400"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3" name="타원 302">
              <a:extLst>
                <a:ext uri="{FF2B5EF4-FFF2-40B4-BE49-F238E27FC236}">
                  <a16:creationId xmlns:a16="http://schemas.microsoft.com/office/drawing/2014/main" id="{DD1C0872-635D-4316-9AE1-AE6641B91950}"/>
                </a:ext>
              </a:extLst>
            </p:cNvPr>
            <p:cNvSpPr/>
            <p:nvPr/>
          </p:nvSpPr>
          <p:spPr>
            <a:xfrm>
              <a:off x="10144403" y="2111380"/>
              <a:ext cx="609738" cy="609738"/>
            </a:xfrm>
            <a:prstGeom prst="ellipse">
              <a:avLst/>
            </a:prstGeom>
            <a:solidFill>
              <a:schemeClr val="bg1"/>
            </a:solidFill>
            <a:ln w="127000" cap="sq" cmpd="thinThick">
              <a:solidFill>
                <a:schemeClr val="accent1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4" name="Rectangle 9">
              <a:extLst>
                <a:ext uri="{FF2B5EF4-FFF2-40B4-BE49-F238E27FC236}">
                  <a16:creationId xmlns:a16="http://schemas.microsoft.com/office/drawing/2014/main" id="{3FD12627-A1B8-4E75-90E3-3D17371B1F9C}"/>
                </a:ext>
              </a:extLst>
            </p:cNvPr>
            <p:cNvSpPr/>
            <p:nvPr/>
          </p:nvSpPr>
          <p:spPr>
            <a:xfrm>
              <a:off x="10319900" y="2300622"/>
              <a:ext cx="258744" cy="242207"/>
            </a:xfrm>
            <a:custGeom>
              <a:avLst/>
              <a:gdLst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833935 w 3239999"/>
                <a:gd name="connsiteY0" fmla="*/ 22 h 3032924"/>
                <a:gd name="connsiteX1" fmla="*/ 1576606 w 3239999"/>
                <a:gd name="connsiteY1" fmla="*/ 402054 h 3032924"/>
                <a:gd name="connsiteX2" fmla="*/ 1576606 w 3239999"/>
                <a:gd name="connsiteY2" fmla="*/ 430441 h 3032924"/>
                <a:gd name="connsiteX3" fmla="*/ 1576606 w 3239999"/>
                <a:gd name="connsiteY3" fmla="*/ 526981 h 3032924"/>
                <a:gd name="connsiteX4" fmla="*/ 1576606 w 3239999"/>
                <a:gd name="connsiteY4" fmla="*/ 2765302 h 3032924"/>
                <a:gd name="connsiteX5" fmla="*/ 378630 w 3239999"/>
                <a:gd name="connsiteY5" fmla="*/ 2472117 h 3032924"/>
                <a:gd name="connsiteX6" fmla="*/ 384918 w 3239999"/>
                <a:gd name="connsiteY6" fmla="*/ 526981 h 3032924"/>
                <a:gd name="connsiteX7" fmla="*/ 239143 w 3239999"/>
                <a:gd name="connsiteY7" fmla="*/ 526981 h 3032924"/>
                <a:gd name="connsiteX8" fmla="*/ 239143 w 3239999"/>
                <a:gd name="connsiteY8" fmla="*/ 2776423 h 3032924"/>
                <a:gd name="connsiteX9" fmla="*/ 1576606 w 3239999"/>
                <a:gd name="connsiteY9" fmla="*/ 2776423 h 3032924"/>
                <a:gd name="connsiteX10" fmla="*/ 1576606 w 3239999"/>
                <a:gd name="connsiteY10" fmla="*/ 2778202 h 3032924"/>
                <a:gd name="connsiteX11" fmla="*/ 1663394 w 3239999"/>
                <a:gd name="connsiteY11" fmla="*/ 2778202 h 3032924"/>
                <a:gd name="connsiteX12" fmla="*/ 1663394 w 3239999"/>
                <a:gd name="connsiteY12" fmla="*/ 2776423 h 3032924"/>
                <a:gd name="connsiteX13" fmla="*/ 3000856 w 3239999"/>
                <a:gd name="connsiteY13" fmla="*/ 2776423 h 3032924"/>
                <a:gd name="connsiteX14" fmla="*/ 3000856 w 3239999"/>
                <a:gd name="connsiteY14" fmla="*/ 526981 h 3032924"/>
                <a:gd name="connsiteX15" fmla="*/ 2855082 w 3239999"/>
                <a:gd name="connsiteY15" fmla="*/ 526981 h 3032924"/>
                <a:gd name="connsiteX16" fmla="*/ 2861369 w 3239999"/>
                <a:gd name="connsiteY16" fmla="*/ 2472117 h 3032924"/>
                <a:gd name="connsiteX17" fmla="*/ 1663394 w 3239999"/>
                <a:gd name="connsiteY17" fmla="*/ 2765302 h 3032924"/>
                <a:gd name="connsiteX18" fmla="*/ 1663394 w 3239999"/>
                <a:gd name="connsiteY18" fmla="*/ 526981 h 3032924"/>
                <a:gd name="connsiteX19" fmla="*/ 1663394 w 3239999"/>
                <a:gd name="connsiteY19" fmla="*/ 430441 h 3032924"/>
                <a:gd name="connsiteX20" fmla="*/ 1663394 w 3239999"/>
                <a:gd name="connsiteY20" fmla="*/ 402054 h 3032924"/>
                <a:gd name="connsiteX21" fmla="*/ 2406065 w 3239999"/>
                <a:gd name="connsiteY21" fmla="*/ 22 h 3032924"/>
                <a:gd name="connsiteX22" fmla="*/ 2853673 w 3239999"/>
                <a:gd name="connsiteY22" fmla="*/ 91100 h 3032924"/>
                <a:gd name="connsiteX23" fmla="*/ 2854770 w 3239999"/>
                <a:gd name="connsiteY23" fmla="*/ 430441 h 3032924"/>
                <a:gd name="connsiteX24" fmla="*/ 3120669 w 3239999"/>
                <a:gd name="connsiteY24" fmla="*/ 428517 h 3032924"/>
                <a:gd name="connsiteX25" fmla="*/ 3120669 w 3239999"/>
                <a:gd name="connsiteY25" fmla="*/ 738345 h 3032924"/>
                <a:gd name="connsiteX26" fmla="*/ 3239999 w 3239999"/>
                <a:gd name="connsiteY26" fmla="*/ 738345 h 3032924"/>
                <a:gd name="connsiteX27" fmla="*/ 3239999 w 3239999"/>
                <a:gd name="connsiteY27" fmla="*/ 3032924 h 3032924"/>
                <a:gd name="connsiteX28" fmla="*/ 0 w 3239999"/>
                <a:gd name="connsiteY28" fmla="*/ 3032924 h 3032924"/>
                <a:gd name="connsiteX29" fmla="*/ 0 w 3239999"/>
                <a:gd name="connsiteY29" fmla="*/ 738345 h 3032924"/>
                <a:gd name="connsiteX30" fmla="*/ 102477 w 3239999"/>
                <a:gd name="connsiteY30" fmla="*/ 738345 h 3032924"/>
                <a:gd name="connsiteX31" fmla="*/ 102477 w 3239999"/>
                <a:gd name="connsiteY31" fmla="*/ 428517 h 3032924"/>
                <a:gd name="connsiteX32" fmla="*/ 385229 w 3239999"/>
                <a:gd name="connsiteY32" fmla="*/ 430441 h 3032924"/>
                <a:gd name="connsiteX33" fmla="*/ 386326 w 3239999"/>
                <a:gd name="connsiteY33" fmla="*/ 91100 h 3032924"/>
                <a:gd name="connsiteX34" fmla="*/ 833935 w 3239999"/>
                <a:gd name="connsiteY34" fmla="*/ 2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34" fmla="*/ 1668046 w 3239999"/>
                <a:gd name="connsiteY34" fmla="*/ 2869642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39143 w 3239999"/>
                <a:gd name="connsiteY32" fmla="*/ 2776423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3000856 w 3239999"/>
                <a:gd name="connsiteY3" fmla="*/ 2776423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  <a:gd name="connsiteX0" fmla="*/ 1576606 w 3239999"/>
                <a:gd name="connsiteY0" fmla="*/ 2778202 h 3032924"/>
                <a:gd name="connsiteX1" fmla="*/ 1663394 w 3239999"/>
                <a:gd name="connsiteY1" fmla="*/ 2778202 h 3032924"/>
                <a:gd name="connsiteX2" fmla="*/ 1663394 w 3239999"/>
                <a:gd name="connsiteY2" fmla="*/ 2776423 h 3032924"/>
                <a:gd name="connsiteX3" fmla="*/ 2991331 w 3239999"/>
                <a:gd name="connsiteY3" fmla="*/ 2709748 h 3032924"/>
                <a:gd name="connsiteX4" fmla="*/ 3000856 w 3239999"/>
                <a:gd name="connsiteY4" fmla="*/ 526981 h 3032924"/>
                <a:gd name="connsiteX5" fmla="*/ 2855082 w 3239999"/>
                <a:gd name="connsiteY5" fmla="*/ 526981 h 3032924"/>
                <a:gd name="connsiteX6" fmla="*/ 2861369 w 3239999"/>
                <a:gd name="connsiteY6" fmla="*/ 2472117 h 3032924"/>
                <a:gd name="connsiteX7" fmla="*/ 1663394 w 3239999"/>
                <a:gd name="connsiteY7" fmla="*/ 2765302 h 3032924"/>
                <a:gd name="connsiteX8" fmla="*/ 1663394 w 3239999"/>
                <a:gd name="connsiteY8" fmla="*/ 526981 h 3032924"/>
                <a:gd name="connsiteX9" fmla="*/ 1663394 w 3239999"/>
                <a:gd name="connsiteY9" fmla="*/ 430441 h 3032924"/>
                <a:gd name="connsiteX10" fmla="*/ 1663394 w 3239999"/>
                <a:gd name="connsiteY10" fmla="*/ 402054 h 3032924"/>
                <a:gd name="connsiteX11" fmla="*/ 2406065 w 3239999"/>
                <a:gd name="connsiteY11" fmla="*/ 22 h 3032924"/>
                <a:gd name="connsiteX12" fmla="*/ 2853673 w 3239999"/>
                <a:gd name="connsiteY12" fmla="*/ 91100 h 3032924"/>
                <a:gd name="connsiteX13" fmla="*/ 2854770 w 3239999"/>
                <a:gd name="connsiteY13" fmla="*/ 430441 h 3032924"/>
                <a:gd name="connsiteX14" fmla="*/ 3120669 w 3239999"/>
                <a:gd name="connsiteY14" fmla="*/ 428517 h 3032924"/>
                <a:gd name="connsiteX15" fmla="*/ 3120669 w 3239999"/>
                <a:gd name="connsiteY15" fmla="*/ 738345 h 3032924"/>
                <a:gd name="connsiteX16" fmla="*/ 3239999 w 3239999"/>
                <a:gd name="connsiteY16" fmla="*/ 738345 h 3032924"/>
                <a:gd name="connsiteX17" fmla="*/ 3239999 w 3239999"/>
                <a:gd name="connsiteY17" fmla="*/ 3032924 h 3032924"/>
                <a:gd name="connsiteX18" fmla="*/ 0 w 3239999"/>
                <a:gd name="connsiteY18" fmla="*/ 3032924 h 3032924"/>
                <a:gd name="connsiteX19" fmla="*/ 0 w 3239999"/>
                <a:gd name="connsiteY19" fmla="*/ 738345 h 3032924"/>
                <a:gd name="connsiteX20" fmla="*/ 102477 w 3239999"/>
                <a:gd name="connsiteY20" fmla="*/ 738345 h 3032924"/>
                <a:gd name="connsiteX21" fmla="*/ 102477 w 3239999"/>
                <a:gd name="connsiteY21" fmla="*/ 428517 h 3032924"/>
                <a:gd name="connsiteX22" fmla="*/ 385229 w 3239999"/>
                <a:gd name="connsiteY22" fmla="*/ 430441 h 3032924"/>
                <a:gd name="connsiteX23" fmla="*/ 386326 w 3239999"/>
                <a:gd name="connsiteY23" fmla="*/ 91100 h 3032924"/>
                <a:gd name="connsiteX24" fmla="*/ 833935 w 3239999"/>
                <a:gd name="connsiteY24" fmla="*/ 22 h 3032924"/>
                <a:gd name="connsiteX25" fmla="*/ 1576606 w 3239999"/>
                <a:gd name="connsiteY25" fmla="*/ 402054 h 3032924"/>
                <a:gd name="connsiteX26" fmla="*/ 1576606 w 3239999"/>
                <a:gd name="connsiteY26" fmla="*/ 430441 h 3032924"/>
                <a:gd name="connsiteX27" fmla="*/ 1576606 w 3239999"/>
                <a:gd name="connsiteY27" fmla="*/ 526981 h 3032924"/>
                <a:gd name="connsiteX28" fmla="*/ 1576606 w 3239999"/>
                <a:gd name="connsiteY28" fmla="*/ 2765302 h 3032924"/>
                <a:gd name="connsiteX29" fmla="*/ 378630 w 3239999"/>
                <a:gd name="connsiteY29" fmla="*/ 2472117 h 3032924"/>
                <a:gd name="connsiteX30" fmla="*/ 384918 w 3239999"/>
                <a:gd name="connsiteY30" fmla="*/ 526981 h 3032924"/>
                <a:gd name="connsiteX31" fmla="*/ 239143 w 3239999"/>
                <a:gd name="connsiteY31" fmla="*/ 526981 h 3032924"/>
                <a:gd name="connsiteX32" fmla="*/ 229618 w 3239999"/>
                <a:gd name="connsiteY32" fmla="*/ 2690698 h 3032924"/>
                <a:gd name="connsiteX33" fmla="*/ 1576606 w 3239999"/>
                <a:gd name="connsiteY33" fmla="*/ 2776423 h 3032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239999" h="3032924">
                  <a:moveTo>
                    <a:pt x="1576606" y="2778202"/>
                  </a:moveTo>
                  <a:cubicBezTo>
                    <a:pt x="1576606" y="2778795"/>
                    <a:pt x="1663394" y="2792670"/>
                    <a:pt x="1663394" y="2778202"/>
                  </a:cubicBezTo>
                  <a:lnTo>
                    <a:pt x="1663394" y="2776423"/>
                  </a:lnTo>
                  <a:cubicBezTo>
                    <a:pt x="2185083" y="2605634"/>
                    <a:pt x="2444552" y="2500589"/>
                    <a:pt x="2991331" y="2709748"/>
                  </a:cubicBezTo>
                  <a:lnTo>
                    <a:pt x="3000856" y="526981"/>
                  </a:lnTo>
                  <a:lnTo>
                    <a:pt x="2855082" y="526981"/>
                  </a:lnTo>
                  <a:cubicBezTo>
                    <a:pt x="2857178" y="1175360"/>
                    <a:pt x="2859273" y="1823738"/>
                    <a:pt x="2861369" y="2472117"/>
                  </a:cubicBezTo>
                  <a:cubicBezTo>
                    <a:pt x="2483869" y="2318121"/>
                    <a:pt x="2052449" y="2439541"/>
                    <a:pt x="1663394" y="2765302"/>
                  </a:cubicBezTo>
                  <a:lnTo>
                    <a:pt x="1663394" y="526981"/>
                  </a:lnTo>
                  <a:lnTo>
                    <a:pt x="1663394" y="430441"/>
                  </a:lnTo>
                  <a:lnTo>
                    <a:pt x="1663394" y="402054"/>
                  </a:lnTo>
                  <a:cubicBezTo>
                    <a:pt x="1896442" y="149589"/>
                    <a:pt x="2115835" y="2106"/>
                    <a:pt x="2406065" y="22"/>
                  </a:cubicBezTo>
                  <a:cubicBezTo>
                    <a:pt x="2537987" y="-925"/>
                    <a:pt x="2684544" y="28169"/>
                    <a:pt x="2853673" y="91100"/>
                  </a:cubicBezTo>
                  <a:cubicBezTo>
                    <a:pt x="2854039" y="204214"/>
                    <a:pt x="2854404" y="317327"/>
                    <a:pt x="2854770" y="430441"/>
                  </a:cubicBezTo>
                  <a:lnTo>
                    <a:pt x="3120669" y="428517"/>
                  </a:lnTo>
                  <a:lnTo>
                    <a:pt x="3120669" y="738345"/>
                  </a:lnTo>
                  <a:lnTo>
                    <a:pt x="3239999" y="738345"/>
                  </a:lnTo>
                  <a:lnTo>
                    <a:pt x="3239999" y="3032924"/>
                  </a:lnTo>
                  <a:lnTo>
                    <a:pt x="0" y="3032924"/>
                  </a:lnTo>
                  <a:lnTo>
                    <a:pt x="0" y="738345"/>
                  </a:lnTo>
                  <a:lnTo>
                    <a:pt x="102477" y="738345"/>
                  </a:lnTo>
                  <a:lnTo>
                    <a:pt x="102477" y="428517"/>
                  </a:lnTo>
                  <a:lnTo>
                    <a:pt x="385229" y="430441"/>
                  </a:lnTo>
                  <a:cubicBezTo>
                    <a:pt x="385595" y="317327"/>
                    <a:pt x="385960" y="204214"/>
                    <a:pt x="386326" y="91100"/>
                  </a:cubicBezTo>
                  <a:cubicBezTo>
                    <a:pt x="555455" y="28169"/>
                    <a:pt x="702013" y="-925"/>
                    <a:pt x="833935" y="22"/>
                  </a:cubicBezTo>
                  <a:cubicBezTo>
                    <a:pt x="1124164" y="2106"/>
                    <a:pt x="1343558" y="149589"/>
                    <a:pt x="1576606" y="402054"/>
                  </a:cubicBezTo>
                  <a:lnTo>
                    <a:pt x="1576606" y="430441"/>
                  </a:lnTo>
                  <a:lnTo>
                    <a:pt x="1576606" y="526981"/>
                  </a:lnTo>
                  <a:lnTo>
                    <a:pt x="1576606" y="2765302"/>
                  </a:lnTo>
                  <a:cubicBezTo>
                    <a:pt x="1187550" y="2439541"/>
                    <a:pt x="756130" y="2318121"/>
                    <a:pt x="378630" y="2472117"/>
                  </a:cubicBezTo>
                  <a:lnTo>
                    <a:pt x="384918" y="526981"/>
                  </a:lnTo>
                  <a:lnTo>
                    <a:pt x="239143" y="526981"/>
                  </a:lnTo>
                  <a:lnTo>
                    <a:pt x="229618" y="2690698"/>
                  </a:lnTo>
                  <a:cubicBezTo>
                    <a:pt x="773243" y="2466244"/>
                    <a:pt x="1081748" y="2626096"/>
                    <a:pt x="1576606" y="277642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05" name="그룹 304">
            <a:extLst>
              <a:ext uri="{FF2B5EF4-FFF2-40B4-BE49-F238E27FC236}">
                <a16:creationId xmlns:a16="http://schemas.microsoft.com/office/drawing/2014/main" id="{3186B572-8FCC-4752-977E-8DE841929177}"/>
              </a:ext>
            </a:extLst>
          </p:cNvPr>
          <p:cNvGrpSpPr/>
          <p:nvPr/>
        </p:nvGrpSpPr>
        <p:grpSpPr>
          <a:xfrm>
            <a:off x="4963933" y="4369576"/>
            <a:ext cx="609738" cy="1510473"/>
            <a:chOff x="3365916" y="1210645"/>
            <a:chExt cx="609738" cy="1510473"/>
          </a:xfrm>
        </p:grpSpPr>
        <p:cxnSp>
          <p:nvCxnSpPr>
            <p:cNvPr id="306" name="직선 연결선 305">
              <a:extLst>
                <a:ext uri="{FF2B5EF4-FFF2-40B4-BE49-F238E27FC236}">
                  <a16:creationId xmlns:a16="http://schemas.microsoft.com/office/drawing/2014/main" id="{82A62842-7F0C-48C2-9887-D06C11CB60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70785" y="1210645"/>
              <a:ext cx="0" cy="828000"/>
            </a:xfrm>
            <a:prstGeom prst="line">
              <a:avLst/>
            </a:prstGeom>
            <a:ln w="25400">
              <a:solidFill>
                <a:schemeClr val="accent4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" name="타원 306">
              <a:extLst>
                <a:ext uri="{FF2B5EF4-FFF2-40B4-BE49-F238E27FC236}">
                  <a16:creationId xmlns:a16="http://schemas.microsoft.com/office/drawing/2014/main" id="{63612D77-BF7D-428B-8002-DC7CBC9E2A98}"/>
                </a:ext>
              </a:extLst>
            </p:cNvPr>
            <p:cNvSpPr/>
            <p:nvPr/>
          </p:nvSpPr>
          <p:spPr>
            <a:xfrm>
              <a:off x="3365916" y="2111380"/>
              <a:ext cx="609738" cy="609738"/>
            </a:xfrm>
            <a:prstGeom prst="ellipse">
              <a:avLst/>
            </a:prstGeom>
            <a:solidFill>
              <a:schemeClr val="bg1"/>
            </a:solidFill>
            <a:ln w="127000" cap="sq" cmpd="thinThick">
              <a:solidFill>
                <a:schemeClr val="accent4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8" name="Rectangle 16">
              <a:extLst>
                <a:ext uri="{FF2B5EF4-FFF2-40B4-BE49-F238E27FC236}">
                  <a16:creationId xmlns:a16="http://schemas.microsoft.com/office/drawing/2014/main" id="{A8DDE716-7B55-4175-BF13-6B525339E142}"/>
                </a:ext>
              </a:extLst>
            </p:cNvPr>
            <p:cNvSpPr/>
            <p:nvPr/>
          </p:nvSpPr>
          <p:spPr>
            <a:xfrm>
              <a:off x="3516024" y="2302530"/>
              <a:ext cx="309521" cy="203422"/>
            </a:xfrm>
            <a:custGeom>
              <a:avLst/>
              <a:gdLst/>
              <a:ahLst/>
              <a:cxnLst/>
              <a:rect l="l" t="t" r="r" b="b"/>
              <a:pathLst>
                <a:path w="3240006" h="2129375">
                  <a:moveTo>
                    <a:pt x="1916836" y="454558"/>
                  </a:moveTo>
                  <a:cubicBezTo>
                    <a:pt x="2018418" y="454558"/>
                    <a:pt x="2100766" y="536906"/>
                    <a:pt x="2100766" y="638488"/>
                  </a:cubicBezTo>
                  <a:cubicBezTo>
                    <a:pt x="2100766" y="740070"/>
                    <a:pt x="2018418" y="822418"/>
                    <a:pt x="1916836" y="822418"/>
                  </a:cubicBezTo>
                  <a:cubicBezTo>
                    <a:pt x="1815254" y="822418"/>
                    <a:pt x="1732906" y="740070"/>
                    <a:pt x="1732906" y="638488"/>
                  </a:cubicBezTo>
                  <a:cubicBezTo>
                    <a:pt x="1732906" y="536906"/>
                    <a:pt x="1815254" y="454558"/>
                    <a:pt x="1916836" y="454558"/>
                  </a:cubicBezTo>
                  <a:close/>
                  <a:moveTo>
                    <a:pt x="1197545" y="272737"/>
                  </a:moveTo>
                  <a:lnTo>
                    <a:pt x="1861974" y="1458536"/>
                  </a:lnTo>
                  <a:lnTo>
                    <a:pt x="2263096" y="848801"/>
                  </a:lnTo>
                  <a:lnTo>
                    <a:pt x="2919562" y="1846679"/>
                  </a:lnTo>
                  <a:lnTo>
                    <a:pt x="2079459" y="1846679"/>
                  </a:lnTo>
                  <a:lnTo>
                    <a:pt x="1606629" y="1846679"/>
                  </a:lnTo>
                  <a:lnTo>
                    <a:pt x="315630" y="1846679"/>
                  </a:lnTo>
                  <a:close/>
                  <a:moveTo>
                    <a:pt x="180003" y="164687"/>
                  </a:moveTo>
                  <a:lnTo>
                    <a:pt x="180003" y="1964687"/>
                  </a:lnTo>
                  <a:lnTo>
                    <a:pt x="3060003" y="1964687"/>
                  </a:lnTo>
                  <a:lnTo>
                    <a:pt x="3060003" y="164687"/>
                  </a:lnTo>
                  <a:close/>
                  <a:moveTo>
                    <a:pt x="0" y="0"/>
                  </a:moveTo>
                  <a:lnTo>
                    <a:pt x="3240006" y="0"/>
                  </a:lnTo>
                  <a:lnTo>
                    <a:pt x="3240006" y="2129375"/>
                  </a:lnTo>
                  <a:lnTo>
                    <a:pt x="0" y="212937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09" name="그룹 308">
            <a:extLst>
              <a:ext uri="{FF2B5EF4-FFF2-40B4-BE49-F238E27FC236}">
                <a16:creationId xmlns:a16="http://schemas.microsoft.com/office/drawing/2014/main" id="{6BD3BBC9-1630-4E6D-97F5-83CB9FB63F58}"/>
              </a:ext>
            </a:extLst>
          </p:cNvPr>
          <p:cNvGrpSpPr/>
          <p:nvPr/>
        </p:nvGrpSpPr>
        <p:grpSpPr>
          <a:xfrm>
            <a:off x="2825434" y="4726623"/>
            <a:ext cx="609738" cy="1481309"/>
            <a:chOff x="1106420" y="1239809"/>
            <a:chExt cx="609738" cy="1481309"/>
          </a:xfrm>
        </p:grpSpPr>
        <p:cxnSp>
          <p:nvCxnSpPr>
            <p:cNvPr id="310" name="직선 연결선 309">
              <a:extLst>
                <a:ext uri="{FF2B5EF4-FFF2-40B4-BE49-F238E27FC236}">
                  <a16:creationId xmlns:a16="http://schemas.microsoft.com/office/drawing/2014/main" id="{134FA693-D677-4E4D-9CB1-0EA014CEE0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11289" y="1239809"/>
              <a:ext cx="0" cy="828000"/>
            </a:xfrm>
            <a:prstGeom prst="line">
              <a:avLst/>
            </a:prstGeom>
            <a:ln w="25400">
              <a:solidFill>
                <a:schemeClr val="accent5"/>
              </a:solidFill>
              <a:headEnd type="non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" name="타원 310">
              <a:extLst>
                <a:ext uri="{FF2B5EF4-FFF2-40B4-BE49-F238E27FC236}">
                  <a16:creationId xmlns:a16="http://schemas.microsoft.com/office/drawing/2014/main" id="{F1073E33-0872-464A-A482-BC0A0781C04E}"/>
                </a:ext>
              </a:extLst>
            </p:cNvPr>
            <p:cNvSpPr/>
            <p:nvPr/>
          </p:nvSpPr>
          <p:spPr>
            <a:xfrm>
              <a:off x="1106420" y="2111380"/>
              <a:ext cx="609738" cy="609738"/>
            </a:xfrm>
            <a:prstGeom prst="ellipse">
              <a:avLst/>
            </a:prstGeom>
            <a:solidFill>
              <a:schemeClr val="bg1"/>
            </a:solidFill>
            <a:ln w="127000" cap="sq" cmpd="thinThick">
              <a:solidFill>
                <a:schemeClr val="accent5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2" name="Rectangle 36">
              <a:extLst>
                <a:ext uri="{FF2B5EF4-FFF2-40B4-BE49-F238E27FC236}">
                  <a16:creationId xmlns:a16="http://schemas.microsoft.com/office/drawing/2014/main" id="{B21F0703-A2FA-4125-A671-F69CB9AF2876}"/>
                </a:ext>
              </a:extLst>
            </p:cNvPr>
            <p:cNvSpPr/>
            <p:nvPr/>
          </p:nvSpPr>
          <p:spPr>
            <a:xfrm>
              <a:off x="1264055" y="2293925"/>
              <a:ext cx="294468" cy="246152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6AEED8D8-7721-451A-9AB2-127F02920976}"/>
              </a:ext>
            </a:extLst>
          </p:cNvPr>
          <p:cNvGrpSpPr/>
          <p:nvPr/>
        </p:nvGrpSpPr>
        <p:grpSpPr>
          <a:xfrm>
            <a:off x="1714748" y="1890102"/>
            <a:ext cx="609738" cy="1413721"/>
            <a:chOff x="5625412" y="2111380"/>
            <a:chExt cx="609738" cy="1413721"/>
          </a:xfrm>
        </p:grpSpPr>
        <p:cxnSp>
          <p:nvCxnSpPr>
            <p:cNvPr id="314" name="직선 연결선 313">
              <a:extLst>
                <a:ext uri="{FF2B5EF4-FFF2-40B4-BE49-F238E27FC236}">
                  <a16:creationId xmlns:a16="http://schemas.microsoft.com/office/drawing/2014/main" id="{60096AE8-809F-42FE-8287-094A51D90D4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0281" y="2697101"/>
              <a:ext cx="0" cy="828000"/>
            </a:xfrm>
            <a:prstGeom prst="line">
              <a:avLst/>
            </a:prstGeom>
            <a:ln w="25400">
              <a:solidFill>
                <a:schemeClr val="accent3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" name="타원 314">
              <a:extLst>
                <a:ext uri="{FF2B5EF4-FFF2-40B4-BE49-F238E27FC236}">
                  <a16:creationId xmlns:a16="http://schemas.microsoft.com/office/drawing/2014/main" id="{2129AEE5-18BC-41A8-9F22-B20B2F045879}"/>
                </a:ext>
              </a:extLst>
            </p:cNvPr>
            <p:cNvSpPr/>
            <p:nvPr/>
          </p:nvSpPr>
          <p:spPr>
            <a:xfrm>
              <a:off x="5625412" y="2111380"/>
              <a:ext cx="609738" cy="609738"/>
            </a:xfrm>
            <a:prstGeom prst="ellipse">
              <a:avLst/>
            </a:prstGeom>
            <a:solidFill>
              <a:schemeClr val="bg1"/>
            </a:solidFill>
            <a:ln w="127000" cap="sq" cmpd="thinThick">
              <a:solidFill>
                <a:schemeClr val="accent3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6" name="Round Same Side Corner Rectangle 11">
              <a:extLst>
                <a:ext uri="{FF2B5EF4-FFF2-40B4-BE49-F238E27FC236}">
                  <a16:creationId xmlns:a16="http://schemas.microsoft.com/office/drawing/2014/main" id="{9DF77BB9-D359-4D9E-B89D-CDFD4140E748}"/>
                </a:ext>
              </a:extLst>
            </p:cNvPr>
            <p:cNvSpPr>
              <a:spLocks noChangeAspect="1"/>
            </p:cNvSpPr>
            <p:nvPr/>
          </p:nvSpPr>
          <p:spPr>
            <a:xfrm rot="9900000">
              <a:off x="5826230" y="2306624"/>
              <a:ext cx="271048" cy="230204"/>
            </a:xfrm>
            <a:custGeom>
              <a:avLst/>
              <a:gdLst/>
              <a:ahLst/>
              <a:cxnLst/>
              <a:rect l="l" t="t" r="r" b="b"/>
              <a:pathLst>
                <a:path w="2911009" h="2472345">
                  <a:moveTo>
                    <a:pt x="2219598" y="1335309"/>
                  </a:moveTo>
                  <a:lnTo>
                    <a:pt x="2219598" y="1222573"/>
                  </a:lnTo>
                  <a:cubicBezTo>
                    <a:pt x="2219598" y="1176944"/>
                    <a:pt x="2241926" y="1136530"/>
                    <a:pt x="2277694" y="1113650"/>
                  </a:cubicBezTo>
                  <a:lnTo>
                    <a:pt x="2277694" y="137786"/>
                  </a:lnTo>
                  <a:cubicBezTo>
                    <a:pt x="2277694" y="61689"/>
                    <a:pt x="2339383" y="0"/>
                    <a:pt x="2415480" y="0"/>
                  </a:cubicBezTo>
                  <a:lnTo>
                    <a:pt x="2545196" y="0"/>
                  </a:lnTo>
                  <a:cubicBezTo>
                    <a:pt x="2621293" y="0"/>
                    <a:pt x="2682982" y="61689"/>
                    <a:pt x="2682982" y="137786"/>
                  </a:cubicBezTo>
                  <a:lnTo>
                    <a:pt x="2682982" y="1099067"/>
                  </a:lnTo>
                  <a:cubicBezTo>
                    <a:pt x="2730197" y="1120049"/>
                    <a:pt x="2762708" y="1167515"/>
                    <a:pt x="2762708" y="1222573"/>
                  </a:cubicBezTo>
                  <a:lnTo>
                    <a:pt x="2762708" y="1480834"/>
                  </a:lnTo>
                  <a:close/>
                  <a:moveTo>
                    <a:pt x="241900" y="1676361"/>
                  </a:moveTo>
                  <a:cubicBezTo>
                    <a:pt x="69371" y="1631107"/>
                    <a:pt x="-34146" y="1454930"/>
                    <a:pt x="10296" y="1282189"/>
                  </a:cubicBezTo>
                  <a:cubicBezTo>
                    <a:pt x="54739" y="1109449"/>
                    <a:pt x="230428" y="1005105"/>
                    <a:pt x="403375" y="1048736"/>
                  </a:cubicBezTo>
                  <a:cubicBezTo>
                    <a:pt x="349550" y="1257945"/>
                    <a:pt x="295726" y="1467153"/>
                    <a:pt x="241900" y="1676361"/>
                  </a:cubicBezTo>
                  <a:close/>
                  <a:moveTo>
                    <a:pt x="2578947" y="2467929"/>
                  </a:moveTo>
                  <a:lnTo>
                    <a:pt x="1957545" y="2301425"/>
                  </a:lnTo>
                  <a:lnTo>
                    <a:pt x="2194209" y="1418183"/>
                  </a:lnTo>
                  <a:lnTo>
                    <a:pt x="2815611" y="1584687"/>
                  </a:lnTo>
                  <a:cubicBezTo>
                    <a:pt x="2884250" y="1603079"/>
                    <a:pt x="2924985" y="1673632"/>
                    <a:pt x="2906593" y="1742272"/>
                  </a:cubicBezTo>
                  <a:lnTo>
                    <a:pt x="2736532" y="2376947"/>
                  </a:lnTo>
                  <a:cubicBezTo>
                    <a:pt x="2718140" y="2445587"/>
                    <a:pt x="2647586" y="2486321"/>
                    <a:pt x="2578947" y="2467929"/>
                  </a:cubicBezTo>
                  <a:close/>
                  <a:moveTo>
                    <a:pt x="610249" y="2287120"/>
                  </a:moveTo>
                  <a:lnTo>
                    <a:pt x="1020264" y="756923"/>
                  </a:lnTo>
                  <a:lnTo>
                    <a:pt x="2107356" y="1398691"/>
                  </a:lnTo>
                  <a:lnTo>
                    <a:pt x="1872582" y="2274879"/>
                  </a:lnTo>
                  <a:close/>
                  <a:moveTo>
                    <a:pt x="426016" y="2349577"/>
                  </a:moveTo>
                  <a:lnTo>
                    <a:pt x="243978" y="2300800"/>
                  </a:lnTo>
                  <a:cubicBezTo>
                    <a:pt x="205115" y="2290387"/>
                    <a:pt x="182051" y="2250439"/>
                    <a:pt x="192464" y="2211576"/>
                  </a:cubicBezTo>
                  <a:lnTo>
                    <a:pt x="620679" y="613455"/>
                  </a:lnTo>
                  <a:cubicBezTo>
                    <a:pt x="631093" y="574592"/>
                    <a:pt x="671040" y="551528"/>
                    <a:pt x="709903" y="561941"/>
                  </a:cubicBezTo>
                  <a:lnTo>
                    <a:pt x="891942" y="610718"/>
                  </a:lnTo>
                  <a:cubicBezTo>
                    <a:pt x="930805" y="621132"/>
                    <a:pt x="953869" y="661079"/>
                    <a:pt x="943455" y="699942"/>
                  </a:cubicBezTo>
                  <a:lnTo>
                    <a:pt x="515240" y="2298064"/>
                  </a:lnTo>
                  <a:cubicBezTo>
                    <a:pt x="504827" y="2336927"/>
                    <a:pt x="464879" y="2359990"/>
                    <a:pt x="426016" y="23495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sp>
        <p:nvSpPr>
          <p:cNvPr id="317" name="TextBox 316">
            <a:extLst>
              <a:ext uri="{FF2B5EF4-FFF2-40B4-BE49-F238E27FC236}">
                <a16:creationId xmlns:a16="http://schemas.microsoft.com/office/drawing/2014/main" id="{7871EA4C-A993-4974-A874-53AE4A502754}"/>
              </a:ext>
            </a:extLst>
          </p:cNvPr>
          <p:cNvSpPr txBox="1"/>
          <p:nvPr/>
        </p:nvSpPr>
        <p:spPr>
          <a:xfrm>
            <a:off x="5268801" y="3471308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3EB5BCDA-EBB1-4107-9049-94F0D75E90B0}"/>
              </a:ext>
            </a:extLst>
          </p:cNvPr>
          <p:cNvSpPr txBox="1"/>
          <p:nvPr/>
        </p:nvSpPr>
        <p:spPr>
          <a:xfrm>
            <a:off x="4188021" y="4513154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9" name="TextBox 318">
            <a:extLst>
              <a:ext uri="{FF2B5EF4-FFF2-40B4-BE49-F238E27FC236}">
                <a16:creationId xmlns:a16="http://schemas.microsoft.com/office/drawing/2014/main" id="{B5185374-985F-4D24-846C-BD57FF33C4BE}"/>
              </a:ext>
            </a:extLst>
          </p:cNvPr>
          <p:cNvSpPr txBox="1"/>
          <p:nvPr/>
        </p:nvSpPr>
        <p:spPr>
          <a:xfrm>
            <a:off x="3107242" y="3138394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B8FDC277-1603-4F48-9EAC-4A8FD2B44514}"/>
              </a:ext>
            </a:extLst>
          </p:cNvPr>
          <p:cNvSpPr txBox="1"/>
          <p:nvPr/>
        </p:nvSpPr>
        <p:spPr>
          <a:xfrm>
            <a:off x="2026463" y="4841205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BDE16402-7BA9-4683-841F-D7A66E34BF22}"/>
              </a:ext>
            </a:extLst>
          </p:cNvPr>
          <p:cNvSpPr txBox="1"/>
          <p:nvPr/>
        </p:nvSpPr>
        <p:spPr>
          <a:xfrm>
            <a:off x="945684" y="2760388"/>
            <a:ext cx="1059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2020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2" name="L 도형 93">
            <a:extLst>
              <a:ext uri="{FF2B5EF4-FFF2-40B4-BE49-F238E27FC236}">
                <a16:creationId xmlns:a16="http://schemas.microsoft.com/office/drawing/2014/main" id="{8400C9FB-E644-4C30-9543-D6CD143FA079}"/>
              </a:ext>
            </a:extLst>
          </p:cNvPr>
          <p:cNvSpPr/>
          <p:nvPr/>
        </p:nvSpPr>
        <p:spPr>
          <a:xfrm rot="13500000">
            <a:off x="8057720" y="2067817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01EE698E-C6AD-4CA0-935E-7082B96CD16F}"/>
              </a:ext>
            </a:extLst>
          </p:cNvPr>
          <p:cNvSpPr txBox="1"/>
          <p:nvPr/>
        </p:nvSpPr>
        <p:spPr>
          <a:xfrm>
            <a:off x="7255535" y="2015473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5"/>
                </a:solidFill>
                <a:cs typeface="Arial" pitchFamily="34" charset="0"/>
              </a:rPr>
              <a:t>2020</a:t>
            </a:r>
            <a:endParaRPr lang="ko-KR" altLang="en-US" sz="1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324" name="Group 66">
            <a:extLst>
              <a:ext uri="{FF2B5EF4-FFF2-40B4-BE49-F238E27FC236}">
                <a16:creationId xmlns:a16="http://schemas.microsoft.com/office/drawing/2014/main" id="{22AD1C96-D73D-4306-AB33-1B7C295D7CB9}"/>
              </a:ext>
            </a:extLst>
          </p:cNvPr>
          <p:cNvGrpSpPr/>
          <p:nvPr/>
        </p:nvGrpSpPr>
        <p:grpSpPr>
          <a:xfrm>
            <a:off x="8537750" y="1977373"/>
            <a:ext cx="3097749" cy="738664"/>
            <a:chOff x="3017861" y="4283314"/>
            <a:chExt cx="1917633" cy="738664"/>
          </a:xfrm>
        </p:grpSpPr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2FBFF9C5-EDAD-4980-8D38-21BD175033D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8DC4258A-238A-4FE1-90AD-D1E907B3C7C7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7" name="L 도형 93">
            <a:extLst>
              <a:ext uri="{FF2B5EF4-FFF2-40B4-BE49-F238E27FC236}">
                <a16:creationId xmlns:a16="http://schemas.microsoft.com/office/drawing/2014/main" id="{EC212A47-43BB-4F76-845F-F78505ECBCEC}"/>
              </a:ext>
            </a:extLst>
          </p:cNvPr>
          <p:cNvSpPr/>
          <p:nvPr/>
        </p:nvSpPr>
        <p:spPr>
          <a:xfrm rot="13500000">
            <a:off x="8057720" y="2918669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EC05FC7F-0D52-4426-A36E-D3C2DB1573C5}"/>
              </a:ext>
            </a:extLst>
          </p:cNvPr>
          <p:cNvSpPr txBox="1"/>
          <p:nvPr/>
        </p:nvSpPr>
        <p:spPr>
          <a:xfrm>
            <a:off x="7255535" y="2866325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2021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29" name="Group 66">
            <a:extLst>
              <a:ext uri="{FF2B5EF4-FFF2-40B4-BE49-F238E27FC236}">
                <a16:creationId xmlns:a16="http://schemas.microsoft.com/office/drawing/2014/main" id="{F1B12806-BA88-40C2-A255-05397C0F1B9D}"/>
              </a:ext>
            </a:extLst>
          </p:cNvPr>
          <p:cNvGrpSpPr/>
          <p:nvPr/>
        </p:nvGrpSpPr>
        <p:grpSpPr>
          <a:xfrm>
            <a:off x="8537750" y="2839767"/>
            <a:ext cx="3097749" cy="723275"/>
            <a:chOff x="3017861" y="4298703"/>
            <a:chExt cx="1917633" cy="723275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354CFDF1-0C35-4182-8CF9-9816980B4F49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0A4F1D4E-9094-463F-83C9-D4026C6A5C6F}"/>
                </a:ext>
              </a:extLst>
            </p:cNvPr>
            <p:cNvSpPr txBox="1"/>
            <p:nvPr/>
          </p:nvSpPr>
          <p:spPr>
            <a:xfrm>
              <a:off x="3017861" y="4298703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2" name="L 도형 93">
            <a:extLst>
              <a:ext uri="{FF2B5EF4-FFF2-40B4-BE49-F238E27FC236}">
                <a16:creationId xmlns:a16="http://schemas.microsoft.com/office/drawing/2014/main" id="{21287F55-9303-4DD3-855C-B60AF03FE373}"/>
              </a:ext>
            </a:extLst>
          </p:cNvPr>
          <p:cNvSpPr/>
          <p:nvPr/>
        </p:nvSpPr>
        <p:spPr>
          <a:xfrm rot="13500000">
            <a:off x="8057720" y="4620373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3" name="TextBox 332">
            <a:extLst>
              <a:ext uri="{FF2B5EF4-FFF2-40B4-BE49-F238E27FC236}">
                <a16:creationId xmlns:a16="http://schemas.microsoft.com/office/drawing/2014/main" id="{2098C28A-B983-49EA-9E82-489713F89962}"/>
              </a:ext>
            </a:extLst>
          </p:cNvPr>
          <p:cNvSpPr txBox="1"/>
          <p:nvPr/>
        </p:nvSpPr>
        <p:spPr>
          <a:xfrm>
            <a:off x="7255535" y="4568029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2"/>
                </a:solidFill>
                <a:cs typeface="Arial" pitchFamily="34" charset="0"/>
              </a:rPr>
              <a:t>2023</a:t>
            </a:r>
            <a:endParaRPr lang="ko-KR" altLang="en-US" sz="1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34" name="L 도형 93">
            <a:extLst>
              <a:ext uri="{FF2B5EF4-FFF2-40B4-BE49-F238E27FC236}">
                <a16:creationId xmlns:a16="http://schemas.microsoft.com/office/drawing/2014/main" id="{7E75BDCF-C15F-4C85-B499-6857167F76D5}"/>
              </a:ext>
            </a:extLst>
          </p:cNvPr>
          <p:cNvSpPr/>
          <p:nvPr/>
        </p:nvSpPr>
        <p:spPr>
          <a:xfrm rot="13500000">
            <a:off x="8057720" y="3769521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8B9524DE-9817-4554-8155-462745FFC21F}"/>
              </a:ext>
            </a:extLst>
          </p:cNvPr>
          <p:cNvSpPr txBox="1"/>
          <p:nvPr/>
        </p:nvSpPr>
        <p:spPr>
          <a:xfrm>
            <a:off x="7255535" y="3717177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3"/>
                </a:solidFill>
                <a:cs typeface="Arial" pitchFamily="34" charset="0"/>
              </a:rPr>
              <a:t>2022</a:t>
            </a:r>
            <a:endParaRPr lang="ko-KR" altLang="en-US" sz="1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336" name="Group 66">
            <a:extLst>
              <a:ext uri="{FF2B5EF4-FFF2-40B4-BE49-F238E27FC236}">
                <a16:creationId xmlns:a16="http://schemas.microsoft.com/office/drawing/2014/main" id="{55FEDA5C-8B88-4171-A91F-636A878DA1FD}"/>
              </a:ext>
            </a:extLst>
          </p:cNvPr>
          <p:cNvGrpSpPr/>
          <p:nvPr/>
        </p:nvGrpSpPr>
        <p:grpSpPr>
          <a:xfrm>
            <a:off x="8537750" y="3686771"/>
            <a:ext cx="3097749" cy="723275"/>
            <a:chOff x="3017861" y="4298703"/>
            <a:chExt cx="1917633" cy="723275"/>
          </a:xfrm>
        </p:grpSpPr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D28EDF0A-BEC2-463A-9910-C664E631A99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269636C5-D44D-4D82-BC2B-C1D9EE09DBA4}"/>
                </a:ext>
              </a:extLst>
            </p:cNvPr>
            <p:cNvSpPr txBox="1"/>
            <p:nvPr/>
          </p:nvSpPr>
          <p:spPr>
            <a:xfrm>
              <a:off x="3017861" y="4298703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9" name="Group 66">
            <a:extLst>
              <a:ext uri="{FF2B5EF4-FFF2-40B4-BE49-F238E27FC236}">
                <a16:creationId xmlns:a16="http://schemas.microsoft.com/office/drawing/2014/main" id="{99DBC974-795C-44C0-8B2C-B2CDD31322FB}"/>
              </a:ext>
            </a:extLst>
          </p:cNvPr>
          <p:cNvGrpSpPr/>
          <p:nvPr/>
        </p:nvGrpSpPr>
        <p:grpSpPr>
          <a:xfrm>
            <a:off x="8537750" y="4533775"/>
            <a:ext cx="3097749" cy="738664"/>
            <a:chOff x="3017861" y="4283314"/>
            <a:chExt cx="1917633" cy="738664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0141BDE8-B325-44E2-B17B-A65BA01F358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690B1033-1FCD-4BC6-8D06-843BAE85C23E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2" name="L 도형 93">
            <a:extLst>
              <a:ext uri="{FF2B5EF4-FFF2-40B4-BE49-F238E27FC236}">
                <a16:creationId xmlns:a16="http://schemas.microsoft.com/office/drawing/2014/main" id="{360A0D6F-A1AC-4A80-AFFD-9CB8E86EB2A9}"/>
              </a:ext>
            </a:extLst>
          </p:cNvPr>
          <p:cNvSpPr/>
          <p:nvPr/>
        </p:nvSpPr>
        <p:spPr>
          <a:xfrm rot="13500000">
            <a:off x="8057720" y="5471224"/>
            <a:ext cx="200684" cy="203089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064F672D-EBD1-40F2-87BB-660D140232F5}"/>
              </a:ext>
            </a:extLst>
          </p:cNvPr>
          <p:cNvSpPr txBox="1"/>
          <p:nvPr/>
        </p:nvSpPr>
        <p:spPr>
          <a:xfrm>
            <a:off x="7255535" y="5418880"/>
            <a:ext cx="634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2024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44" name="Group 66">
            <a:extLst>
              <a:ext uri="{FF2B5EF4-FFF2-40B4-BE49-F238E27FC236}">
                <a16:creationId xmlns:a16="http://schemas.microsoft.com/office/drawing/2014/main" id="{C18B2CE5-038E-4804-A911-3EFDEDC215C7}"/>
              </a:ext>
            </a:extLst>
          </p:cNvPr>
          <p:cNvGrpSpPr/>
          <p:nvPr/>
        </p:nvGrpSpPr>
        <p:grpSpPr>
          <a:xfrm>
            <a:off x="8537750" y="5396169"/>
            <a:ext cx="3097749" cy="723275"/>
            <a:chOff x="3017861" y="4298703"/>
            <a:chExt cx="1917633" cy="723275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6A4811BF-7CF4-4B6B-AF28-434050B0EEC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§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marL="171450" indent="-171450">
                <a:buFont typeface="Wingdings" panose="05000000000000000000" pitchFamily="2" charset="2"/>
                <a:buChar char="§"/>
                <a:defRPr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36228C42-FEC9-4A9C-99C2-0427CA29D056}"/>
                </a:ext>
              </a:extLst>
            </p:cNvPr>
            <p:cNvSpPr txBox="1"/>
            <p:nvPr/>
          </p:nvSpPr>
          <p:spPr>
            <a:xfrm>
              <a:off x="3017861" y="4298703"/>
              <a:ext cx="190133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135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2022-11-03T04:39:16Z</dcterms:modified>
</cp:coreProperties>
</file>