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2" name="화살표: 오른쪽 291">
            <a:extLst>
              <a:ext uri="{FF2B5EF4-FFF2-40B4-BE49-F238E27FC236}">
                <a16:creationId xmlns:a16="http://schemas.microsoft.com/office/drawing/2014/main" id="{E299B564-AE6D-44CF-96B5-FBF0CAC1F9DA}"/>
              </a:ext>
            </a:extLst>
          </p:cNvPr>
          <p:cNvSpPr/>
          <p:nvPr/>
        </p:nvSpPr>
        <p:spPr>
          <a:xfrm>
            <a:off x="0" y="4600623"/>
            <a:ext cx="3055248" cy="252000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3" name="화살표: 오른쪽 292">
            <a:extLst>
              <a:ext uri="{FF2B5EF4-FFF2-40B4-BE49-F238E27FC236}">
                <a16:creationId xmlns:a16="http://schemas.microsoft.com/office/drawing/2014/main" id="{3205A330-7E04-4907-904E-0E303921D0A9}"/>
              </a:ext>
            </a:extLst>
          </p:cNvPr>
          <p:cNvSpPr/>
          <p:nvPr/>
        </p:nvSpPr>
        <p:spPr>
          <a:xfrm>
            <a:off x="0" y="4243576"/>
            <a:ext cx="5215248" cy="252000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4" name="화살표: 오른쪽 293">
            <a:extLst>
              <a:ext uri="{FF2B5EF4-FFF2-40B4-BE49-F238E27FC236}">
                <a16:creationId xmlns:a16="http://schemas.microsoft.com/office/drawing/2014/main" id="{7A7BD8AC-BD74-45F0-B7E4-24848ED086E1}"/>
              </a:ext>
            </a:extLst>
          </p:cNvPr>
          <p:cNvSpPr/>
          <p:nvPr/>
        </p:nvSpPr>
        <p:spPr>
          <a:xfrm>
            <a:off x="0" y="3886529"/>
            <a:ext cx="6295248" cy="2520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5" name="화살표: 오른쪽 294">
            <a:extLst>
              <a:ext uri="{FF2B5EF4-FFF2-40B4-BE49-F238E27FC236}">
                <a16:creationId xmlns:a16="http://schemas.microsoft.com/office/drawing/2014/main" id="{97D2A661-3F43-4091-8527-A4DAD5C4775B}"/>
              </a:ext>
            </a:extLst>
          </p:cNvPr>
          <p:cNvSpPr/>
          <p:nvPr/>
        </p:nvSpPr>
        <p:spPr>
          <a:xfrm>
            <a:off x="0" y="3529482"/>
            <a:ext cx="4135248" cy="2520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6" name="화살표: 오른쪽 295">
            <a:extLst>
              <a:ext uri="{FF2B5EF4-FFF2-40B4-BE49-F238E27FC236}">
                <a16:creationId xmlns:a16="http://schemas.microsoft.com/office/drawing/2014/main" id="{E03EA8A1-C267-46BE-B576-185793BA0F76}"/>
              </a:ext>
            </a:extLst>
          </p:cNvPr>
          <p:cNvSpPr/>
          <p:nvPr/>
        </p:nvSpPr>
        <p:spPr>
          <a:xfrm>
            <a:off x="0" y="3172435"/>
            <a:ext cx="1975248" cy="252000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7" name="그룹 296">
            <a:extLst>
              <a:ext uri="{FF2B5EF4-FFF2-40B4-BE49-F238E27FC236}">
                <a16:creationId xmlns:a16="http://schemas.microsoft.com/office/drawing/2014/main" id="{04859A48-418D-47E8-BE07-90602E385C99}"/>
              </a:ext>
            </a:extLst>
          </p:cNvPr>
          <p:cNvGrpSpPr/>
          <p:nvPr/>
        </p:nvGrpSpPr>
        <p:grpSpPr>
          <a:xfrm>
            <a:off x="3880871" y="2212379"/>
            <a:ext cx="609738" cy="1413721"/>
            <a:chOff x="7884908" y="2111380"/>
            <a:chExt cx="609738" cy="1413721"/>
          </a:xfrm>
        </p:grpSpPr>
        <p:cxnSp>
          <p:nvCxnSpPr>
            <p:cNvPr id="298" name="직선 연결선 297">
              <a:extLst>
                <a:ext uri="{FF2B5EF4-FFF2-40B4-BE49-F238E27FC236}">
                  <a16:creationId xmlns:a16="http://schemas.microsoft.com/office/drawing/2014/main" id="{770EC0EA-E8B1-417C-B468-709BC27E0E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89777" y="2697101"/>
              <a:ext cx="0" cy="828000"/>
            </a:xfrm>
            <a:prstGeom prst="line">
              <a:avLst/>
            </a:prstGeom>
            <a:ln w="25400">
              <a:solidFill>
                <a:schemeClr val="accent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타원 298">
              <a:extLst>
                <a:ext uri="{FF2B5EF4-FFF2-40B4-BE49-F238E27FC236}">
                  <a16:creationId xmlns:a16="http://schemas.microsoft.com/office/drawing/2014/main" id="{155D7AA9-2636-49D0-A547-B2DBFC6A17AD}"/>
                </a:ext>
              </a:extLst>
            </p:cNvPr>
            <p:cNvSpPr/>
            <p:nvPr/>
          </p:nvSpPr>
          <p:spPr>
            <a:xfrm>
              <a:off x="7884908" y="2111380"/>
              <a:ext cx="609738" cy="609738"/>
            </a:xfrm>
            <a:prstGeom prst="ellipse">
              <a:avLst/>
            </a:prstGeom>
            <a:solidFill>
              <a:schemeClr val="bg1"/>
            </a:solidFill>
            <a:ln w="127000" cap="sq" cmpd="thinThick">
              <a:solidFill>
                <a:schemeClr val="accent2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0" name="Rounded Rectangle 32">
              <a:extLst>
                <a:ext uri="{FF2B5EF4-FFF2-40B4-BE49-F238E27FC236}">
                  <a16:creationId xmlns:a16="http://schemas.microsoft.com/office/drawing/2014/main" id="{CC47DE94-2BB5-4331-B859-83D2E02475EA}"/>
                </a:ext>
              </a:extLst>
            </p:cNvPr>
            <p:cNvSpPr/>
            <p:nvPr/>
          </p:nvSpPr>
          <p:spPr>
            <a:xfrm>
              <a:off x="8063085" y="2281818"/>
              <a:ext cx="253383" cy="253383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2019696" y="2510955"/>
                  </a:moveTo>
                  <a:lnTo>
                    <a:pt x="2019696" y="2797359"/>
                  </a:lnTo>
                  <a:lnTo>
                    <a:pt x="2914589" y="2797359"/>
                  </a:lnTo>
                  <a:lnTo>
                    <a:pt x="2914589" y="2510955"/>
                  </a:lnTo>
                  <a:close/>
                  <a:moveTo>
                    <a:pt x="2019696" y="2081348"/>
                  </a:moveTo>
                  <a:lnTo>
                    <a:pt x="2019696" y="2367752"/>
                  </a:lnTo>
                  <a:lnTo>
                    <a:pt x="2914589" y="2367752"/>
                  </a:lnTo>
                  <a:lnTo>
                    <a:pt x="2914589" y="2081348"/>
                  </a:lnTo>
                  <a:close/>
                  <a:moveTo>
                    <a:pt x="580710" y="2021703"/>
                  </a:moveTo>
                  <a:lnTo>
                    <a:pt x="378191" y="2224222"/>
                  </a:lnTo>
                  <a:lnTo>
                    <a:pt x="593323" y="2439354"/>
                  </a:lnTo>
                  <a:lnTo>
                    <a:pt x="378191" y="2654485"/>
                  </a:lnTo>
                  <a:lnTo>
                    <a:pt x="580710" y="2857004"/>
                  </a:lnTo>
                  <a:lnTo>
                    <a:pt x="795842" y="2641872"/>
                  </a:lnTo>
                  <a:lnTo>
                    <a:pt x="1010973" y="2857004"/>
                  </a:lnTo>
                  <a:lnTo>
                    <a:pt x="1213492" y="2654485"/>
                  </a:lnTo>
                  <a:lnTo>
                    <a:pt x="998360" y="2439354"/>
                  </a:lnTo>
                  <a:lnTo>
                    <a:pt x="1213492" y="2224222"/>
                  </a:lnTo>
                  <a:lnTo>
                    <a:pt x="1010973" y="2021703"/>
                  </a:lnTo>
                  <a:lnTo>
                    <a:pt x="795842" y="2236835"/>
                  </a:lnTo>
                  <a:close/>
                  <a:moveTo>
                    <a:pt x="1656000" y="1656001"/>
                  </a:moveTo>
                  <a:lnTo>
                    <a:pt x="3240000" y="1656001"/>
                  </a:lnTo>
                  <a:lnTo>
                    <a:pt x="3240000" y="2699989"/>
                  </a:lnTo>
                  <a:cubicBezTo>
                    <a:pt x="3240000" y="2998229"/>
                    <a:pt x="2998229" y="3240000"/>
                    <a:pt x="2699989" y="3240000"/>
                  </a:cubicBezTo>
                  <a:lnTo>
                    <a:pt x="1656000" y="3240000"/>
                  </a:lnTo>
                  <a:close/>
                  <a:moveTo>
                    <a:pt x="0" y="1656001"/>
                  </a:moveTo>
                  <a:lnTo>
                    <a:pt x="1584000" y="1656001"/>
                  </a:lnTo>
                  <a:lnTo>
                    <a:pt x="1584000" y="3240000"/>
                  </a:lnTo>
                  <a:lnTo>
                    <a:pt x="540011" y="3240000"/>
                  </a:lnTo>
                  <a:cubicBezTo>
                    <a:pt x="241771" y="3240000"/>
                    <a:pt x="0" y="2998229"/>
                    <a:pt x="0" y="2699989"/>
                  </a:cubicBezTo>
                  <a:close/>
                  <a:moveTo>
                    <a:pt x="2467143" y="957859"/>
                  </a:moveTo>
                  <a:cubicBezTo>
                    <a:pt x="2388055" y="957859"/>
                    <a:pt x="2323941" y="1021973"/>
                    <a:pt x="2323941" y="1101061"/>
                  </a:cubicBezTo>
                  <a:cubicBezTo>
                    <a:pt x="2323941" y="1180149"/>
                    <a:pt x="2388055" y="1244263"/>
                    <a:pt x="2467143" y="1244263"/>
                  </a:cubicBezTo>
                  <a:cubicBezTo>
                    <a:pt x="2546231" y="1244263"/>
                    <a:pt x="2610345" y="1180149"/>
                    <a:pt x="2610345" y="1101061"/>
                  </a:cubicBezTo>
                  <a:cubicBezTo>
                    <a:pt x="2610345" y="1021973"/>
                    <a:pt x="2546231" y="957859"/>
                    <a:pt x="2467143" y="957859"/>
                  </a:cubicBezTo>
                  <a:close/>
                  <a:moveTo>
                    <a:pt x="2019696" y="635775"/>
                  </a:moveTo>
                  <a:lnTo>
                    <a:pt x="2019696" y="922180"/>
                  </a:lnTo>
                  <a:lnTo>
                    <a:pt x="2914589" y="922180"/>
                  </a:lnTo>
                  <a:lnTo>
                    <a:pt x="2914589" y="635775"/>
                  </a:lnTo>
                  <a:close/>
                  <a:moveTo>
                    <a:pt x="652639" y="331531"/>
                  </a:moveTo>
                  <a:lnTo>
                    <a:pt x="652639" y="635775"/>
                  </a:lnTo>
                  <a:lnTo>
                    <a:pt x="348395" y="635775"/>
                  </a:lnTo>
                  <a:lnTo>
                    <a:pt x="348395" y="922180"/>
                  </a:lnTo>
                  <a:lnTo>
                    <a:pt x="652639" y="922180"/>
                  </a:lnTo>
                  <a:lnTo>
                    <a:pt x="652639" y="1226424"/>
                  </a:lnTo>
                  <a:lnTo>
                    <a:pt x="939044" y="1226424"/>
                  </a:lnTo>
                  <a:lnTo>
                    <a:pt x="939044" y="922180"/>
                  </a:lnTo>
                  <a:lnTo>
                    <a:pt x="1243288" y="922180"/>
                  </a:lnTo>
                  <a:lnTo>
                    <a:pt x="1243288" y="635775"/>
                  </a:lnTo>
                  <a:lnTo>
                    <a:pt x="939044" y="635775"/>
                  </a:lnTo>
                  <a:lnTo>
                    <a:pt x="939044" y="331531"/>
                  </a:lnTo>
                  <a:close/>
                  <a:moveTo>
                    <a:pt x="2467143" y="313692"/>
                  </a:moveTo>
                  <a:cubicBezTo>
                    <a:pt x="2388055" y="313692"/>
                    <a:pt x="2323941" y="377806"/>
                    <a:pt x="2323941" y="456894"/>
                  </a:cubicBezTo>
                  <a:cubicBezTo>
                    <a:pt x="2323941" y="535982"/>
                    <a:pt x="2388055" y="600096"/>
                    <a:pt x="2467143" y="600096"/>
                  </a:cubicBezTo>
                  <a:cubicBezTo>
                    <a:pt x="2546231" y="600096"/>
                    <a:pt x="2610345" y="535982"/>
                    <a:pt x="2610345" y="456894"/>
                  </a:cubicBezTo>
                  <a:cubicBezTo>
                    <a:pt x="2610345" y="377806"/>
                    <a:pt x="2546231" y="313692"/>
                    <a:pt x="2467143" y="313692"/>
                  </a:cubicBezTo>
                  <a:close/>
                  <a:moveTo>
                    <a:pt x="540011" y="0"/>
                  </a:moveTo>
                  <a:lnTo>
                    <a:pt x="2699989" y="0"/>
                  </a:lnTo>
                  <a:cubicBezTo>
                    <a:pt x="2998229" y="0"/>
                    <a:pt x="3240000" y="241771"/>
                    <a:pt x="3240000" y="540011"/>
                  </a:cubicBezTo>
                  <a:lnTo>
                    <a:pt x="3240000" y="1584001"/>
                  </a:lnTo>
                  <a:lnTo>
                    <a:pt x="1656000" y="1584001"/>
                  </a:lnTo>
                  <a:lnTo>
                    <a:pt x="1656000" y="1"/>
                  </a:lnTo>
                  <a:lnTo>
                    <a:pt x="1584000" y="1"/>
                  </a:lnTo>
                  <a:lnTo>
                    <a:pt x="1584000" y="1584001"/>
                  </a:lnTo>
                  <a:lnTo>
                    <a:pt x="0" y="1584001"/>
                  </a:lnTo>
                  <a:lnTo>
                    <a:pt x="0" y="540011"/>
                  </a:lnTo>
                  <a:cubicBezTo>
                    <a:pt x="0" y="241771"/>
                    <a:pt x="241771" y="0"/>
                    <a:pt x="5400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01" name="그룹 300">
            <a:extLst>
              <a:ext uri="{FF2B5EF4-FFF2-40B4-BE49-F238E27FC236}">
                <a16:creationId xmlns:a16="http://schemas.microsoft.com/office/drawing/2014/main" id="{FFDDDBFB-536B-44F8-9653-91F7E359DD98}"/>
              </a:ext>
            </a:extLst>
          </p:cNvPr>
          <p:cNvGrpSpPr/>
          <p:nvPr/>
        </p:nvGrpSpPr>
        <p:grpSpPr>
          <a:xfrm>
            <a:off x="6046994" y="2596963"/>
            <a:ext cx="609738" cy="1413721"/>
            <a:chOff x="10144403" y="2111380"/>
            <a:chExt cx="609738" cy="1413721"/>
          </a:xfrm>
        </p:grpSpPr>
        <p:cxnSp>
          <p:nvCxnSpPr>
            <p:cNvPr id="302" name="직선 연결선 301">
              <a:extLst>
                <a:ext uri="{FF2B5EF4-FFF2-40B4-BE49-F238E27FC236}">
                  <a16:creationId xmlns:a16="http://schemas.microsoft.com/office/drawing/2014/main" id="{BDC96A70-B1E4-4D95-8ED4-0CFCCA7852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49272" y="2697101"/>
              <a:ext cx="0" cy="828000"/>
            </a:xfrm>
            <a:prstGeom prst="line">
              <a:avLst/>
            </a:prstGeom>
            <a:ln w="25400"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타원 302">
              <a:extLst>
                <a:ext uri="{FF2B5EF4-FFF2-40B4-BE49-F238E27FC236}">
                  <a16:creationId xmlns:a16="http://schemas.microsoft.com/office/drawing/2014/main" id="{DD1C0872-635D-4316-9AE1-AE6641B91950}"/>
                </a:ext>
              </a:extLst>
            </p:cNvPr>
            <p:cNvSpPr/>
            <p:nvPr/>
          </p:nvSpPr>
          <p:spPr>
            <a:xfrm>
              <a:off x="10144403" y="2111380"/>
              <a:ext cx="609738" cy="609738"/>
            </a:xfrm>
            <a:prstGeom prst="ellipse">
              <a:avLst/>
            </a:prstGeom>
            <a:solidFill>
              <a:schemeClr val="bg1"/>
            </a:solidFill>
            <a:ln w="127000" cap="sq" cmpd="thinThick">
              <a:solidFill>
                <a:schemeClr val="accent1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Rectangle 9">
              <a:extLst>
                <a:ext uri="{FF2B5EF4-FFF2-40B4-BE49-F238E27FC236}">
                  <a16:creationId xmlns:a16="http://schemas.microsoft.com/office/drawing/2014/main" id="{3FD12627-A1B8-4E75-90E3-3D17371B1F9C}"/>
                </a:ext>
              </a:extLst>
            </p:cNvPr>
            <p:cNvSpPr/>
            <p:nvPr/>
          </p:nvSpPr>
          <p:spPr>
            <a:xfrm>
              <a:off x="10319900" y="2300622"/>
              <a:ext cx="258744" cy="24220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05" name="그룹 304">
            <a:extLst>
              <a:ext uri="{FF2B5EF4-FFF2-40B4-BE49-F238E27FC236}">
                <a16:creationId xmlns:a16="http://schemas.microsoft.com/office/drawing/2014/main" id="{3186B572-8FCC-4752-977E-8DE841929177}"/>
              </a:ext>
            </a:extLst>
          </p:cNvPr>
          <p:cNvGrpSpPr/>
          <p:nvPr/>
        </p:nvGrpSpPr>
        <p:grpSpPr>
          <a:xfrm>
            <a:off x="4963933" y="4369576"/>
            <a:ext cx="609738" cy="1510473"/>
            <a:chOff x="3365916" y="1210645"/>
            <a:chExt cx="609738" cy="1510473"/>
          </a:xfrm>
        </p:grpSpPr>
        <p:cxnSp>
          <p:nvCxnSpPr>
            <p:cNvPr id="306" name="직선 연결선 305">
              <a:extLst>
                <a:ext uri="{FF2B5EF4-FFF2-40B4-BE49-F238E27FC236}">
                  <a16:creationId xmlns:a16="http://schemas.microsoft.com/office/drawing/2014/main" id="{82A62842-7F0C-48C2-9887-D06C11CB60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0785" y="1210645"/>
              <a:ext cx="0" cy="828000"/>
            </a:xfrm>
            <a:prstGeom prst="line">
              <a:avLst/>
            </a:prstGeom>
            <a:ln w="25400">
              <a:solidFill>
                <a:schemeClr val="accent4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" name="타원 306">
              <a:extLst>
                <a:ext uri="{FF2B5EF4-FFF2-40B4-BE49-F238E27FC236}">
                  <a16:creationId xmlns:a16="http://schemas.microsoft.com/office/drawing/2014/main" id="{63612D77-BF7D-428B-8002-DC7CBC9E2A98}"/>
                </a:ext>
              </a:extLst>
            </p:cNvPr>
            <p:cNvSpPr/>
            <p:nvPr/>
          </p:nvSpPr>
          <p:spPr>
            <a:xfrm>
              <a:off x="3365916" y="2111380"/>
              <a:ext cx="609738" cy="609738"/>
            </a:xfrm>
            <a:prstGeom prst="ellipse">
              <a:avLst/>
            </a:prstGeom>
            <a:solidFill>
              <a:schemeClr val="bg1"/>
            </a:solidFill>
            <a:ln w="127000" cap="sq" cmpd="thinThick">
              <a:solidFill>
                <a:schemeClr val="accent4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8" name="Rectangle 16">
              <a:extLst>
                <a:ext uri="{FF2B5EF4-FFF2-40B4-BE49-F238E27FC236}">
                  <a16:creationId xmlns:a16="http://schemas.microsoft.com/office/drawing/2014/main" id="{A8DDE716-7B55-4175-BF13-6B525339E142}"/>
                </a:ext>
              </a:extLst>
            </p:cNvPr>
            <p:cNvSpPr/>
            <p:nvPr/>
          </p:nvSpPr>
          <p:spPr>
            <a:xfrm>
              <a:off x="3516024" y="2302530"/>
              <a:ext cx="309521" cy="203422"/>
            </a:xfrm>
            <a:custGeom>
              <a:avLst/>
              <a:gdLst/>
              <a:ahLst/>
              <a:cxnLst/>
              <a:rect l="l" t="t" r="r" b="b"/>
              <a:pathLst>
                <a:path w="3240006" h="2129375">
                  <a:moveTo>
                    <a:pt x="1916836" y="454558"/>
                  </a:moveTo>
                  <a:cubicBezTo>
                    <a:pt x="2018418" y="454558"/>
                    <a:pt x="2100766" y="536906"/>
                    <a:pt x="2100766" y="638488"/>
                  </a:cubicBezTo>
                  <a:cubicBezTo>
                    <a:pt x="2100766" y="740070"/>
                    <a:pt x="2018418" y="822418"/>
                    <a:pt x="1916836" y="822418"/>
                  </a:cubicBezTo>
                  <a:cubicBezTo>
                    <a:pt x="1815254" y="822418"/>
                    <a:pt x="1732906" y="740070"/>
                    <a:pt x="1732906" y="638488"/>
                  </a:cubicBezTo>
                  <a:cubicBezTo>
                    <a:pt x="1732906" y="536906"/>
                    <a:pt x="1815254" y="454558"/>
                    <a:pt x="1916836" y="454558"/>
                  </a:cubicBezTo>
                  <a:close/>
                  <a:moveTo>
                    <a:pt x="1197545" y="272737"/>
                  </a:moveTo>
                  <a:lnTo>
                    <a:pt x="1861974" y="1458536"/>
                  </a:lnTo>
                  <a:lnTo>
                    <a:pt x="2263096" y="848801"/>
                  </a:lnTo>
                  <a:lnTo>
                    <a:pt x="2919562" y="1846679"/>
                  </a:lnTo>
                  <a:lnTo>
                    <a:pt x="2079459" y="1846679"/>
                  </a:lnTo>
                  <a:lnTo>
                    <a:pt x="1606629" y="1846679"/>
                  </a:lnTo>
                  <a:lnTo>
                    <a:pt x="315630" y="1846679"/>
                  </a:lnTo>
                  <a:close/>
                  <a:moveTo>
                    <a:pt x="180003" y="164687"/>
                  </a:moveTo>
                  <a:lnTo>
                    <a:pt x="180003" y="1964687"/>
                  </a:lnTo>
                  <a:lnTo>
                    <a:pt x="3060003" y="1964687"/>
                  </a:lnTo>
                  <a:lnTo>
                    <a:pt x="3060003" y="164687"/>
                  </a:lnTo>
                  <a:close/>
                  <a:moveTo>
                    <a:pt x="0" y="0"/>
                  </a:moveTo>
                  <a:lnTo>
                    <a:pt x="3240006" y="0"/>
                  </a:lnTo>
                  <a:lnTo>
                    <a:pt x="3240006" y="2129375"/>
                  </a:lnTo>
                  <a:lnTo>
                    <a:pt x="0" y="212937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09" name="그룹 308">
            <a:extLst>
              <a:ext uri="{FF2B5EF4-FFF2-40B4-BE49-F238E27FC236}">
                <a16:creationId xmlns:a16="http://schemas.microsoft.com/office/drawing/2014/main" id="{6BD3BBC9-1630-4E6D-97F5-83CB9FB63F58}"/>
              </a:ext>
            </a:extLst>
          </p:cNvPr>
          <p:cNvGrpSpPr/>
          <p:nvPr/>
        </p:nvGrpSpPr>
        <p:grpSpPr>
          <a:xfrm>
            <a:off x="2825434" y="4726623"/>
            <a:ext cx="609738" cy="1481309"/>
            <a:chOff x="1106420" y="1239809"/>
            <a:chExt cx="609738" cy="1481309"/>
          </a:xfrm>
        </p:grpSpPr>
        <p:cxnSp>
          <p:nvCxnSpPr>
            <p:cNvPr id="310" name="직선 연결선 309">
              <a:extLst>
                <a:ext uri="{FF2B5EF4-FFF2-40B4-BE49-F238E27FC236}">
                  <a16:creationId xmlns:a16="http://schemas.microsoft.com/office/drawing/2014/main" id="{134FA693-D677-4E4D-9CB1-0EA014CEE0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1289" y="1239809"/>
              <a:ext cx="0" cy="828000"/>
            </a:xfrm>
            <a:prstGeom prst="line">
              <a:avLst/>
            </a:prstGeom>
            <a:ln w="25400">
              <a:solidFill>
                <a:schemeClr val="accent5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타원 310">
              <a:extLst>
                <a:ext uri="{FF2B5EF4-FFF2-40B4-BE49-F238E27FC236}">
                  <a16:creationId xmlns:a16="http://schemas.microsoft.com/office/drawing/2014/main" id="{F1073E33-0872-464A-A482-BC0A0781C04E}"/>
                </a:ext>
              </a:extLst>
            </p:cNvPr>
            <p:cNvSpPr/>
            <p:nvPr/>
          </p:nvSpPr>
          <p:spPr>
            <a:xfrm>
              <a:off x="1106420" y="2111380"/>
              <a:ext cx="609738" cy="609738"/>
            </a:xfrm>
            <a:prstGeom prst="ellipse">
              <a:avLst/>
            </a:prstGeom>
            <a:solidFill>
              <a:schemeClr val="bg1"/>
            </a:solidFill>
            <a:ln w="127000" cap="sq" cmpd="thinThick">
              <a:solidFill>
                <a:schemeClr val="accent5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2" name="Rectangle 36">
              <a:extLst>
                <a:ext uri="{FF2B5EF4-FFF2-40B4-BE49-F238E27FC236}">
                  <a16:creationId xmlns:a16="http://schemas.microsoft.com/office/drawing/2014/main" id="{B21F0703-A2FA-4125-A671-F69CB9AF2876}"/>
                </a:ext>
              </a:extLst>
            </p:cNvPr>
            <p:cNvSpPr/>
            <p:nvPr/>
          </p:nvSpPr>
          <p:spPr>
            <a:xfrm>
              <a:off x="1264055" y="2293925"/>
              <a:ext cx="294468" cy="246152"/>
            </a:xfrm>
            <a:custGeom>
              <a:avLst/>
              <a:gdLst/>
              <a:ahLst/>
              <a:cxnLst/>
              <a:rect l="l" t="t" r="r" b="b"/>
              <a:pathLst>
                <a:path w="3186824" h="2663936">
                  <a:moveTo>
                    <a:pt x="2624444" y="2376100"/>
                  </a:moveTo>
                  <a:lnTo>
                    <a:pt x="2624444" y="2520100"/>
                  </a:lnTo>
                  <a:lnTo>
                    <a:pt x="2952463" y="2520100"/>
                  </a:lnTo>
                  <a:lnTo>
                    <a:pt x="2952463" y="2376100"/>
                  </a:lnTo>
                  <a:close/>
                  <a:moveTo>
                    <a:pt x="210911" y="2376100"/>
                  </a:moveTo>
                  <a:lnTo>
                    <a:pt x="210911" y="2520100"/>
                  </a:lnTo>
                  <a:lnTo>
                    <a:pt x="538930" y="2520100"/>
                  </a:lnTo>
                  <a:lnTo>
                    <a:pt x="538930" y="2376100"/>
                  </a:lnTo>
                  <a:close/>
                  <a:moveTo>
                    <a:pt x="2624444" y="2095269"/>
                  </a:moveTo>
                  <a:lnTo>
                    <a:pt x="2624444" y="2239269"/>
                  </a:lnTo>
                  <a:lnTo>
                    <a:pt x="2952463" y="2239269"/>
                  </a:lnTo>
                  <a:lnTo>
                    <a:pt x="2952463" y="2095269"/>
                  </a:lnTo>
                  <a:close/>
                  <a:moveTo>
                    <a:pt x="210911" y="2095269"/>
                  </a:moveTo>
                  <a:lnTo>
                    <a:pt x="210911" y="2239269"/>
                  </a:lnTo>
                  <a:lnTo>
                    <a:pt x="538930" y="2239269"/>
                  </a:lnTo>
                  <a:lnTo>
                    <a:pt x="538930" y="2095269"/>
                  </a:lnTo>
                  <a:close/>
                  <a:moveTo>
                    <a:pt x="2624444" y="1814436"/>
                  </a:moveTo>
                  <a:lnTo>
                    <a:pt x="2624444" y="1958436"/>
                  </a:lnTo>
                  <a:lnTo>
                    <a:pt x="2952463" y="1958436"/>
                  </a:lnTo>
                  <a:lnTo>
                    <a:pt x="2952463" y="1814436"/>
                  </a:lnTo>
                  <a:close/>
                  <a:moveTo>
                    <a:pt x="210911" y="1814436"/>
                  </a:moveTo>
                  <a:lnTo>
                    <a:pt x="210911" y="1958436"/>
                  </a:lnTo>
                  <a:lnTo>
                    <a:pt x="538930" y="1958436"/>
                  </a:lnTo>
                  <a:lnTo>
                    <a:pt x="538930" y="1814436"/>
                  </a:lnTo>
                  <a:close/>
                  <a:moveTo>
                    <a:pt x="2624444" y="1533603"/>
                  </a:moveTo>
                  <a:lnTo>
                    <a:pt x="2624444" y="1677603"/>
                  </a:lnTo>
                  <a:lnTo>
                    <a:pt x="2952463" y="1677603"/>
                  </a:lnTo>
                  <a:lnTo>
                    <a:pt x="2952463" y="1533603"/>
                  </a:lnTo>
                  <a:close/>
                  <a:moveTo>
                    <a:pt x="210911" y="1533603"/>
                  </a:moveTo>
                  <a:lnTo>
                    <a:pt x="210911" y="1677603"/>
                  </a:lnTo>
                  <a:lnTo>
                    <a:pt x="538930" y="1677603"/>
                  </a:lnTo>
                  <a:lnTo>
                    <a:pt x="538930" y="1533603"/>
                  </a:lnTo>
                  <a:close/>
                  <a:moveTo>
                    <a:pt x="2624444" y="1252770"/>
                  </a:moveTo>
                  <a:lnTo>
                    <a:pt x="2624444" y="1396770"/>
                  </a:lnTo>
                  <a:lnTo>
                    <a:pt x="2952463" y="1396770"/>
                  </a:lnTo>
                  <a:lnTo>
                    <a:pt x="2952463" y="1252770"/>
                  </a:lnTo>
                  <a:close/>
                  <a:moveTo>
                    <a:pt x="210911" y="1252770"/>
                  </a:moveTo>
                  <a:lnTo>
                    <a:pt x="210911" y="1396770"/>
                  </a:lnTo>
                  <a:lnTo>
                    <a:pt x="538930" y="1396770"/>
                  </a:lnTo>
                  <a:lnTo>
                    <a:pt x="538930" y="1252770"/>
                  </a:lnTo>
                  <a:close/>
                  <a:moveTo>
                    <a:pt x="2624444" y="971937"/>
                  </a:moveTo>
                  <a:lnTo>
                    <a:pt x="2624444" y="1115937"/>
                  </a:lnTo>
                  <a:lnTo>
                    <a:pt x="2952463" y="1115937"/>
                  </a:lnTo>
                  <a:lnTo>
                    <a:pt x="2952463" y="971937"/>
                  </a:lnTo>
                  <a:close/>
                  <a:moveTo>
                    <a:pt x="210911" y="971937"/>
                  </a:moveTo>
                  <a:lnTo>
                    <a:pt x="210911" y="1115937"/>
                  </a:lnTo>
                  <a:lnTo>
                    <a:pt x="538930" y="1115937"/>
                  </a:lnTo>
                  <a:lnTo>
                    <a:pt x="538930" y="971937"/>
                  </a:lnTo>
                  <a:close/>
                  <a:moveTo>
                    <a:pt x="2624444" y="691104"/>
                  </a:moveTo>
                  <a:lnTo>
                    <a:pt x="2624444" y="835104"/>
                  </a:lnTo>
                  <a:lnTo>
                    <a:pt x="2952463" y="835104"/>
                  </a:lnTo>
                  <a:lnTo>
                    <a:pt x="2952463" y="691104"/>
                  </a:lnTo>
                  <a:close/>
                  <a:moveTo>
                    <a:pt x="210911" y="691104"/>
                  </a:moveTo>
                  <a:lnTo>
                    <a:pt x="210911" y="835104"/>
                  </a:lnTo>
                  <a:lnTo>
                    <a:pt x="538930" y="835104"/>
                  </a:lnTo>
                  <a:lnTo>
                    <a:pt x="538930" y="691104"/>
                  </a:lnTo>
                  <a:close/>
                  <a:moveTo>
                    <a:pt x="988006" y="552354"/>
                  </a:moveTo>
                  <a:lnTo>
                    <a:pt x="988006" y="2111583"/>
                  </a:lnTo>
                  <a:lnTo>
                    <a:pt x="2332169" y="1331969"/>
                  </a:lnTo>
                  <a:close/>
                  <a:moveTo>
                    <a:pt x="2624444" y="410271"/>
                  </a:moveTo>
                  <a:lnTo>
                    <a:pt x="2624444" y="554271"/>
                  </a:lnTo>
                  <a:lnTo>
                    <a:pt x="2952463" y="554271"/>
                  </a:lnTo>
                  <a:lnTo>
                    <a:pt x="2952463" y="410271"/>
                  </a:lnTo>
                  <a:close/>
                  <a:moveTo>
                    <a:pt x="210911" y="410271"/>
                  </a:moveTo>
                  <a:lnTo>
                    <a:pt x="210911" y="554271"/>
                  </a:lnTo>
                  <a:lnTo>
                    <a:pt x="538930" y="554271"/>
                  </a:lnTo>
                  <a:lnTo>
                    <a:pt x="538930" y="410271"/>
                  </a:lnTo>
                  <a:close/>
                  <a:moveTo>
                    <a:pt x="2624444" y="129438"/>
                  </a:moveTo>
                  <a:lnTo>
                    <a:pt x="2624444" y="273438"/>
                  </a:lnTo>
                  <a:lnTo>
                    <a:pt x="2952463" y="273438"/>
                  </a:lnTo>
                  <a:lnTo>
                    <a:pt x="2952463" y="129438"/>
                  </a:lnTo>
                  <a:close/>
                  <a:moveTo>
                    <a:pt x="210911" y="129438"/>
                  </a:moveTo>
                  <a:lnTo>
                    <a:pt x="210911" y="273438"/>
                  </a:lnTo>
                  <a:lnTo>
                    <a:pt x="538930" y="273438"/>
                  </a:lnTo>
                  <a:lnTo>
                    <a:pt x="538930" y="129438"/>
                  </a:lnTo>
                  <a:close/>
                  <a:moveTo>
                    <a:pt x="0" y="0"/>
                  </a:moveTo>
                  <a:lnTo>
                    <a:pt x="3186824" y="0"/>
                  </a:lnTo>
                  <a:lnTo>
                    <a:pt x="3186824" y="2663936"/>
                  </a:lnTo>
                  <a:lnTo>
                    <a:pt x="0" y="266393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13" name="그룹 312">
            <a:extLst>
              <a:ext uri="{FF2B5EF4-FFF2-40B4-BE49-F238E27FC236}">
                <a16:creationId xmlns:a16="http://schemas.microsoft.com/office/drawing/2014/main" id="{6AEED8D8-7721-451A-9AB2-127F02920976}"/>
              </a:ext>
            </a:extLst>
          </p:cNvPr>
          <p:cNvGrpSpPr/>
          <p:nvPr/>
        </p:nvGrpSpPr>
        <p:grpSpPr>
          <a:xfrm>
            <a:off x="1714748" y="1890102"/>
            <a:ext cx="609738" cy="1413721"/>
            <a:chOff x="5625412" y="2111380"/>
            <a:chExt cx="609738" cy="1413721"/>
          </a:xfrm>
        </p:grpSpPr>
        <p:cxnSp>
          <p:nvCxnSpPr>
            <p:cNvPr id="314" name="직선 연결선 313">
              <a:extLst>
                <a:ext uri="{FF2B5EF4-FFF2-40B4-BE49-F238E27FC236}">
                  <a16:creationId xmlns:a16="http://schemas.microsoft.com/office/drawing/2014/main" id="{60096AE8-809F-42FE-8287-094A51D90D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0281" y="2697101"/>
              <a:ext cx="0" cy="828000"/>
            </a:xfrm>
            <a:prstGeom prst="line">
              <a:avLst/>
            </a:prstGeom>
            <a:ln w="25400">
              <a:solidFill>
                <a:schemeClr val="accent3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5" name="타원 314">
              <a:extLst>
                <a:ext uri="{FF2B5EF4-FFF2-40B4-BE49-F238E27FC236}">
                  <a16:creationId xmlns:a16="http://schemas.microsoft.com/office/drawing/2014/main" id="{2129AEE5-18BC-41A8-9F22-B20B2F045879}"/>
                </a:ext>
              </a:extLst>
            </p:cNvPr>
            <p:cNvSpPr/>
            <p:nvPr/>
          </p:nvSpPr>
          <p:spPr>
            <a:xfrm>
              <a:off x="5625412" y="2111380"/>
              <a:ext cx="609738" cy="609738"/>
            </a:xfrm>
            <a:prstGeom prst="ellipse">
              <a:avLst/>
            </a:prstGeom>
            <a:solidFill>
              <a:schemeClr val="bg1"/>
            </a:solidFill>
            <a:ln w="127000" cap="sq" cmpd="thinThick">
              <a:solidFill>
                <a:schemeClr val="accent3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6" name="Round Same Side Corner Rectangle 11">
              <a:extLst>
                <a:ext uri="{FF2B5EF4-FFF2-40B4-BE49-F238E27FC236}">
                  <a16:creationId xmlns:a16="http://schemas.microsoft.com/office/drawing/2014/main" id="{9DF77BB9-D359-4D9E-B89D-CDFD4140E748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826230" y="2306624"/>
              <a:ext cx="271048" cy="230204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317" name="TextBox 316">
            <a:extLst>
              <a:ext uri="{FF2B5EF4-FFF2-40B4-BE49-F238E27FC236}">
                <a16:creationId xmlns:a16="http://schemas.microsoft.com/office/drawing/2014/main" id="{7871EA4C-A993-4974-A874-53AE4A502754}"/>
              </a:ext>
            </a:extLst>
          </p:cNvPr>
          <p:cNvSpPr txBox="1"/>
          <p:nvPr/>
        </p:nvSpPr>
        <p:spPr>
          <a:xfrm>
            <a:off x="5268801" y="3471308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2024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3EB5BCDA-EBB1-4107-9049-94F0D75E90B0}"/>
              </a:ext>
            </a:extLst>
          </p:cNvPr>
          <p:cNvSpPr txBox="1"/>
          <p:nvPr/>
        </p:nvSpPr>
        <p:spPr>
          <a:xfrm>
            <a:off x="4188021" y="4513154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B5185374-985F-4D24-846C-BD57FF33C4BE}"/>
              </a:ext>
            </a:extLst>
          </p:cNvPr>
          <p:cNvSpPr txBox="1"/>
          <p:nvPr/>
        </p:nvSpPr>
        <p:spPr>
          <a:xfrm>
            <a:off x="3107242" y="3138394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B8FDC277-1603-4F48-9EAC-4A8FD2B44514}"/>
              </a:ext>
            </a:extLst>
          </p:cNvPr>
          <p:cNvSpPr txBox="1"/>
          <p:nvPr/>
        </p:nvSpPr>
        <p:spPr>
          <a:xfrm>
            <a:off x="2026463" y="4841205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BDE16402-7BA9-4683-841F-D7A66E34BF22}"/>
              </a:ext>
            </a:extLst>
          </p:cNvPr>
          <p:cNvSpPr txBox="1"/>
          <p:nvPr/>
        </p:nvSpPr>
        <p:spPr>
          <a:xfrm>
            <a:off x="945684" y="2760388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2" name="L 도형 93">
            <a:extLst>
              <a:ext uri="{FF2B5EF4-FFF2-40B4-BE49-F238E27FC236}">
                <a16:creationId xmlns:a16="http://schemas.microsoft.com/office/drawing/2014/main" id="{8400C9FB-E644-4C30-9543-D6CD143FA079}"/>
              </a:ext>
            </a:extLst>
          </p:cNvPr>
          <p:cNvSpPr/>
          <p:nvPr/>
        </p:nvSpPr>
        <p:spPr>
          <a:xfrm rot="13500000">
            <a:off x="8057720" y="206781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01EE698E-C6AD-4CA0-935E-7082B96CD16F}"/>
              </a:ext>
            </a:extLst>
          </p:cNvPr>
          <p:cNvSpPr txBox="1"/>
          <p:nvPr/>
        </p:nvSpPr>
        <p:spPr>
          <a:xfrm>
            <a:off x="7255535" y="2015473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324" name="Group 66">
            <a:extLst>
              <a:ext uri="{FF2B5EF4-FFF2-40B4-BE49-F238E27FC236}">
                <a16:creationId xmlns:a16="http://schemas.microsoft.com/office/drawing/2014/main" id="{22AD1C96-D73D-4306-AB33-1B7C295D7CB9}"/>
              </a:ext>
            </a:extLst>
          </p:cNvPr>
          <p:cNvGrpSpPr/>
          <p:nvPr/>
        </p:nvGrpSpPr>
        <p:grpSpPr>
          <a:xfrm>
            <a:off x="8537750" y="1977373"/>
            <a:ext cx="3097749" cy="738664"/>
            <a:chOff x="3017861" y="4283314"/>
            <a:chExt cx="1917633" cy="738664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2FBFF9C5-EDAD-4980-8D38-21BD175033D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8DC4258A-238A-4FE1-90AD-D1E907B3C7C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7" name="L 도형 93">
            <a:extLst>
              <a:ext uri="{FF2B5EF4-FFF2-40B4-BE49-F238E27FC236}">
                <a16:creationId xmlns:a16="http://schemas.microsoft.com/office/drawing/2014/main" id="{EC212A47-43BB-4F76-845F-F78505ECBCEC}"/>
              </a:ext>
            </a:extLst>
          </p:cNvPr>
          <p:cNvSpPr/>
          <p:nvPr/>
        </p:nvSpPr>
        <p:spPr>
          <a:xfrm rot="13500000">
            <a:off x="8057720" y="291866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EC05FC7F-0D52-4426-A36E-D3C2DB1573C5}"/>
              </a:ext>
            </a:extLst>
          </p:cNvPr>
          <p:cNvSpPr txBox="1"/>
          <p:nvPr/>
        </p:nvSpPr>
        <p:spPr>
          <a:xfrm>
            <a:off x="7255535" y="2866325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29" name="Group 66">
            <a:extLst>
              <a:ext uri="{FF2B5EF4-FFF2-40B4-BE49-F238E27FC236}">
                <a16:creationId xmlns:a16="http://schemas.microsoft.com/office/drawing/2014/main" id="{F1B12806-BA88-40C2-A255-05397C0F1B9D}"/>
              </a:ext>
            </a:extLst>
          </p:cNvPr>
          <p:cNvGrpSpPr/>
          <p:nvPr/>
        </p:nvGrpSpPr>
        <p:grpSpPr>
          <a:xfrm>
            <a:off x="8537750" y="2839767"/>
            <a:ext cx="3097749" cy="723275"/>
            <a:chOff x="3017861" y="4298703"/>
            <a:chExt cx="1917633" cy="72327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354CFDF1-0C35-4182-8CF9-9816980B4F4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0A4F1D4E-9094-463F-83C9-D4026C6A5C6F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2" name="L 도형 93">
            <a:extLst>
              <a:ext uri="{FF2B5EF4-FFF2-40B4-BE49-F238E27FC236}">
                <a16:creationId xmlns:a16="http://schemas.microsoft.com/office/drawing/2014/main" id="{21287F55-9303-4DD3-855C-B60AF03FE373}"/>
              </a:ext>
            </a:extLst>
          </p:cNvPr>
          <p:cNvSpPr/>
          <p:nvPr/>
        </p:nvSpPr>
        <p:spPr>
          <a:xfrm rot="13500000">
            <a:off x="8057720" y="4620373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2098C28A-B983-49EA-9E82-489713F89962}"/>
              </a:ext>
            </a:extLst>
          </p:cNvPr>
          <p:cNvSpPr txBox="1"/>
          <p:nvPr/>
        </p:nvSpPr>
        <p:spPr>
          <a:xfrm>
            <a:off x="7255535" y="4568029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34" name="L 도형 93">
            <a:extLst>
              <a:ext uri="{FF2B5EF4-FFF2-40B4-BE49-F238E27FC236}">
                <a16:creationId xmlns:a16="http://schemas.microsoft.com/office/drawing/2014/main" id="{7E75BDCF-C15F-4C85-B499-6857167F76D5}"/>
              </a:ext>
            </a:extLst>
          </p:cNvPr>
          <p:cNvSpPr/>
          <p:nvPr/>
        </p:nvSpPr>
        <p:spPr>
          <a:xfrm rot="13500000">
            <a:off x="8057720" y="3769521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8B9524DE-9817-4554-8155-462745FFC21F}"/>
              </a:ext>
            </a:extLst>
          </p:cNvPr>
          <p:cNvSpPr txBox="1"/>
          <p:nvPr/>
        </p:nvSpPr>
        <p:spPr>
          <a:xfrm>
            <a:off x="7255535" y="3717177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36" name="Group 66">
            <a:extLst>
              <a:ext uri="{FF2B5EF4-FFF2-40B4-BE49-F238E27FC236}">
                <a16:creationId xmlns:a16="http://schemas.microsoft.com/office/drawing/2014/main" id="{55FEDA5C-8B88-4171-A91F-636A878DA1FD}"/>
              </a:ext>
            </a:extLst>
          </p:cNvPr>
          <p:cNvGrpSpPr/>
          <p:nvPr/>
        </p:nvGrpSpPr>
        <p:grpSpPr>
          <a:xfrm>
            <a:off x="8537750" y="3686771"/>
            <a:ext cx="3097749" cy="723275"/>
            <a:chOff x="3017861" y="4298703"/>
            <a:chExt cx="1917633" cy="723275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D28EDF0A-BEC2-463A-9910-C664E631A99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269636C5-D44D-4D82-BC2B-C1D9EE09DBA4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9" name="Group 66">
            <a:extLst>
              <a:ext uri="{FF2B5EF4-FFF2-40B4-BE49-F238E27FC236}">
                <a16:creationId xmlns:a16="http://schemas.microsoft.com/office/drawing/2014/main" id="{99DBC974-795C-44C0-8B2C-B2CDD31322FB}"/>
              </a:ext>
            </a:extLst>
          </p:cNvPr>
          <p:cNvGrpSpPr/>
          <p:nvPr/>
        </p:nvGrpSpPr>
        <p:grpSpPr>
          <a:xfrm>
            <a:off x="8537750" y="4533775"/>
            <a:ext cx="3097749" cy="738664"/>
            <a:chOff x="3017861" y="4283314"/>
            <a:chExt cx="1917633" cy="738664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141BDE8-B325-44E2-B17B-A65BA01F358A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690B1033-1FCD-4BC6-8D06-843BAE85C23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2" name="L 도형 93">
            <a:extLst>
              <a:ext uri="{FF2B5EF4-FFF2-40B4-BE49-F238E27FC236}">
                <a16:creationId xmlns:a16="http://schemas.microsoft.com/office/drawing/2014/main" id="{360A0D6F-A1AC-4A80-AFFD-9CB8E86EB2A9}"/>
              </a:ext>
            </a:extLst>
          </p:cNvPr>
          <p:cNvSpPr/>
          <p:nvPr/>
        </p:nvSpPr>
        <p:spPr>
          <a:xfrm rot="13500000">
            <a:off x="8057720" y="5471224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064F672D-EBD1-40F2-87BB-660D140232F5}"/>
              </a:ext>
            </a:extLst>
          </p:cNvPr>
          <p:cNvSpPr txBox="1"/>
          <p:nvPr/>
        </p:nvSpPr>
        <p:spPr>
          <a:xfrm>
            <a:off x="7255535" y="5418880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44" name="Group 66">
            <a:extLst>
              <a:ext uri="{FF2B5EF4-FFF2-40B4-BE49-F238E27FC236}">
                <a16:creationId xmlns:a16="http://schemas.microsoft.com/office/drawing/2014/main" id="{C18B2CE5-038E-4804-A911-3EFDEDC215C7}"/>
              </a:ext>
            </a:extLst>
          </p:cNvPr>
          <p:cNvGrpSpPr/>
          <p:nvPr/>
        </p:nvGrpSpPr>
        <p:grpSpPr>
          <a:xfrm>
            <a:off x="8537750" y="5396169"/>
            <a:ext cx="3097749" cy="723275"/>
            <a:chOff x="3017861" y="4298703"/>
            <a:chExt cx="1917633" cy="723275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6A4811BF-7CF4-4B6B-AF28-434050B0EEC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36228C42-FEC9-4A9C-99C2-0427CA29D056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135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2022-11-03T04:39:16Z</dcterms:modified>
</cp:coreProperties>
</file>