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021" name="Flowchart: Off-page Connector 66">
            <a:extLst>
              <a:ext uri="{FF2B5EF4-FFF2-40B4-BE49-F238E27FC236}">
                <a16:creationId xmlns:a16="http://schemas.microsoft.com/office/drawing/2014/main" id="{6365F06B-B34F-4DEF-8B67-343554B2A6BC}"/>
              </a:ext>
            </a:extLst>
          </p:cNvPr>
          <p:cNvSpPr/>
          <p:nvPr/>
        </p:nvSpPr>
        <p:spPr>
          <a:xfrm>
            <a:off x="6413921" y="4284325"/>
            <a:ext cx="866372" cy="730361"/>
          </a:xfrm>
          <a:prstGeom prst="flowChartOffpageConnector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022" name="Flowchart: Off-page Connector 67">
            <a:extLst>
              <a:ext uri="{FF2B5EF4-FFF2-40B4-BE49-F238E27FC236}">
                <a16:creationId xmlns:a16="http://schemas.microsoft.com/office/drawing/2014/main" id="{BBD5F802-E8B0-4B16-8224-C8A7E49E3698}"/>
              </a:ext>
            </a:extLst>
          </p:cNvPr>
          <p:cNvSpPr/>
          <p:nvPr/>
        </p:nvSpPr>
        <p:spPr>
          <a:xfrm>
            <a:off x="6413921" y="5452175"/>
            <a:ext cx="866372" cy="730361"/>
          </a:xfrm>
          <a:prstGeom prst="flowChartOffpageConnector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023" name="Flowchart: Off-page Connector 68">
            <a:extLst>
              <a:ext uri="{FF2B5EF4-FFF2-40B4-BE49-F238E27FC236}">
                <a16:creationId xmlns:a16="http://schemas.microsoft.com/office/drawing/2014/main" id="{F1685CEF-35BA-42D6-8A80-4FD0D2DB1CFB}"/>
              </a:ext>
            </a:extLst>
          </p:cNvPr>
          <p:cNvSpPr/>
          <p:nvPr/>
        </p:nvSpPr>
        <p:spPr>
          <a:xfrm>
            <a:off x="868511" y="5452175"/>
            <a:ext cx="866372" cy="730361"/>
          </a:xfrm>
          <a:prstGeom prst="flowChartOffpage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024" name="Rectangle 9">
            <a:extLst>
              <a:ext uri="{FF2B5EF4-FFF2-40B4-BE49-F238E27FC236}">
                <a16:creationId xmlns:a16="http://schemas.microsoft.com/office/drawing/2014/main" id="{3298C231-F07C-499D-8F7A-D249D510B317}"/>
              </a:ext>
            </a:extLst>
          </p:cNvPr>
          <p:cNvSpPr/>
          <p:nvPr/>
        </p:nvSpPr>
        <p:spPr>
          <a:xfrm>
            <a:off x="6663788" y="4448085"/>
            <a:ext cx="366638" cy="34320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025" name="Oval 7">
            <a:extLst>
              <a:ext uri="{FF2B5EF4-FFF2-40B4-BE49-F238E27FC236}">
                <a16:creationId xmlns:a16="http://schemas.microsoft.com/office/drawing/2014/main" id="{38E67227-8D57-44DD-A7A7-A9F9C0293E06}"/>
              </a:ext>
            </a:extLst>
          </p:cNvPr>
          <p:cNvSpPr/>
          <p:nvPr/>
        </p:nvSpPr>
        <p:spPr>
          <a:xfrm>
            <a:off x="6665237" y="5605670"/>
            <a:ext cx="363742" cy="363738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026" name="Oval 21">
            <a:extLst>
              <a:ext uri="{FF2B5EF4-FFF2-40B4-BE49-F238E27FC236}">
                <a16:creationId xmlns:a16="http://schemas.microsoft.com/office/drawing/2014/main" id="{912319E5-0B98-4C77-86B1-0D172C1B3C43}"/>
              </a:ext>
            </a:extLst>
          </p:cNvPr>
          <p:cNvSpPr>
            <a:spLocks noChangeAspect="1"/>
          </p:cNvSpPr>
          <p:nvPr/>
        </p:nvSpPr>
        <p:spPr>
          <a:xfrm>
            <a:off x="1091175" y="5575257"/>
            <a:ext cx="421044" cy="424562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2027" name="Flowchart: Off-page Connector 72">
            <a:extLst>
              <a:ext uri="{FF2B5EF4-FFF2-40B4-BE49-F238E27FC236}">
                <a16:creationId xmlns:a16="http://schemas.microsoft.com/office/drawing/2014/main" id="{DDADC2C4-3662-438A-9E83-381E7A3EE0CD}"/>
              </a:ext>
            </a:extLst>
          </p:cNvPr>
          <p:cNvSpPr/>
          <p:nvPr/>
        </p:nvSpPr>
        <p:spPr>
          <a:xfrm>
            <a:off x="868511" y="4284325"/>
            <a:ext cx="866372" cy="730361"/>
          </a:xfrm>
          <a:prstGeom prst="flowChartOffpage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028" name="TextBox 2027">
            <a:extLst>
              <a:ext uri="{FF2B5EF4-FFF2-40B4-BE49-F238E27FC236}">
                <a16:creationId xmlns:a16="http://schemas.microsoft.com/office/drawing/2014/main" id="{52C018EF-9344-4A26-9E6B-E88F6991DC71}"/>
              </a:ext>
            </a:extLst>
          </p:cNvPr>
          <p:cNvSpPr txBox="1"/>
          <p:nvPr/>
        </p:nvSpPr>
        <p:spPr>
          <a:xfrm>
            <a:off x="3486218" y="2816622"/>
            <a:ext cx="2506103" cy="461665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40%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029" name="TextBox 2028">
            <a:extLst>
              <a:ext uri="{FF2B5EF4-FFF2-40B4-BE49-F238E27FC236}">
                <a16:creationId xmlns:a16="http://schemas.microsoft.com/office/drawing/2014/main" id="{5E0916A2-EC65-4CC7-A05D-52A2670E6B0F}"/>
              </a:ext>
            </a:extLst>
          </p:cNvPr>
          <p:cNvSpPr txBox="1"/>
          <p:nvPr/>
        </p:nvSpPr>
        <p:spPr>
          <a:xfrm>
            <a:off x="3486218" y="3263636"/>
            <a:ext cx="2506103" cy="6463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030" name="Group 4">
            <a:extLst>
              <a:ext uri="{FF2B5EF4-FFF2-40B4-BE49-F238E27FC236}">
                <a16:creationId xmlns:a16="http://schemas.microsoft.com/office/drawing/2014/main" id="{6B7765C6-1DFC-4408-855C-15DA30179A1E}"/>
              </a:ext>
            </a:extLst>
          </p:cNvPr>
          <p:cNvGrpSpPr/>
          <p:nvPr/>
        </p:nvGrpSpPr>
        <p:grpSpPr>
          <a:xfrm>
            <a:off x="3888627" y="1909527"/>
            <a:ext cx="1701282" cy="692561"/>
            <a:chOff x="2626230" y="1861456"/>
            <a:chExt cx="1701282" cy="692561"/>
          </a:xfrm>
        </p:grpSpPr>
        <p:sp>
          <p:nvSpPr>
            <p:cNvPr id="2031" name="Rounded Rectangle 112">
              <a:extLst>
                <a:ext uri="{FF2B5EF4-FFF2-40B4-BE49-F238E27FC236}">
                  <a16:creationId xmlns:a16="http://schemas.microsoft.com/office/drawing/2014/main" id="{88A65B85-3117-4428-BE23-0F80EE73A7F5}"/>
                </a:ext>
              </a:extLst>
            </p:cNvPr>
            <p:cNvSpPr/>
            <p:nvPr/>
          </p:nvSpPr>
          <p:spPr>
            <a:xfrm>
              <a:off x="2626230" y="1861456"/>
              <a:ext cx="1584176" cy="692561"/>
            </a:xfrm>
            <a:prstGeom prst="roundRect">
              <a:avLst>
                <a:gd name="adj" fmla="val 13643"/>
              </a:avLst>
            </a:prstGeom>
            <a:noFill/>
            <a:ln w="8572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032" name="Rounded Rectangle 113">
              <a:extLst>
                <a:ext uri="{FF2B5EF4-FFF2-40B4-BE49-F238E27FC236}">
                  <a16:creationId xmlns:a16="http://schemas.microsoft.com/office/drawing/2014/main" id="{211665E0-3E1D-435A-B79F-678E54BAD704}"/>
                </a:ext>
              </a:extLst>
            </p:cNvPr>
            <p:cNvSpPr/>
            <p:nvPr/>
          </p:nvSpPr>
          <p:spPr>
            <a:xfrm>
              <a:off x="4188634" y="2027716"/>
              <a:ext cx="138878" cy="360040"/>
            </a:xfrm>
            <a:prstGeom prst="roundRect">
              <a:avLst>
                <a:gd name="adj" fmla="val 3556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2033" name="Group 7">
              <a:extLst>
                <a:ext uri="{FF2B5EF4-FFF2-40B4-BE49-F238E27FC236}">
                  <a16:creationId xmlns:a16="http://schemas.microsoft.com/office/drawing/2014/main" id="{899B5194-D55B-47D6-AA75-B9201590DABF}"/>
                </a:ext>
              </a:extLst>
            </p:cNvPr>
            <p:cNvGrpSpPr/>
            <p:nvPr/>
          </p:nvGrpSpPr>
          <p:grpSpPr>
            <a:xfrm>
              <a:off x="2734241" y="1953054"/>
              <a:ext cx="1378024" cy="506682"/>
              <a:chOff x="2734241" y="1953556"/>
              <a:chExt cx="1378024" cy="506682"/>
            </a:xfrm>
          </p:grpSpPr>
          <p:sp>
            <p:nvSpPr>
              <p:cNvPr id="2034" name="Rounded Rectangle 114">
                <a:extLst>
                  <a:ext uri="{FF2B5EF4-FFF2-40B4-BE49-F238E27FC236}">
                    <a16:creationId xmlns:a16="http://schemas.microsoft.com/office/drawing/2014/main" id="{9CBE9028-E19A-429C-B278-638A1EF5C74C}"/>
                  </a:ext>
                </a:extLst>
              </p:cNvPr>
              <p:cNvSpPr/>
              <p:nvPr/>
            </p:nvSpPr>
            <p:spPr>
              <a:xfrm>
                <a:off x="2734241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35" name="Rounded Rectangle 147">
                <a:extLst>
                  <a:ext uri="{FF2B5EF4-FFF2-40B4-BE49-F238E27FC236}">
                    <a16:creationId xmlns:a16="http://schemas.microsoft.com/office/drawing/2014/main" id="{A6B2C190-27B3-4179-AD29-C28F2289AAB4}"/>
                  </a:ext>
                </a:extLst>
              </p:cNvPr>
              <p:cNvSpPr/>
              <p:nvPr/>
            </p:nvSpPr>
            <p:spPr>
              <a:xfrm>
                <a:off x="3019399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36" name="Rounded Rectangle 147">
                <a:extLst>
                  <a:ext uri="{FF2B5EF4-FFF2-40B4-BE49-F238E27FC236}">
                    <a16:creationId xmlns:a16="http://schemas.microsoft.com/office/drawing/2014/main" id="{1CCEFC0C-39F3-491A-BB76-BE285372826B}"/>
                  </a:ext>
                </a:extLst>
              </p:cNvPr>
              <p:cNvSpPr/>
              <p:nvPr/>
            </p:nvSpPr>
            <p:spPr>
              <a:xfrm>
                <a:off x="3308130" y="1955344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37" name="Rounded Rectangle 147">
                <a:extLst>
                  <a:ext uri="{FF2B5EF4-FFF2-40B4-BE49-F238E27FC236}">
                    <a16:creationId xmlns:a16="http://schemas.microsoft.com/office/drawing/2014/main" id="{26DF084D-C6B7-4E67-A1E5-269FF93ED06F}"/>
                  </a:ext>
                </a:extLst>
              </p:cNvPr>
              <p:cNvSpPr/>
              <p:nvPr/>
            </p:nvSpPr>
            <p:spPr>
              <a:xfrm>
                <a:off x="3596861" y="1954450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38" name="Rounded Rectangle 147">
                <a:extLst>
                  <a:ext uri="{FF2B5EF4-FFF2-40B4-BE49-F238E27FC236}">
                    <a16:creationId xmlns:a16="http://schemas.microsoft.com/office/drawing/2014/main" id="{72E1FEE0-7CC1-4B09-A756-ADE0778A6197}"/>
                  </a:ext>
                </a:extLst>
              </p:cNvPr>
              <p:cNvSpPr/>
              <p:nvPr/>
            </p:nvSpPr>
            <p:spPr>
              <a:xfrm>
                <a:off x="3885592" y="1953556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sp>
        <p:nvSpPr>
          <p:cNvPr id="2039" name="TextBox 2038">
            <a:extLst>
              <a:ext uri="{FF2B5EF4-FFF2-40B4-BE49-F238E27FC236}">
                <a16:creationId xmlns:a16="http://schemas.microsoft.com/office/drawing/2014/main" id="{D4805B2D-ED16-4293-B5C0-26249A367F05}"/>
              </a:ext>
            </a:extLst>
          </p:cNvPr>
          <p:cNvSpPr txBox="1"/>
          <p:nvPr/>
        </p:nvSpPr>
        <p:spPr>
          <a:xfrm>
            <a:off x="775270" y="2816622"/>
            <a:ext cx="2506103" cy="461665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20%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40" name="TextBox 2039">
            <a:extLst>
              <a:ext uri="{FF2B5EF4-FFF2-40B4-BE49-F238E27FC236}">
                <a16:creationId xmlns:a16="http://schemas.microsoft.com/office/drawing/2014/main" id="{126D2537-0F10-4F35-A8B6-D351B827622D}"/>
              </a:ext>
            </a:extLst>
          </p:cNvPr>
          <p:cNvSpPr txBox="1"/>
          <p:nvPr/>
        </p:nvSpPr>
        <p:spPr>
          <a:xfrm>
            <a:off x="775270" y="3263636"/>
            <a:ext cx="2506103" cy="6463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041" name="Group 48">
            <a:extLst>
              <a:ext uri="{FF2B5EF4-FFF2-40B4-BE49-F238E27FC236}">
                <a16:creationId xmlns:a16="http://schemas.microsoft.com/office/drawing/2014/main" id="{91F873EC-3B7F-4A23-BC21-303EFBBA7E8A}"/>
              </a:ext>
            </a:extLst>
          </p:cNvPr>
          <p:cNvGrpSpPr/>
          <p:nvPr/>
        </p:nvGrpSpPr>
        <p:grpSpPr>
          <a:xfrm>
            <a:off x="1177680" y="1909527"/>
            <a:ext cx="1701282" cy="692561"/>
            <a:chOff x="1376460" y="1909527"/>
            <a:chExt cx="1701282" cy="692561"/>
          </a:xfrm>
        </p:grpSpPr>
        <p:grpSp>
          <p:nvGrpSpPr>
            <p:cNvPr id="2042" name="그룹 3">
              <a:extLst>
                <a:ext uri="{FF2B5EF4-FFF2-40B4-BE49-F238E27FC236}">
                  <a16:creationId xmlns:a16="http://schemas.microsoft.com/office/drawing/2014/main" id="{C21282E1-9243-4FAD-BC80-8FDFB9ADEAA5}"/>
                </a:ext>
              </a:extLst>
            </p:cNvPr>
            <p:cNvGrpSpPr/>
            <p:nvPr/>
          </p:nvGrpSpPr>
          <p:grpSpPr>
            <a:xfrm>
              <a:off x="1376460" y="1909527"/>
              <a:ext cx="1701282" cy="692561"/>
              <a:chOff x="1376459" y="1909526"/>
              <a:chExt cx="1701282" cy="692561"/>
            </a:xfrm>
          </p:grpSpPr>
          <p:sp>
            <p:nvSpPr>
              <p:cNvPr id="2047" name="Rounded Rectangle 155">
                <a:extLst>
                  <a:ext uri="{FF2B5EF4-FFF2-40B4-BE49-F238E27FC236}">
                    <a16:creationId xmlns:a16="http://schemas.microsoft.com/office/drawing/2014/main" id="{00F06021-35DE-4201-8B2B-78211CC40059}"/>
                  </a:ext>
                </a:extLst>
              </p:cNvPr>
              <p:cNvSpPr/>
              <p:nvPr/>
            </p:nvSpPr>
            <p:spPr>
              <a:xfrm>
                <a:off x="1376459" y="1909526"/>
                <a:ext cx="1584176" cy="692561"/>
              </a:xfrm>
              <a:prstGeom prst="roundRect">
                <a:avLst>
                  <a:gd name="adj" fmla="val 13643"/>
                </a:avLst>
              </a:prstGeom>
              <a:noFill/>
              <a:ln w="85725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48" name="Rounded Rectangle 156">
                <a:extLst>
                  <a:ext uri="{FF2B5EF4-FFF2-40B4-BE49-F238E27FC236}">
                    <a16:creationId xmlns:a16="http://schemas.microsoft.com/office/drawing/2014/main" id="{931B556F-2686-4B41-AB3E-5E1CEA9A7943}"/>
                  </a:ext>
                </a:extLst>
              </p:cNvPr>
              <p:cNvSpPr/>
              <p:nvPr/>
            </p:nvSpPr>
            <p:spPr>
              <a:xfrm>
                <a:off x="2938863" y="2075786"/>
                <a:ext cx="138878" cy="360040"/>
              </a:xfrm>
              <a:prstGeom prst="roundRect">
                <a:avLst>
                  <a:gd name="adj" fmla="val 35564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49" name="Rounded Rectangle 158">
                <a:extLst>
                  <a:ext uri="{FF2B5EF4-FFF2-40B4-BE49-F238E27FC236}">
                    <a16:creationId xmlns:a16="http://schemas.microsoft.com/office/drawing/2014/main" id="{AC222300-A2D3-4E26-BFE6-0C072E57FB88}"/>
                  </a:ext>
                </a:extLst>
              </p:cNvPr>
              <p:cNvSpPr/>
              <p:nvPr/>
            </p:nvSpPr>
            <p:spPr>
              <a:xfrm>
                <a:off x="1484470" y="2003806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sp>
          <p:nvSpPr>
            <p:cNvPr id="2043" name="Rounded Rectangle 171">
              <a:extLst>
                <a:ext uri="{FF2B5EF4-FFF2-40B4-BE49-F238E27FC236}">
                  <a16:creationId xmlns:a16="http://schemas.microsoft.com/office/drawing/2014/main" id="{21E5666F-0138-413B-8996-F26C310CC6E3}"/>
                </a:ext>
              </a:extLst>
            </p:cNvPr>
            <p:cNvSpPr/>
            <p:nvPr/>
          </p:nvSpPr>
          <p:spPr>
            <a:xfrm>
              <a:off x="1765978" y="2008333"/>
              <a:ext cx="226673" cy="504000"/>
            </a:xfrm>
            <a:prstGeom prst="roundRect">
              <a:avLst>
                <a:gd name="adj" fmla="val 3480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044" name="Rounded Rectangle 172">
              <a:extLst>
                <a:ext uri="{FF2B5EF4-FFF2-40B4-BE49-F238E27FC236}">
                  <a16:creationId xmlns:a16="http://schemas.microsoft.com/office/drawing/2014/main" id="{051E4A5F-1531-4177-9169-7B2764759567}"/>
                </a:ext>
              </a:extLst>
            </p:cNvPr>
            <p:cNvSpPr/>
            <p:nvPr/>
          </p:nvSpPr>
          <p:spPr>
            <a:xfrm>
              <a:off x="2051136" y="2008333"/>
              <a:ext cx="226673" cy="504000"/>
            </a:xfrm>
            <a:prstGeom prst="roundRect">
              <a:avLst>
                <a:gd name="adj" fmla="val 3480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045" name="Rounded Rectangle 173">
              <a:extLst>
                <a:ext uri="{FF2B5EF4-FFF2-40B4-BE49-F238E27FC236}">
                  <a16:creationId xmlns:a16="http://schemas.microsoft.com/office/drawing/2014/main" id="{F9C133E3-23E0-46DC-BA98-728235536664}"/>
                </a:ext>
              </a:extLst>
            </p:cNvPr>
            <p:cNvSpPr/>
            <p:nvPr/>
          </p:nvSpPr>
          <p:spPr>
            <a:xfrm>
              <a:off x="2336294" y="2008333"/>
              <a:ext cx="226673" cy="504000"/>
            </a:xfrm>
            <a:prstGeom prst="roundRect">
              <a:avLst>
                <a:gd name="adj" fmla="val 3480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046" name="Rounded Rectangle 173">
              <a:extLst>
                <a:ext uri="{FF2B5EF4-FFF2-40B4-BE49-F238E27FC236}">
                  <a16:creationId xmlns:a16="http://schemas.microsoft.com/office/drawing/2014/main" id="{E6D44A28-0682-41CA-A2BD-ECD4635A42FC}"/>
                </a:ext>
              </a:extLst>
            </p:cNvPr>
            <p:cNvSpPr/>
            <p:nvPr/>
          </p:nvSpPr>
          <p:spPr>
            <a:xfrm>
              <a:off x="2619800" y="2005793"/>
              <a:ext cx="226673" cy="504000"/>
            </a:xfrm>
            <a:prstGeom prst="roundRect">
              <a:avLst>
                <a:gd name="adj" fmla="val 3480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050" name="TextBox 2049">
            <a:extLst>
              <a:ext uri="{FF2B5EF4-FFF2-40B4-BE49-F238E27FC236}">
                <a16:creationId xmlns:a16="http://schemas.microsoft.com/office/drawing/2014/main" id="{8A85AEE2-E429-4B04-A195-A0466D7160C7}"/>
              </a:ext>
            </a:extLst>
          </p:cNvPr>
          <p:cNvSpPr txBox="1"/>
          <p:nvPr/>
        </p:nvSpPr>
        <p:spPr>
          <a:xfrm>
            <a:off x="8908113" y="2816622"/>
            <a:ext cx="2506103" cy="461665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80%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051" name="TextBox 2050">
            <a:extLst>
              <a:ext uri="{FF2B5EF4-FFF2-40B4-BE49-F238E27FC236}">
                <a16:creationId xmlns:a16="http://schemas.microsoft.com/office/drawing/2014/main" id="{9DC8C079-187F-4FA0-B0B1-3C79D71FBAF6}"/>
              </a:ext>
            </a:extLst>
          </p:cNvPr>
          <p:cNvSpPr txBox="1"/>
          <p:nvPr/>
        </p:nvSpPr>
        <p:spPr>
          <a:xfrm>
            <a:off x="8908113" y="3263636"/>
            <a:ext cx="2506103" cy="6463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052" name="Group 25">
            <a:extLst>
              <a:ext uri="{FF2B5EF4-FFF2-40B4-BE49-F238E27FC236}">
                <a16:creationId xmlns:a16="http://schemas.microsoft.com/office/drawing/2014/main" id="{4E67402F-25B7-4206-BE8D-6CE479675589}"/>
              </a:ext>
            </a:extLst>
          </p:cNvPr>
          <p:cNvGrpSpPr/>
          <p:nvPr/>
        </p:nvGrpSpPr>
        <p:grpSpPr>
          <a:xfrm>
            <a:off x="9310523" y="1909527"/>
            <a:ext cx="1701282" cy="692561"/>
            <a:chOff x="2626230" y="1861456"/>
            <a:chExt cx="1701282" cy="692561"/>
          </a:xfrm>
        </p:grpSpPr>
        <p:sp>
          <p:nvSpPr>
            <p:cNvPr id="2053" name="Rounded Rectangle 167">
              <a:extLst>
                <a:ext uri="{FF2B5EF4-FFF2-40B4-BE49-F238E27FC236}">
                  <a16:creationId xmlns:a16="http://schemas.microsoft.com/office/drawing/2014/main" id="{D14066E4-30D2-4EB8-915C-1CBAF6B6335A}"/>
                </a:ext>
              </a:extLst>
            </p:cNvPr>
            <p:cNvSpPr/>
            <p:nvPr/>
          </p:nvSpPr>
          <p:spPr>
            <a:xfrm>
              <a:off x="2626230" y="1861456"/>
              <a:ext cx="1584176" cy="692561"/>
            </a:xfrm>
            <a:prstGeom prst="roundRect">
              <a:avLst>
                <a:gd name="adj" fmla="val 13643"/>
              </a:avLst>
            </a:prstGeom>
            <a:noFill/>
            <a:ln w="85725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054" name="Rounded Rectangle 168">
              <a:extLst>
                <a:ext uri="{FF2B5EF4-FFF2-40B4-BE49-F238E27FC236}">
                  <a16:creationId xmlns:a16="http://schemas.microsoft.com/office/drawing/2014/main" id="{8726EF00-0BB6-435A-BF90-1E426146327E}"/>
                </a:ext>
              </a:extLst>
            </p:cNvPr>
            <p:cNvSpPr/>
            <p:nvPr/>
          </p:nvSpPr>
          <p:spPr>
            <a:xfrm>
              <a:off x="4188634" y="2027716"/>
              <a:ext cx="138878" cy="360040"/>
            </a:xfrm>
            <a:prstGeom prst="roundRect">
              <a:avLst>
                <a:gd name="adj" fmla="val 3556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2055" name="Group 28">
              <a:extLst>
                <a:ext uri="{FF2B5EF4-FFF2-40B4-BE49-F238E27FC236}">
                  <a16:creationId xmlns:a16="http://schemas.microsoft.com/office/drawing/2014/main" id="{13440712-0EDF-4E29-8EEA-7F9480D41DBB}"/>
                </a:ext>
              </a:extLst>
            </p:cNvPr>
            <p:cNvGrpSpPr/>
            <p:nvPr/>
          </p:nvGrpSpPr>
          <p:grpSpPr>
            <a:xfrm>
              <a:off x="2734241" y="1953196"/>
              <a:ext cx="1365653" cy="506540"/>
              <a:chOff x="2734241" y="1953698"/>
              <a:chExt cx="1365653" cy="506540"/>
            </a:xfrm>
          </p:grpSpPr>
          <p:sp>
            <p:nvSpPr>
              <p:cNvPr id="2056" name="Rounded Rectangle 170">
                <a:extLst>
                  <a:ext uri="{FF2B5EF4-FFF2-40B4-BE49-F238E27FC236}">
                    <a16:creationId xmlns:a16="http://schemas.microsoft.com/office/drawing/2014/main" id="{78484377-C47A-4619-9AF7-3966DE136E6B}"/>
                  </a:ext>
                </a:extLst>
              </p:cNvPr>
              <p:cNvSpPr/>
              <p:nvPr/>
            </p:nvSpPr>
            <p:spPr>
              <a:xfrm>
                <a:off x="2734241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57" name="Rounded Rectangle 171">
                <a:extLst>
                  <a:ext uri="{FF2B5EF4-FFF2-40B4-BE49-F238E27FC236}">
                    <a16:creationId xmlns:a16="http://schemas.microsoft.com/office/drawing/2014/main" id="{270A7421-8794-45D9-811C-CB2F53CEBB6F}"/>
                  </a:ext>
                </a:extLst>
              </p:cNvPr>
              <p:cNvSpPr/>
              <p:nvPr/>
            </p:nvSpPr>
            <p:spPr>
              <a:xfrm>
                <a:off x="3019399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58" name="Rounded Rectangle 172">
                <a:extLst>
                  <a:ext uri="{FF2B5EF4-FFF2-40B4-BE49-F238E27FC236}">
                    <a16:creationId xmlns:a16="http://schemas.microsoft.com/office/drawing/2014/main" id="{F4B0A5F9-7274-40F4-B462-FD17FD071F2C}"/>
                  </a:ext>
                </a:extLst>
              </p:cNvPr>
              <p:cNvSpPr/>
              <p:nvPr/>
            </p:nvSpPr>
            <p:spPr>
              <a:xfrm>
                <a:off x="3304557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59" name="Rounded Rectangle 173">
                <a:extLst>
                  <a:ext uri="{FF2B5EF4-FFF2-40B4-BE49-F238E27FC236}">
                    <a16:creationId xmlns:a16="http://schemas.microsoft.com/office/drawing/2014/main" id="{E08E2154-0C05-44CE-BD2E-C877F0E98DF5}"/>
                  </a:ext>
                </a:extLst>
              </p:cNvPr>
              <p:cNvSpPr/>
              <p:nvPr/>
            </p:nvSpPr>
            <p:spPr>
              <a:xfrm>
                <a:off x="3589715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60" name="Rounded Rectangle 173">
                <a:extLst>
                  <a:ext uri="{FF2B5EF4-FFF2-40B4-BE49-F238E27FC236}">
                    <a16:creationId xmlns:a16="http://schemas.microsoft.com/office/drawing/2014/main" id="{6593FC5E-3964-4D67-9F2A-50BCF67ACBFF}"/>
                  </a:ext>
                </a:extLst>
              </p:cNvPr>
              <p:cNvSpPr/>
              <p:nvPr/>
            </p:nvSpPr>
            <p:spPr>
              <a:xfrm>
                <a:off x="3873221" y="195369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sp>
        <p:nvSpPr>
          <p:cNvPr id="2061" name="TextBox 2060">
            <a:extLst>
              <a:ext uri="{FF2B5EF4-FFF2-40B4-BE49-F238E27FC236}">
                <a16:creationId xmlns:a16="http://schemas.microsoft.com/office/drawing/2014/main" id="{C9656603-76FC-4235-B9C0-14BC2B6B1498}"/>
              </a:ext>
            </a:extLst>
          </p:cNvPr>
          <p:cNvSpPr txBox="1"/>
          <p:nvPr/>
        </p:nvSpPr>
        <p:spPr>
          <a:xfrm>
            <a:off x="6197166" y="2816622"/>
            <a:ext cx="2506103" cy="461665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062" name="TextBox 2061">
            <a:extLst>
              <a:ext uri="{FF2B5EF4-FFF2-40B4-BE49-F238E27FC236}">
                <a16:creationId xmlns:a16="http://schemas.microsoft.com/office/drawing/2014/main" id="{968196A0-AAB4-46E5-B4D8-2F604D9AC461}"/>
              </a:ext>
            </a:extLst>
          </p:cNvPr>
          <p:cNvSpPr txBox="1"/>
          <p:nvPr/>
        </p:nvSpPr>
        <p:spPr>
          <a:xfrm>
            <a:off x="6197166" y="3263636"/>
            <a:ext cx="2506103" cy="646331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063" name="Group 36">
            <a:extLst>
              <a:ext uri="{FF2B5EF4-FFF2-40B4-BE49-F238E27FC236}">
                <a16:creationId xmlns:a16="http://schemas.microsoft.com/office/drawing/2014/main" id="{99DB375A-8A64-4F50-B1DC-942499ECF6B4}"/>
              </a:ext>
            </a:extLst>
          </p:cNvPr>
          <p:cNvGrpSpPr/>
          <p:nvPr/>
        </p:nvGrpSpPr>
        <p:grpSpPr>
          <a:xfrm>
            <a:off x="6599576" y="1909527"/>
            <a:ext cx="1701282" cy="692561"/>
            <a:chOff x="2626230" y="1861456"/>
            <a:chExt cx="1701282" cy="692561"/>
          </a:xfrm>
        </p:grpSpPr>
        <p:sp>
          <p:nvSpPr>
            <p:cNvPr id="2064" name="Rounded Rectangle 179">
              <a:extLst>
                <a:ext uri="{FF2B5EF4-FFF2-40B4-BE49-F238E27FC236}">
                  <a16:creationId xmlns:a16="http://schemas.microsoft.com/office/drawing/2014/main" id="{67AFF662-B52E-4B09-9EE8-941D0AFE47B4}"/>
                </a:ext>
              </a:extLst>
            </p:cNvPr>
            <p:cNvSpPr/>
            <p:nvPr/>
          </p:nvSpPr>
          <p:spPr>
            <a:xfrm>
              <a:off x="2626230" y="1861456"/>
              <a:ext cx="1584176" cy="692561"/>
            </a:xfrm>
            <a:prstGeom prst="roundRect">
              <a:avLst>
                <a:gd name="adj" fmla="val 13643"/>
              </a:avLst>
            </a:prstGeom>
            <a:noFill/>
            <a:ln w="85725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065" name="Rounded Rectangle 180">
              <a:extLst>
                <a:ext uri="{FF2B5EF4-FFF2-40B4-BE49-F238E27FC236}">
                  <a16:creationId xmlns:a16="http://schemas.microsoft.com/office/drawing/2014/main" id="{D1FEECBE-E514-44FE-A412-0116FD1123B5}"/>
                </a:ext>
              </a:extLst>
            </p:cNvPr>
            <p:cNvSpPr/>
            <p:nvPr/>
          </p:nvSpPr>
          <p:spPr>
            <a:xfrm>
              <a:off x="4188634" y="2027716"/>
              <a:ext cx="138878" cy="360040"/>
            </a:xfrm>
            <a:prstGeom prst="roundRect">
              <a:avLst>
                <a:gd name="adj" fmla="val 3556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2066" name="Group 39">
              <a:extLst>
                <a:ext uri="{FF2B5EF4-FFF2-40B4-BE49-F238E27FC236}">
                  <a16:creationId xmlns:a16="http://schemas.microsoft.com/office/drawing/2014/main" id="{38379A04-DB96-4C1B-8167-39DCF7A11F4A}"/>
                </a:ext>
              </a:extLst>
            </p:cNvPr>
            <p:cNvGrpSpPr/>
            <p:nvPr/>
          </p:nvGrpSpPr>
          <p:grpSpPr>
            <a:xfrm>
              <a:off x="2734241" y="1949268"/>
              <a:ext cx="1357149" cy="510468"/>
              <a:chOff x="2734241" y="1949770"/>
              <a:chExt cx="1357149" cy="510468"/>
            </a:xfrm>
          </p:grpSpPr>
          <p:sp>
            <p:nvSpPr>
              <p:cNvPr id="2067" name="Rounded Rectangle 182">
                <a:extLst>
                  <a:ext uri="{FF2B5EF4-FFF2-40B4-BE49-F238E27FC236}">
                    <a16:creationId xmlns:a16="http://schemas.microsoft.com/office/drawing/2014/main" id="{7D0BD829-AF92-439C-A28E-0CFA1ADB6443}"/>
                  </a:ext>
                </a:extLst>
              </p:cNvPr>
              <p:cNvSpPr/>
              <p:nvPr/>
            </p:nvSpPr>
            <p:spPr>
              <a:xfrm>
                <a:off x="2734241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68" name="Rounded Rectangle 183">
                <a:extLst>
                  <a:ext uri="{FF2B5EF4-FFF2-40B4-BE49-F238E27FC236}">
                    <a16:creationId xmlns:a16="http://schemas.microsoft.com/office/drawing/2014/main" id="{42D07148-72CB-47F0-854E-EEB8F5004949}"/>
                  </a:ext>
                </a:extLst>
              </p:cNvPr>
              <p:cNvSpPr/>
              <p:nvPr/>
            </p:nvSpPr>
            <p:spPr>
              <a:xfrm>
                <a:off x="3019399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2069" name="Rounded Rectangle 184">
                <a:extLst>
                  <a:ext uri="{FF2B5EF4-FFF2-40B4-BE49-F238E27FC236}">
                    <a16:creationId xmlns:a16="http://schemas.microsoft.com/office/drawing/2014/main" id="{B9161DAB-F66D-4BDD-B2EF-EB1355162F25}"/>
                  </a:ext>
                </a:extLst>
              </p:cNvPr>
              <p:cNvSpPr/>
              <p:nvPr/>
            </p:nvSpPr>
            <p:spPr>
              <a:xfrm>
                <a:off x="3304557" y="1956238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070" name="Rounded Rectangle 184">
                <a:extLst>
                  <a:ext uri="{FF2B5EF4-FFF2-40B4-BE49-F238E27FC236}">
                    <a16:creationId xmlns:a16="http://schemas.microsoft.com/office/drawing/2014/main" id="{313B0432-23B1-4191-BD93-51D30299B0DB}"/>
                  </a:ext>
                </a:extLst>
              </p:cNvPr>
              <p:cNvSpPr/>
              <p:nvPr/>
            </p:nvSpPr>
            <p:spPr>
              <a:xfrm>
                <a:off x="3584637" y="1953004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071" name="Rounded Rectangle 184">
                <a:extLst>
                  <a:ext uri="{FF2B5EF4-FFF2-40B4-BE49-F238E27FC236}">
                    <a16:creationId xmlns:a16="http://schemas.microsoft.com/office/drawing/2014/main" id="{AC2D1C1D-EFA7-4A42-8575-3D3469EFB505}"/>
                  </a:ext>
                </a:extLst>
              </p:cNvPr>
              <p:cNvSpPr/>
              <p:nvPr/>
            </p:nvSpPr>
            <p:spPr>
              <a:xfrm>
                <a:off x="3864717" y="1949770"/>
                <a:ext cx="226673" cy="504000"/>
              </a:xfrm>
              <a:prstGeom prst="roundRect">
                <a:avLst>
                  <a:gd name="adj" fmla="val 3480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</p:grpSp>
      <p:grpSp>
        <p:nvGrpSpPr>
          <p:cNvPr id="2072" name="Group 54">
            <a:extLst>
              <a:ext uri="{FF2B5EF4-FFF2-40B4-BE49-F238E27FC236}">
                <a16:creationId xmlns:a16="http://schemas.microsoft.com/office/drawing/2014/main" id="{8DC5515B-B163-4D56-ADF5-68A3EC842AA0}"/>
              </a:ext>
            </a:extLst>
          </p:cNvPr>
          <p:cNvGrpSpPr/>
          <p:nvPr/>
        </p:nvGrpSpPr>
        <p:grpSpPr>
          <a:xfrm>
            <a:off x="1963894" y="4280173"/>
            <a:ext cx="4086993" cy="738664"/>
            <a:chOff x="2551705" y="4283314"/>
            <a:chExt cx="2152229" cy="738664"/>
          </a:xfrm>
        </p:grpSpPr>
        <p:sp>
          <p:nvSpPr>
            <p:cNvPr id="2073" name="TextBox 2072">
              <a:extLst>
                <a:ext uri="{FF2B5EF4-FFF2-40B4-BE49-F238E27FC236}">
                  <a16:creationId xmlns:a16="http://schemas.microsoft.com/office/drawing/2014/main" id="{B820C439-0422-40EC-B7E5-3FB15B1BDD34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</a:p>
          </p:txBody>
        </p:sp>
        <p:sp>
          <p:nvSpPr>
            <p:cNvPr id="2074" name="TextBox 2073">
              <a:extLst>
                <a:ext uri="{FF2B5EF4-FFF2-40B4-BE49-F238E27FC236}">
                  <a16:creationId xmlns:a16="http://schemas.microsoft.com/office/drawing/2014/main" id="{6BE60B57-B712-4BCF-B9D6-88B5DA39513B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75" name="Group 57">
            <a:extLst>
              <a:ext uri="{FF2B5EF4-FFF2-40B4-BE49-F238E27FC236}">
                <a16:creationId xmlns:a16="http://schemas.microsoft.com/office/drawing/2014/main" id="{78C49EBC-5D4A-4F60-B6D6-1BFC868CF4AC}"/>
              </a:ext>
            </a:extLst>
          </p:cNvPr>
          <p:cNvGrpSpPr/>
          <p:nvPr/>
        </p:nvGrpSpPr>
        <p:grpSpPr>
          <a:xfrm>
            <a:off x="7495731" y="4280173"/>
            <a:ext cx="4086993" cy="738664"/>
            <a:chOff x="2551705" y="4283314"/>
            <a:chExt cx="2152229" cy="738664"/>
          </a:xfrm>
        </p:grpSpPr>
        <p:sp>
          <p:nvSpPr>
            <p:cNvPr id="2076" name="TextBox 2075">
              <a:extLst>
                <a:ext uri="{FF2B5EF4-FFF2-40B4-BE49-F238E27FC236}">
                  <a16:creationId xmlns:a16="http://schemas.microsoft.com/office/drawing/2014/main" id="{670505E6-0DA2-4B05-BDE4-A1787C572ACE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</a:p>
          </p:txBody>
        </p:sp>
        <p:sp>
          <p:nvSpPr>
            <p:cNvPr id="2077" name="TextBox 2076">
              <a:extLst>
                <a:ext uri="{FF2B5EF4-FFF2-40B4-BE49-F238E27FC236}">
                  <a16:creationId xmlns:a16="http://schemas.microsoft.com/office/drawing/2014/main" id="{7FC2483F-57FC-4CE3-8335-22C9C3884AF1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78" name="Group 60">
            <a:extLst>
              <a:ext uri="{FF2B5EF4-FFF2-40B4-BE49-F238E27FC236}">
                <a16:creationId xmlns:a16="http://schemas.microsoft.com/office/drawing/2014/main" id="{28211AD5-FFE1-4181-ACC5-C84259FFE3DA}"/>
              </a:ext>
            </a:extLst>
          </p:cNvPr>
          <p:cNvGrpSpPr/>
          <p:nvPr/>
        </p:nvGrpSpPr>
        <p:grpSpPr>
          <a:xfrm>
            <a:off x="1963894" y="5448023"/>
            <a:ext cx="4086993" cy="738664"/>
            <a:chOff x="2551705" y="4283314"/>
            <a:chExt cx="2152229" cy="738664"/>
          </a:xfrm>
        </p:grpSpPr>
        <p:sp>
          <p:nvSpPr>
            <p:cNvPr id="2079" name="TextBox 2078">
              <a:extLst>
                <a:ext uri="{FF2B5EF4-FFF2-40B4-BE49-F238E27FC236}">
                  <a16:creationId xmlns:a16="http://schemas.microsoft.com/office/drawing/2014/main" id="{FEA28813-4855-4334-BBE4-F3928BCB67E2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</a:p>
          </p:txBody>
        </p:sp>
        <p:sp>
          <p:nvSpPr>
            <p:cNvPr id="2080" name="TextBox 2079">
              <a:extLst>
                <a:ext uri="{FF2B5EF4-FFF2-40B4-BE49-F238E27FC236}">
                  <a16:creationId xmlns:a16="http://schemas.microsoft.com/office/drawing/2014/main" id="{35455FDA-C16F-472C-BC97-FC56AE88605F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81" name="Group 63">
            <a:extLst>
              <a:ext uri="{FF2B5EF4-FFF2-40B4-BE49-F238E27FC236}">
                <a16:creationId xmlns:a16="http://schemas.microsoft.com/office/drawing/2014/main" id="{97F15999-AA52-4914-B697-E6F0DCF4DCED}"/>
              </a:ext>
            </a:extLst>
          </p:cNvPr>
          <p:cNvGrpSpPr/>
          <p:nvPr/>
        </p:nvGrpSpPr>
        <p:grpSpPr>
          <a:xfrm>
            <a:off x="7495731" y="5448023"/>
            <a:ext cx="4086993" cy="738664"/>
            <a:chOff x="2551705" y="4283314"/>
            <a:chExt cx="2152229" cy="738664"/>
          </a:xfrm>
        </p:grpSpPr>
        <p:sp>
          <p:nvSpPr>
            <p:cNvPr id="2082" name="TextBox 2081">
              <a:extLst>
                <a:ext uri="{FF2B5EF4-FFF2-40B4-BE49-F238E27FC236}">
                  <a16:creationId xmlns:a16="http://schemas.microsoft.com/office/drawing/2014/main" id="{C3B3968D-2D70-4510-B423-60BE942DAC10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</a:p>
          </p:txBody>
        </p:sp>
        <p:sp>
          <p:nvSpPr>
            <p:cNvPr id="2083" name="TextBox 2082">
              <a:extLst>
                <a:ext uri="{FF2B5EF4-FFF2-40B4-BE49-F238E27FC236}">
                  <a16:creationId xmlns:a16="http://schemas.microsoft.com/office/drawing/2014/main" id="{7B7996FD-38FC-40E6-9248-E5C8F6F67F78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84" name="Rectangle 16">
            <a:extLst>
              <a:ext uri="{FF2B5EF4-FFF2-40B4-BE49-F238E27FC236}">
                <a16:creationId xmlns:a16="http://schemas.microsoft.com/office/drawing/2014/main" id="{F9652FAC-F40D-4DAB-A136-381839129DFD}"/>
              </a:ext>
            </a:extLst>
          </p:cNvPr>
          <p:cNvSpPr/>
          <p:nvPr/>
        </p:nvSpPr>
        <p:spPr>
          <a:xfrm rot="2700000">
            <a:off x="1184499" y="4379154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11324</TotalTime>
  <Words>184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81</cp:revision>
  <dcterms:created xsi:type="dcterms:W3CDTF">2018-02-18T19:39:47Z</dcterms:created>
  <dcterms:modified xsi:type="dcterms:W3CDTF">2022-10-25T07:24:18Z</dcterms:modified>
</cp:coreProperties>
</file>