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834" name="TextBox 1833">
            <a:extLst>
              <a:ext uri="{FF2B5EF4-FFF2-40B4-BE49-F238E27FC236}">
                <a16:creationId xmlns:a16="http://schemas.microsoft.com/office/drawing/2014/main" id="{187638DE-26C7-4FC1-8BAB-9D4412DF4F7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052" name="Group 2">
            <a:extLst>
              <a:ext uri="{FF2B5EF4-FFF2-40B4-BE49-F238E27FC236}">
                <a16:creationId xmlns:a16="http://schemas.microsoft.com/office/drawing/2014/main" id="{6A16F621-6DD8-4379-9308-AA77AFDC62F9}"/>
              </a:ext>
            </a:extLst>
          </p:cNvPr>
          <p:cNvGrpSpPr/>
          <p:nvPr/>
        </p:nvGrpSpPr>
        <p:grpSpPr>
          <a:xfrm>
            <a:off x="4925205" y="2196778"/>
            <a:ext cx="2341589" cy="3604982"/>
            <a:chOff x="6664819" y="3249396"/>
            <a:chExt cx="2290382" cy="3526146"/>
          </a:xfrm>
        </p:grpSpPr>
        <p:sp>
          <p:nvSpPr>
            <p:cNvPr id="2053" name="Rectangle 3">
              <a:extLst>
                <a:ext uri="{FF2B5EF4-FFF2-40B4-BE49-F238E27FC236}">
                  <a16:creationId xmlns:a16="http://schemas.microsoft.com/office/drawing/2014/main" id="{8692BFCA-A3FC-4DD0-88C7-72719A2DBC06}"/>
                </a:ext>
              </a:extLst>
            </p:cNvPr>
            <p:cNvSpPr/>
            <p:nvPr/>
          </p:nvSpPr>
          <p:spPr>
            <a:xfrm>
              <a:off x="6664819" y="6277502"/>
              <a:ext cx="2290382" cy="49804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4" name="Rectangle 4">
              <a:extLst>
                <a:ext uri="{FF2B5EF4-FFF2-40B4-BE49-F238E27FC236}">
                  <a16:creationId xmlns:a16="http://schemas.microsoft.com/office/drawing/2014/main" id="{C3240912-2197-4879-A712-575BF78D823E}"/>
                </a:ext>
              </a:extLst>
            </p:cNvPr>
            <p:cNvSpPr/>
            <p:nvPr/>
          </p:nvSpPr>
          <p:spPr>
            <a:xfrm>
              <a:off x="6918573" y="6277501"/>
              <a:ext cx="1777542" cy="349271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5" name="Rectangle 5">
              <a:extLst>
                <a:ext uri="{FF2B5EF4-FFF2-40B4-BE49-F238E27FC236}">
                  <a16:creationId xmlns:a16="http://schemas.microsoft.com/office/drawing/2014/main" id="{224A318D-28DD-4CC3-B4B8-04974ED69B13}"/>
                </a:ext>
              </a:extLst>
            </p:cNvPr>
            <p:cNvSpPr/>
            <p:nvPr/>
          </p:nvSpPr>
          <p:spPr>
            <a:xfrm>
              <a:off x="6918573" y="6413864"/>
              <a:ext cx="1777542" cy="21290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6" name="Rectangle 6">
              <a:extLst>
                <a:ext uri="{FF2B5EF4-FFF2-40B4-BE49-F238E27FC236}">
                  <a16:creationId xmlns:a16="http://schemas.microsoft.com/office/drawing/2014/main" id="{E2F117CD-815B-4220-BC84-C6C9252C8C6E}"/>
                </a:ext>
              </a:extLst>
            </p:cNvPr>
            <p:cNvSpPr/>
            <p:nvPr/>
          </p:nvSpPr>
          <p:spPr>
            <a:xfrm>
              <a:off x="7110926" y="3855594"/>
              <a:ext cx="1392836" cy="25031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7" name="Freeform: Shape 7">
              <a:extLst>
                <a:ext uri="{FF2B5EF4-FFF2-40B4-BE49-F238E27FC236}">
                  <a16:creationId xmlns:a16="http://schemas.microsoft.com/office/drawing/2014/main" id="{C7A8AD3F-758E-4A9D-829F-A7CB73388FED}"/>
                </a:ext>
              </a:extLst>
            </p:cNvPr>
            <p:cNvSpPr/>
            <p:nvPr/>
          </p:nvSpPr>
          <p:spPr>
            <a:xfrm>
              <a:off x="7062320" y="3249396"/>
              <a:ext cx="1489767" cy="3013740"/>
            </a:xfrm>
            <a:custGeom>
              <a:avLst/>
              <a:gdLst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44106 w 1487283"/>
                <a:gd name="connsiteY15" fmla="*/ 876935 h 3028964"/>
                <a:gd name="connsiteX16" fmla="*/ 1338298 w 1487283"/>
                <a:gd name="connsiteY16" fmla="*/ 921246 h 3028964"/>
                <a:gd name="connsiteX17" fmla="*/ 1339207 w 1487283"/>
                <a:gd name="connsiteY17" fmla="*/ 921246 h 3028964"/>
                <a:gd name="connsiteX18" fmla="*/ 1339207 w 1487283"/>
                <a:gd name="connsiteY18" fmla="*/ 3028964 h 3028964"/>
                <a:gd name="connsiteX19" fmla="*/ 154428 w 1487283"/>
                <a:gd name="connsiteY19" fmla="*/ 3028964 h 3028964"/>
                <a:gd name="connsiteX20" fmla="*/ 154428 w 1487283"/>
                <a:gd name="connsiteY20" fmla="*/ 945132 h 3028964"/>
                <a:gd name="connsiteX21" fmla="*/ 147449 w 1487283"/>
                <a:gd name="connsiteY21" fmla="*/ 945132 h 3028964"/>
                <a:gd name="connsiteX22" fmla="*/ 147412 w 1487283"/>
                <a:gd name="connsiteY22" fmla="*/ 944855 h 3028964"/>
                <a:gd name="connsiteX23" fmla="*/ 146150 w 1487283"/>
                <a:gd name="connsiteY23" fmla="*/ 927368 h 3028964"/>
                <a:gd name="connsiteX24" fmla="*/ 106488 w 1487283"/>
                <a:gd name="connsiteY24" fmla="*/ 783144 h 3028964"/>
                <a:gd name="connsiteX25" fmla="*/ 66106 w 1487283"/>
                <a:gd name="connsiteY25" fmla="*/ 737354 h 3028964"/>
                <a:gd name="connsiteX26" fmla="*/ 49159 w 1487283"/>
                <a:gd name="connsiteY26" fmla="*/ 723652 h 3028964"/>
                <a:gd name="connsiteX27" fmla="*/ 37982 w 1487283"/>
                <a:gd name="connsiteY27" fmla="*/ 712114 h 3028964"/>
                <a:gd name="connsiteX28" fmla="*/ 27526 w 1487283"/>
                <a:gd name="connsiteY28" fmla="*/ 700216 h 3028964"/>
                <a:gd name="connsiteX29" fmla="*/ 124 w 1487283"/>
                <a:gd name="connsiteY29" fmla="*/ 646853 h 3028964"/>
                <a:gd name="connsiteX30" fmla="*/ 6253 w 1487283"/>
                <a:gd name="connsiteY30" fmla="*/ 217428 h 3028964"/>
                <a:gd name="connsiteX31" fmla="*/ 3008 w 1487283"/>
                <a:gd name="connsiteY31" fmla="*/ 145317 h 3028964"/>
                <a:gd name="connsiteX32" fmla="*/ 8416 w 1487283"/>
                <a:gd name="connsiteY32" fmla="*/ 98444 h 3028964"/>
                <a:gd name="connsiteX33" fmla="*/ 57092 w 1487283"/>
                <a:gd name="connsiteY33" fmla="*/ 50129 h 3028964"/>
                <a:gd name="connsiteX34" fmla="*/ 137496 w 1487283"/>
                <a:gd name="connsiteY34" fmla="*/ 30298 h 3028964"/>
                <a:gd name="connsiteX35" fmla="*/ 327150 w 1487283"/>
                <a:gd name="connsiteY35" fmla="*/ 16237 h 3028964"/>
                <a:gd name="connsiteX36" fmla="*/ 508512 w 1487283"/>
                <a:gd name="connsiteY36" fmla="*/ 8304 h 3028964"/>
                <a:gd name="connsiteX37" fmla="*/ 661389 w 1487283"/>
                <a:gd name="connsiteY37" fmla="*/ 2175 h 3028964"/>
                <a:gd name="connsiteX38" fmla="*/ 813544 w 1487283"/>
                <a:gd name="connsiteY38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44106 w 1487283"/>
                <a:gd name="connsiteY15" fmla="*/ 876935 h 3028964"/>
                <a:gd name="connsiteX16" fmla="*/ 1338298 w 1487283"/>
                <a:gd name="connsiteY16" fmla="*/ 921246 h 3028964"/>
                <a:gd name="connsiteX17" fmla="*/ 1339207 w 1487283"/>
                <a:gd name="connsiteY17" fmla="*/ 921246 h 3028964"/>
                <a:gd name="connsiteX18" fmla="*/ 1339207 w 1487283"/>
                <a:gd name="connsiteY18" fmla="*/ 3028964 h 3028964"/>
                <a:gd name="connsiteX19" fmla="*/ 154428 w 1487283"/>
                <a:gd name="connsiteY19" fmla="*/ 3028964 h 3028964"/>
                <a:gd name="connsiteX20" fmla="*/ 154428 w 1487283"/>
                <a:gd name="connsiteY20" fmla="*/ 945132 h 3028964"/>
                <a:gd name="connsiteX21" fmla="*/ 147449 w 1487283"/>
                <a:gd name="connsiteY21" fmla="*/ 945132 h 3028964"/>
                <a:gd name="connsiteX22" fmla="*/ 147412 w 1487283"/>
                <a:gd name="connsiteY22" fmla="*/ 944855 h 3028964"/>
                <a:gd name="connsiteX23" fmla="*/ 152545 w 1487283"/>
                <a:gd name="connsiteY23" fmla="*/ 927368 h 3028964"/>
                <a:gd name="connsiteX24" fmla="*/ 106488 w 1487283"/>
                <a:gd name="connsiteY24" fmla="*/ 783144 h 3028964"/>
                <a:gd name="connsiteX25" fmla="*/ 66106 w 1487283"/>
                <a:gd name="connsiteY25" fmla="*/ 737354 h 3028964"/>
                <a:gd name="connsiteX26" fmla="*/ 49159 w 1487283"/>
                <a:gd name="connsiteY26" fmla="*/ 723652 h 3028964"/>
                <a:gd name="connsiteX27" fmla="*/ 37982 w 1487283"/>
                <a:gd name="connsiteY27" fmla="*/ 712114 h 3028964"/>
                <a:gd name="connsiteX28" fmla="*/ 27526 w 1487283"/>
                <a:gd name="connsiteY28" fmla="*/ 700216 h 3028964"/>
                <a:gd name="connsiteX29" fmla="*/ 124 w 1487283"/>
                <a:gd name="connsiteY29" fmla="*/ 646853 h 3028964"/>
                <a:gd name="connsiteX30" fmla="*/ 6253 w 1487283"/>
                <a:gd name="connsiteY30" fmla="*/ 217428 h 3028964"/>
                <a:gd name="connsiteX31" fmla="*/ 3008 w 1487283"/>
                <a:gd name="connsiteY31" fmla="*/ 145317 h 3028964"/>
                <a:gd name="connsiteX32" fmla="*/ 8416 w 1487283"/>
                <a:gd name="connsiteY32" fmla="*/ 98444 h 3028964"/>
                <a:gd name="connsiteX33" fmla="*/ 57092 w 1487283"/>
                <a:gd name="connsiteY33" fmla="*/ 50129 h 3028964"/>
                <a:gd name="connsiteX34" fmla="*/ 137496 w 1487283"/>
                <a:gd name="connsiteY34" fmla="*/ 30298 h 3028964"/>
                <a:gd name="connsiteX35" fmla="*/ 327150 w 1487283"/>
                <a:gd name="connsiteY35" fmla="*/ 16237 h 3028964"/>
                <a:gd name="connsiteX36" fmla="*/ 508512 w 1487283"/>
                <a:gd name="connsiteY36" fmla="*/ 8304 h 3028964"/>
                <a:gd name="connsiteX37" fmla="*/ 661389 w 1487283"/>
                <a:gd name="connsiteY37" fmla="*/ 2175 h 3028964"/>
                <a:gd name="connsiteX38" fmla="*/ 813544 w 1487283"/>
                <a:gd name="connsiteY38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44106 w 1487283"/>
                <a:gd name="connsiteY15" fmla="*/ 876935 h 3028964"/>
                <a:gd name="connsiteX16" fmla="*/ 1338298 w 1487283"/>
                <a:gd name="connsiteY16" fmla="*/ 921246 h 3028964"/>
                <a:gd name="connsiteX17" fmla="*/ 1339207 w 1487283"/>
                <a:gd name="connsiteY17" fmla="*/ 921246 h 3028964"/>
                <a:gd name="connsiteX18" fmla="*/ 1339207 w 1487283"/>
                <a:gd name="connsiteY18" fmla="*/ 3028964 h 3028964"/>
                <a:gd name="connsiteX19" fmla="*/ 154428 w 1487283"/>
                <a:gd name="connsiteY19" fmla="*/ 3028964 h 3028964"/>
                <a:gd name="connsiteX20" fmla="*/ 154428 w 1487283"/>
                <a:gd name="connsiteY20" fmla="*/ 945132 h 3028964"/>
                <a:gd name="connsiteX21" fmla="*/ 147449 w 1487283"/>
                <a:gd name="connsiteY21" fmla="*/ 945132 h 3028964"/>
                <a:gd name="connsiteX22" fmla="*/ 152545 w 1487283"/>
                <a:gd name="connsiteY22" fmla="*/ 927368 h 3028964"/>
                <a:gd name="connsiteX23" fmla="*/ 106488 w 1487283"/>
                <a:gd name="connsiteY23" fmla="*/ 783144 h 3028964"/>
                <a:gd name="connsiteX24" fmla="*/ 66106 w 1487283"/>
                <a:gd name="connsiteY24" fmla="*/ 737354 h 3028964"/>
                <a:gd name="connsiteX25" fmla="*/ 49159 w 1487283"/>
                <a:gd name="connsiteY25" fmla="*/ 723652 h 3028964"/>
                <a:gd name="connsiteX26" fmla="*/ 37982 w 1487283"/>
                <a:gd name="connsiteY26" fmla="*/ 712114 h 3028964"/>
                <a:gd name="connsiteX27" fmla="*/ 27526 w 1487283"/>
                <a:gd name="connsiteY27" fmla="*/ 700216 h 3028964"/>
                <a:gd name="connsiteX28" fmla="*/ 124 w 1487283"/>
                <a:gd name="connsiteY28" fmla="*/ 646853 h 3028964"/>
                <a:gd name="connsiteX29" fmla="*/ 6253 w 1487283"/>
                <a:gd name="connsiteY29" fmla="*/ 217428 h 3028964"/>
                <a:gd name="connsiteX30" fmla="*/ 3008 w 1487283"/>
                <a:gd name="connsiteY30" fmla="*/ 145317 h 3028964"/>
                <a:gd name="connsiteX31" fmla="*/ 8416 w 1487283"/>
                <a:gd name="connsiteY31" fmla="*/ 98444 h 3028964"/>
                <a:gd name="connsiteX32" fmla="*/ 57092 w 1487283"/>
                <a:gd name="connsiteY32" fmla="*/ 50129 h 3028964"/>
                <a:gd name="connsiteX33" fmla="*/ 137496 w 1487283"/>
                <a:gd name="connsiteY33" fmla="*/ 30298 h 3028964"/>
                <a:gd name="connsiteX34" fmla="*/ 327150 w 1487283"/>
                <a:gd name="connsiteY34" fmla="*/ 16237 h 3028964"/>
                <a:gd name="connsiteX35" fmla="*/ 508512 w 1487283"/>
                <a:gd name="connsiteY35" fmla="*/ 8304 h 3028964"/>
                <a:gd name="connsiteX36" fmla="*/ 661389 w 1487283"/>
                <a:gd name="connsiteY36" fmla="*/ 2175 h 3028964"/>
                <a:gd name="connsiteX37" fmla="*/ 813544 w 1487283"/>
                <a:gd name="connsiteY37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44106 w 1487283"/>
                <a:gd name="connsiteY15" fmla="*/ 876935 h 3028964"/>
                <a:gd name="connsiteX16" fmla="*/ 1338298 w 1487283"/>
                <a:gd name="connsiteY16" fmla="*/ 921246 h 3028964"/>
                <a:gd name="connsiteX17" fmla="*/ 1339207 w 1487283"/>
                <a:gd name="connsiteY17" fmla="*/ 921246 h 3028964"/>
                <a:gd name="connsiteX18" fmla="*/ 1339207 w 1487283"/>
                <a:gd name="connsiteY18" fmla="*/ 3028964 h 3028964"/>
                <a:gd name="connsiteX19" fmla="*/ 154428 w 1487283"/>
                <a:gd name="connsiteY19" fmla="*/ 3028964 h 3028964"/>
                <a:gd name="connsiteX20" fmla="*/ 154428 w 1487283"/>
                <a:gd name="connsiteY20" fmla="*/ 945132 h 3028964"/>
                <a:gd name="connsiteX21" fmla="*/ 147449 w 1487283"/>
                <a:gd name="connsiteY21" fmla="*/ 945132 h 3028964"/>
                <a:gd name="connsiteX22" fmla="*/ 106488 w 1487283"/>
                <a:gd name="connsiteY22" fmla="*/ 783144 h 3028964"/>
                <a:gd name="connsiteX23" fmla="*/ 66106 w 1487283"/>
                <a:gd name="connsiteY23" fmla="*/ 737354 h 3028964"/>
                <a:gd name="connsiteX24" fmla="*/ 49159 w 1487283"/>
                <a:gd name="connsiteY24" fmla="*/ 723652 h 3028964"/>
                <a:gd name="connsiteX25" fmla="*/ 37982 w 1487283"/>
                <a:gd name="connsiteY25" fmla="*/ 712114 h 3028964"/>
                <a:gd name="connsiteX26" fmla="*/ 27526 w 1487283"/>
                <a:gd name="connsiteY26" fmla="*/ 700216 h 3028964"/>
                <a:gd name="connsiteX27" fmla="*/ 124 w 1487283"/>
                <a:gd name="connsiteY27" fmla="*/ 646853 h 3028964"/>
                <a:gd name="connsiteX28" fmla="*/ 6253 w 1487283"/>
                <a:gd name="connsiteY28" fmla="*/ 217428 h 3028964"/>
                <a:gd name="connsiteX29" fmla="*/ 3008 w 1487283"/>
                <a:gd name="connsiteY29" fmla="*/ 145317 h 3028964"/>
                <a:gd name="connsiteX30" fmla="*/ 8416 w 1487283"/>
                <a:gd name="connsiteY30" fmla="*/ 98444 h 3028964"/>
                <a:gd name="connsiteX31" fmla="*/ 57092 w 1487283"/>
                <a:gd name="connsiteY31" fmla="*/ 50129 h 3028964"/>
                <a:gd name="connsiteX32" fmla="*/ 137496 w 1487283"/>
                <a:gd name="connsiteY32" fmla="*/ 30298 h 3028964"/>
                <a:gd name="connsiteX33" fmla="*/ 327150 w 1487283"/>
                <a:gd name="connsiteY33" fmla="*/ 16237 h 3028964"/>
                <a:gd name="connsiteX34" fmla="*/ 508512 w 1487283"/>
                <a:gd name="connsiteY34" fmla="*/ 8304 h 3028964"/>
                <a:gd name="connsiteX35" fmla="*/ 661389 w 1487283"/>
                <a:gd name="connsiteY35" fmla="*/ 2175 h 3028964"/>
                <a:gd name="connsiteX36" fmla="*/ 813544 w 1487283"/>
                <a:gd name="connsiteY36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44106 w 1487283"/>
                <a:gd name="connsiteY15" fmla="*/ 876935 h 3028964"/>
                <a:gd name="connsiteX16" fmla="*/ 1338298 w 1487283"/>
                <a:gd name="connsiteY16" fmla="*/ 921246 h 3028964"/>
                <a:gd name="connsiteX17" fmla="*/ 1339207 w 1487283"/>
                <a:gd name="connsiteY17" fmla="*/ 921246 h 3028964"/>
                <a:gd name="connsiteX18" fmla="*/ 1339207 w 1487283"/>
                <a:gd name="connsiteY18" fmla="*/ 3028964 h 3028964"/>
                <a:gd name="connsiteX19" fmla="*/ 154428 w 1487283"/>
                <a:gd name="connsiteY19" fmla="*/ 3028964 h 3028964"/>
                <a:gd name="connsiteX20" fmla="*/ 154428 w 1487283"/>
                <a:gd name="connsiteY20" fmla="*/ 945132 h 3028964"/>
                <a:gd name="connsiteX21" fmla="*/ 147449 w 1487283"/>
                <a:gd name="connsiteY21" fmla="*/ 945132 h 3028964"/>
                <a:gd name="connsiteX22" fmla="*/ 106488 w 1487283"/>
                <a:gd name="connsiteY22" fmla="*/ 783144 h 3028964"/>
                <a:gd name="connsiteX23" fmla="*/ 66106 w 1487283"/>
                <a:gd name="connsiteY23" fmla="*/ 737354 h 3028964"/>
                <a:gd name="connsiteX24" fmla="*/ 49159 w 1487283"/>
                <a:gd name="connsiteY24" fmla="*/ 723652 h 3028964"/>
                <a:gd name="connsiteX25" fmla="*/ 37982 w 1487283"/>
                <a:gd name="connsiteY25" fmla="*/ 712114 h 3028964"/>
                <a:gd name="connsiteX26" fmla="*/ 27526 w 1487283"/>
                <a:gd name="connsiteY26" fmla="*/ 700216 h 3028964"/>
                <a:gd name="connsiteX27" fmla="*/ 124 w 1487283"/>
                <a:gd name="connsiteY27" fmla="*/ 646853 h 3028964"/>
                <a:gd name="connsiteX28" fmla="*/ 6253 w 1487283"/>
                <a:gd name="connsiteY28" fmla="*/ 217428 h 3028964"/>
                <a:gd name="connsiteX29" fmla="*/ 3008 w 1487283"/>
                <a:gd name="connsiteY29" fmla="*/ 145317 h 3028964"/>
                <a:gd name="connsiteX30" fmla="*/ 8416 w 1487283"/>
                <a:gd name="connsiteY30" fmla="*/ 98444 h 3028964"/>
                <a:gd name="connsiteX31" fmla="*/ 57092 w 1487283"/>
                <a:gd name="connsiteY31" fmla="*/ 50129 h 3028964"/>
                <a:gd name="connsiteX32" fmla="*/ 137496 w 1487283"/>
                <a:gd name="connsiteY32" fmla="*/ 30298 h 3028964"/>
                <a:gd name="connsiteX33" fmla="*/ 327150 w 1487283"/>
                <a:gd name="connsiteY33" fmla="*/ 16237 h 3028964"/>
                <a:gd name="connsiteX34" fmla="*/ 508512 w 1487283"/>
                <a:gd name="connsiteY34" fmla="*/ 8304 h 3028964"/>
                <a:gd name="connsiteX35" fmla="*/ 661389 w 1487283"/>
                <a:gd name="connsiteY35" fmla="*/ 2175 h 3028964"/>
                <a:gd name="connsiteX36" fmla="*/ 813544 w 1487283"/>
                <a:gd name="connsiteY36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44106 w 1487283"/>
                <a:gd name="connsiteY15" fmla="*/ 876935 h 3028964"/>
                <a:gd name="connsiteX16" fmla="*/ 1338298 w 1487283"/>
                <a:gd name="connsiteY16" fmla="*/ 921246 h 3028964"/>
                <a:gd name="connsiteX17" fmla="*/ 1339207 w 1487283"/>
                <a:gd name="connsiteY17" fmla="*/ 921246 h 3028964"/>
                <a:gd name="connsiteX18" fmla="*/ 1339207 w 1487283"/>
                <a:gd name="connsiteY18" fmla="*/ 3028964 h 3028964"/>
                <a:gd name="connsiteX19" fmla="*/ 154428 w 1487283"/>
                <a:gd name="connsiteY19" fmla="*/ 3028964 h 3028964"/>
                <a:gd name="connsiteX20" fmla="*/ 154428 w 1487283"/>
                <a:gd name="connsiteY20" fmla="*/ 945132 h 3028964"/>
                <a:gd name="connsiteX21" fmla="*/ 106488 w 1487283"/>
                <a:gd name="connsiteY21" fmla="*/ 783144 h 3028964"/>
                <a:gd name="connsiteX22" fmla="*/ 66106 w 1487283"/>
                <a:gd name="connsiteY22" fmla="*/ 737354 h 3028964"/>
                <a:gd name="connsiteX23" fmla="*/ 49159 w 1487283"/>
                <a:gd name="connsiteY23" fmla="*/ 723652 h 3028964"/>
                <a:gd name="connsiteX24" fmla="*/ 37982 w 1487283"/>
                <a:gd name="connsiteY24" fmla="*/ 712114 h 3028964"/>
                <a:gd name="connsiteX25" fmla="*/ 27526 w 1487283"/>
                <a:gd name="connsiteY25" fmla="*/ 700216 h 3028964"/>
                <a:gd name="connsiteX26" fmla="*/ 124 w 1487283"/>
                <a:gd name="connsiteY26" fmla="*/ 646853 h 3028964"/>
                <a:gd name="connsiteX27" fmla="*/ 6253 w 1487283"/>
                <a:gd name="connsiteY27" fmla="*/ 217428 h 3028964"/>
                <a:gd name="connsiteX28" fmla="*/ 3008 w 1487283"/>
                <a:gd name="connsiteY28" fmla="*/ 145317 h 3028964"/>
                <a:gd name="connsiteX29" fmla="*/ 8416 w 1487283"/>
                <a:gd name="connsiteY29" fmla="*/ 98444 h 3028964"/>
                <a:gd name="connsiteX30" fmla="*/ 57092 w 1487283"/>
                <a:gd name="connsiteY30" fmla="*/ 50129 h 3028964"/>
                <a:gd name="connsiteX31" fmla="*/ 137496 w 1487283"/>
                <a:gd name="connsiteY31" fmla="*/ 30298 h 3028964"/>
                <a:gd name="connsiteX32" fmla="*/ 327150 w 1487283"/>
                <a:gd name="connsiteY32" fmla="*/ 16237 h 3028964"/>
                <a:gd name="connsiteX33" fmla="*/ 508512 w 1487283"/>
                <a:gd name="connsiteY33" fmla="*/ 8304 h 3028964"/>
                <a:gd name="connsiteX34" fmla="*/ 661389 w 1487283"/>
                <a:gd name="connsiteY34" fmla="*/ 2175 h 3028964"/>
                <a:gd name="connsiteX35" fmla="*/ 813544 w 1487283"/>
                <a:gd name="connsiteY35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44106 w 1487283"/>
                <a:gd name="connsiteY15" fmla="*/ 876935 h 3028964"/>
                <a:gd name="connsiteX16" fmla="*/ 1338298 w 1487283"/>
                <a:gd name="connsiteY16" fmla="*/ 921246 h 3028964"/>
                <a:gd name="connsiteX17" fmla="*/ 1339207 w 1487283"/>
                <a:gd name="connsiteY17" fmla="*/ 921246 h 3028964"/>
                <a:gd name="connsiteX18" fmla="*/ 1339207 w 1487283"/>
                <a:gd name="connsiteY18" fmla="*/ 3028964 h 3028964"/>
                <a:gd name="connsiteX19" fmla="*/ 154428 w 1487283"/>
                <a:gd name="connsiteY19" fmla="*/ 3028964 h 3028964"/>
                <a:gd name="connsiteX20" fmla="*/ 154428 w 1487283"/>
                <a:gd name="connsiteY20" fmla="*/ 945132 h 3028964"/>
                <a:gd name="connsiteX21" fmla="*/ 106488 w 1487283"/>
                <a:gd name="connsiteY21" fmla="*/ 783144 h 3028964"/>
                <a:gd name="connsiteX22" fmla="*/ 66106 w 1487283"/>
                <a:gd name="connsiteY22" fmla="*/ 737354 h 3028964"/>
                <a:gd name="connsiteX23" fmla="*/ 49159 w 1487283"/>
                <a:gd name="connsiteY23" fmla="*/ 723652 h 3028964"/>
                <a:gd name="connsiteX24" fmla="*/ 37982 w 1487283"/>
                <a:gd name="connsiteY24" fmla="*/ 712114 h 3028964"/>
                <a:gd name="connsiteX25" fmla="*/ 27526 w 1487283"/>
                <a:gd name="connsiteY25" fmla="*/ 700216 h 3028964"/>
                <a:gd name="connsiteX26" fmla="*/ 124 w 1487283"/>
                <a:gd name="connsiteY26" fmla="*/ 646853 h 3028964"/>
                <a:gd name="connsiteX27" fmla="*/ 6253 w 1487283"/>
                <a:gd name="connsiteY27" fmla="*/ 217428 h 3028964"/>
                <a:gd name="connsiteX28" fmla="*/ 3008 w 1487283"/>
                <a:gd name="connsiteY28" fmla="*/ 145317 h 3028964"/>
                <a:gd name="connsiteX29" fmla="*/ 8416 w 1487283"/>
                <a:gd name="connsiteY29" fmla="*/ 98444 h 3028964"/>
                <a:gd name="connsiteX30" fmla="*/ 57092 w 1487283"/>
                <a:gd name="connsiteY30" fmla="*/ 50129 h 3028964"/>
                <a:gd name="connsiteX31" fmla="*/ 137496 w 1487283"/>
                <a:gd name="connsiteY31" fmla="*/ 30298 h 3028964"/>
                <a:gd name="connsiteX32" fmla="*/ 327150 w 1487283"/>
                <a:gd name="connsiteY32" fmla="*/ 16237 h 3028964"/>
                <a:gd name="connsiteX33" fmla="*/ 508512 w 1487283"/>
                <a:gd name="connsiteY33" fmla="*/ 8304 h 3028964"/>
                <a:gd name="connsiteX34" fmla="*/ 661389 w 1487283"/>
                <a:gd name="connsiteY34" fmla="*/ 2175 h 3028964"/>
                <a:gd name="connsiteX35" fmla="*/ 813544 w 1487283"/>
                <a:gd name="connsiteY35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38298 w 1487283"/>
                <a:gd name="connsiteY15" fmla="*/ 921246 h 3028964"/>
                <a:gd name="connsiteX16" fmla="*/ 1339207 w 1487283"/>
                <a:gd name="connsiteY16" fmla="*/ 921246 h 3028964"/>
                <a:gd name="connsiteX17" fmla="*/ 1339207 w 1487283"/>
                <a:gd name="connsiteY17" fmla="*/ 3028964 h 3028964"/>
                <a:gd name="connsiteX18" fmla="*/ 154428 w 1487283"/>
                <a:gd name="connsiteY18" fmla="*/ 3028964 h 3028964"/>
                <a:gd name="connsiteX19" fmla="*/ 154428 w 1487283"/>
                <a:gd name="connsiteY19" fmla="*/ 945132 h 3028964"/>
                <a:gd name="connsiteX20" fmla="*/ 106488 w 1487283"/>
                <a:gd name="connsiteY20" fmla="*/ 783144 h 3028964"/>
                <a:gd name="connsiteX21" fmla="*/ 66106 w 1487283"/>
                <a:gd name="connsiteY21" fmla="*/ 737354 h 3028964"/>
                <a:gd name="connsiteX22" fmla="*/ 49159 w 1487283"/>
                <a:gd name="connsiteY22" fmla="*/ 723652 h 3028964"/>
                <a:gd name="connsiteX23" fmla="*/ 37982 w 1487283"/>
                <a:gd name="connsiteY23" fmla="*/ 712114 h 3028964"/>
                <a:gd name="connsiteX24" fmla="*/ 27526 w 1487283"/>
                <a:gd name="connsiteY24" fmla="*/ 700216 h 3028964"/>
                <a:gd name="connsiteX25" fmla="*/ 124 w 1487283"/>
                <a:gd name="connsiteY25" fmla="*/ 646853 h 3028964"/>
                <a:gd name="connsiteX26" fmla="*/ 6253 w 1487283"/>
                <a:gd name="connsiteY26" fmla="*/ 217428 h 3028964"/>
                <a:gd name="connsiteX27" fmla="*/ 3008 w 1487283"/>
                <a:gd name="connsiteY27" fmla="*/ 145317 h 3028964"/>
                <a:gd name="connsiteX28" fmla="*/ 8416 w 1487283"/>
                <a:gd name="connsiteY28" fmla="*/ 98444 h 3028964"/>
                <a:gd name="connsiteX29" fmla="*/ 57092 w 1487283"/>
                <a:gd name="connsiteY29" fmla="*/ 50129 h 3028964"/>
                <a:gd name="connsiteX30" fmla="*/ 137496 w 1487283"/>
                <a:gd name="connsiteY30" fmla="*/ 30298 h 3028964"/>
                <a:gd name="connsiteX31" fmla="*/ 327150 w 1487283"/>
                <a:gd name="connsiteY31" fmla="*/ 16237 h 3028964"/>
                <a:gd name="connsiteX32" fmla="*/ 508512 w 1487283"/>
                <a:gd name="connsiteY32" fmla="*/ 8304 h 3028964"/>
                <a:gd name="connsiteX33" fmla="*/ 661389 w 1487283"/>
                <a:gd name="connsiteY33" fmla="*/ 2175 h 3028964"/>
                <a:gd name="connsiteX34" fmla="*/ 813544 w 1487283"/>
                <a:gd name="connsiteY34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56545 w 1487283"/>
                <a:gd name="connsiteY14" fmla="*/ 832902 h 3028964"/>
                <a:gd name="connsiteX15" fmla="*/ 1338298 w 1487283"/>
                <a:gd name="connsiteY15" fmla="*/ 921246 h 3028964"/>
                <a:gd name="connsiteX16" fmla="*/ 1339207 w 1487283"/>
                <a:gd name="connsiteY16" fmla="*/ 921246 h 3028964"/>
                <a:gd name="connsiteX17" fmla="*/ 1339207 w 1487283"/>
                <a:gd name="connsiteY17" fmla="*/ 3028964 h 3028964"/>
                <a:gd name="connsiteX18" fmla="*/ 154428 w 1487283"/>
                <a:gd name="connsiteY18" fmla="*/ 3028964 h 3028964"/>
                <a:gd name="connsiteX19" fmla="*/ 154428 w 1487283"/>
                <a:gd name="connsiteY19" fmla="*/ 945132 h 3028964"/>
                <a:gd name="connsiteX20" fmla="*/ 106488 w 1487283"/>
                <a:gd name="connsiteY20" fmla="*/ 783144 h 3028964"/>
                <a:gd name="connsiteX21" fmla="*/ 66106 w 1487283"/>
                <a:gd name="connsiteY21" fmla="*/ 737354 h 3028964"/>
                <a:gd name="connsiteX22" fmla="*/ 49159 w 1487283"/>
                <a:gd name="connsiteY22" fmla="*/ 723652 h 3028964"/>
                <a:gd name="connsiteX23" fmla="*/ 37982 w 1487283"/>
                <a:gd name="connsiteY23" fmla="*/ 712114 h 3028964"/>
                <a:gd name="connsiteX24" fmla="*/ 27526 w 1487283"/>
                <a:gd name="connsiteY24" fmla="*/ 700216 h 3028964"/>
                <a:gd name="connsiteX25" fmla="*/ 124 w 1487283"/>
                <a:gd name="connsiteY25" fmla="*/ 646853 h 3028964"/>
                <a:gd name="connsiteX26" fmla="*/ 6253 w 1487283"/>
                <a:gd name="connsiteY26" fmla="*/ 217428 h 3028964"/>
                <a:gd name="connsiteX27" fmla="*/ 3008 w 1487283"/>
                <a:gd name="connsiteY27" fmla="*/ 145317 h 3028964"/>
                <a:gd name="connsiteX28" fmla="*/ 8416 w 1487283"/>
                <a:gd name="connsiteY28" fmla="*/ 98444 h 3028964"/>
                <a:gd name="connsiteX29" fmla="*/ 57092 w 1487283"/>
                <a:gd name="connsiteY29" fmla="*/ 50129 h 3028964"/>
                <a:gd name="connsiteX30" fmla="*/ 137496 w 1487283"/>
                <a:gd name="connsiteY30" fmla="*/ 30298 h 3028964"/>
                <a:gd name="connsiteX31" fmla="*/ 327150 w 1487283"/>
                <a:gd name="connsiteY31" fmla="*/ 16237 h 3028964"/>
                <a:gd name="connsiteX32" fmla="*/ 508512 w 1487283"/>
                <a:gd name="connsiteY32" fmla="*/ 8304 h 3028964"/>
                <a:gd name="connsiteX33" fmla="*/ 661389 w 1487283"/>
                <a:gd name="connsiteY33" fmla="*/ 2175 h 3028964"/>
                <a:gd name="connsiteX34" fmla="*/ 813544 w 1487283"/>
                <a:gd name="connsiteY34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38298 w 1487283"/>
                <a:gd name="connsiteY14" fmla="*/ 921246 h 3028964"/>
                <a:gd name="connsiteX15" fmla="*/ 1339207 w 1487283"/>
                <a:gd name="connsiteY15" fmla="*/ 921246 h 3028964"/>
                <a:gd name="connsiteX16" fmla="*/ 1339207 w 1487283"/>
                <a:gd name="connsiteY16" fmla="*/ 3028964 h 3028964"/>
                <a:gd name="connsiteX17" fmla="*/ 154428 w 1487283"/>
                <a:gd name="connsiteY17" fmla="*/ 3028964 h 3028964"/>
                <a:gd name="connsiteX18" fmla="*/ 154428 w 1487283"/>
                <a:gd name="connsiteY18" fmla="*/ 945132 h 3028964"/>
                <a:gd name="connsiteX19" fmla="*/ 106488 w 1487283"/>
                <a:gd name="connsiteY19" fmla="*/ 783144 h 3028964"/>
                <a:gd name="connsiteX20" fmla="*/ 66106 w 1487283"/>
                <a:gd name="connsiteY20" fmla="*/ 737354 h 3028964"/>
                <a:gd name="connsiteX21" fmla="*/ 49159 w 1487283"/>
                <a:gd name="connsiteY21" fmla="*/ 723652 h 3028964"/>
                <a:gd name="connsiteX22" fmla="*/ 37982 w 1487283"/>
                <a:gd name="connsiteY22" fmla="*/ 712114 h 3028964"/>
                <a:gd name="connsiteX23" fmla="*/ 27526 w 1487283"/>
                <a:gd name="connsiteY23" fmla="*/ 700216 h 3028964"/>
                <a:gd name="connsiteX24" fmla="*/ 124 w 1487283"/>
                <a:gd name="connsiteY24" fmla="*/ 646853 h 3028964"/>
                <a:gd name="connsiteX25" fmla="*/ 6253 w 1487283"/>
                <a:gd name="connsiteY25" fmla="*/ 217428 h 3028964"/>
                <a:gd name="connsiteX26" fmla="*/ 3008 w 1487283"/>
                <a:gd name="connsiteY26" fmla="*/ 145317 h 3028964"/>
                <a:gd name="connsiteX27" fmla="*/ 8416 w 1487283"/>
                <a:gd name="connsiteY27" fmla="*/ 98444 h 3028964"/>
                <a:gd name="connsiteX28" fmla="*/ 57092 w 1487283"/>
                <a:gd name="connsiteY28" fmla="*/ 50129 h 3028964"/>
                <a:gd name="connsiteX29" fmla="*/ 137496 w 1487283"/>
                <a:gd name="connsiteY29" fmla="*/ 30298 h 3028964"/>
                <a:gd name="connsiteX30" fmla="*/ 327150 w 1487283"/>
                <a:gd name="connsiteY30" fmla="*/ 16237 h 3028964"/>
                <a:gd name="connsiteX31" fmla="*/ 508512 w 1487283"/>
                <a:gd name="connsiteY31" fmla="*/ 8304 h 3028964"/>
                <a:gd name="connsiteX32" fmla="*/ 661389 w 1487283"/>
                <a:gd name="connsiteY32" fmla="*/ 2175 h 3028964"/>
                <a:gd name="connsiteX33" fmla="*/ 813544 w 1487283"/>
                <a:gd name="connsiteY33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38298 w 1487283"/>
                <a:gd name="connsiteY14" fmla="*/ 921246 h 3028964"/>
                <a:gd name="connsiteX15" fmla="*/ 1332813 w 1487283"/>
                <a:gd name="connsiteY15" fmla="*/ 1020360 h 3028964"/>
                <a:gd name="connsiteX16" fmla="*/ 1339207 w 1487283"/>
                <a:gd name="connsiteY16" fmla="*/ 3028964 h 3028964"/>
                <a:gd name="connsiteX17" fmla="*/ 154428 w 1487283"/>
                <a:gd name="connsiteY17" fmla="*/ 3028964 h 3028964"/>
                <a:gd name="connsiteX18" fmla="*/ 154428 w 1487283"/>
                <a:gd name="connsiteY18" fmla="*/ 945132 h 3028964"/>
                <a:gd name="connsiteX19" fmla="*/ 106488 w 1487283"/>
                <a:gd name="connsiteY19" fmla="*/ 783144 h 3028964"/>
                <a:gd name="connsiteX20" fmla="*/ 66106 w 1487283"/>
                <a:gd name="connsiteY20" fmla="*/ 737354 h 3028964"/>
                <a:gd name="connsiteX21" fmla="*/ 49159 w 1487283"/>
                <a:gd name="connsiteY21" fmla="*/ 723652 h 3028964"/>
                <a:gd name="connsiteX22" fmla="*/ 37982 w 1487283"/>
                <a:gd name="connsiteY22" fmla="*/ 712114 h 3028964"/>
                <a:gd name="connsiteX23" fmla="*/ 27526 w 1487283"/>
                <a:gd name="connsiteY23" fmla="*/ 700216 h 3028964"/>
                <a:gd name="connsiteX24" fmla="*/ 124 w 1487283"/>
                <a:gd name="connsiteY24" fmla="*/ 646853 h 3028964"/>
                <a:gd name="connsiteX25" fmla="*/ 6253 w 1487283"/>
                <a:gd name="connsiteY25" fmla="*/ 217428 h 3028964"/>
                <a:gd name="connsiteX26" fmla="*/ 3008 w 1487283"/>
                <a:gd name="connsiteY26" fmla="*/ 145317 h 3028964"/>
                <a:gd name="connsiteX27" fmla="*/ 8416 w 1487283"/>
                <a:gd name="connsiteY27" fmla="*/ 98444 h 3028964"/>
                <a:gd name="connsiteX28" fmla="*/ 57092 w 1487283"/>
                <a:gd name="connsiteY28" fmla="*/ 50129 h 3028964"/>
                <a:gd name="connsiteX29" fmla="*/ 137496 w 1487283"/>
                <a:gd name="connsiteY29" fmla="*/ 30298 h 3028964"/>
                <a:gd name="connsiteX30" fmla="*/ 327150 w 1487283"/>
                <a:gd name="connsiteY30" fmla="*/ 16237 h 3028964"/>
                <a:gd name="connsiteX31" fmla="*/ 508512 w 1487283"/>
                <a:gd name="connsiteY31" fmla="*/ 8304 h 3028964"/>
                <a:gd name="connsiteX32" fmla="*/ 661389 w 1487283"/>
                <a:gd name="connsiteY32" fmla="*/ 2175 h 3028964"/>
                <a:gd name="connsiteX33" fmla="*/ 813544 w 1487283"/>
                <a:gd name="connsiteY33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38298 w 1487283"/>
                <a:gd name="connsiteY14" fmla="*/ 921246 h 3028964"/>
                <a:gd name="connsiteX15" fmla="*/ 1339207 w 1487283"/>
                <a:gd name="connsiteY15" fmla="*/ 3028964 h 3028964"/>
                <a:gd name="connsiteX16" fmla="*/ 154428 w 1487283"/>
                <a:gd name="connsiteY16" fmla="*/ 3028964 h 3028964"/>
                <a:gd name="connsiteX17" fmla="*/ 154428 w 1487283"/>
                <a:gd name="connsiteY17" fmla="*/ 945132 h 3028964"/>
                <a:gd name="connsiteX18" fmla="*/ 106488 w 1487283"/>
                <a:gd name="connsiteY18" fmla="*/ 783144 h 3028964"/>
                <a:gd name="connsiteX19" fmla="*/ 66106 w 1487283"/>
                <a:gd name="connsiteY19" fmla="*/ 737354 h 3028964"/>
                <a:gd name="connsiteX20" fmla="*/ 49159 w 1487283"/>
                <a:gd name="connsiteY20" fmla="*/ 723652 h 3028964"/>
                <a:gd name="connsiteX21" fmla="*/ 37982 w 1487283"/>
                <a:gd name="connsiteY21" fmla="*/ 712114 h 3028964"/>
                <a:gd name="connsiteX22" fmla="*/ 27526 w 1487283"/>
                <a:gd name="connsiteY22" fmla="*/ 700216 h 3028964"/>
                <a:gd name="connsiteX23" fmla="*/ 124 w 1487283"/>
                <a:gd name="connsiteY23" fmla="*/ 646853 h 3028964"/>
                <a:gd name="connsiteX24" fmla="*/ 6253 w 1487283"/>
                <a:gd name="connsiteY24" fmla="*/ 217428 h 3028964"/>
                <a:gd name="connsiteX25" fmla="*/ 3008 w 1487283"/>
                <a:gd name="connsiteY25" fmla="*/ 145317 h 3028964"/>
                <a:gd name="connsiteX26" fmla="*/ 8416 w 1487283"/>
                <a:gd name="connsiteY26" fmla="*/ 98444 h 3028964"/>
                <a:gd name="connsiteX27" fmla="*/ 57092 w 1487283"/>
                <a:gd name="connsiteY27" fmla="*/ 50129 h 3028964"/>
                <a:gd name="connsiteX28" fmla="*/ 137496 w 1487283"/>
                <a:gd name="connsiteY28" fmla="*/ 30298 h 3028964"/>
                <a:gd name="connsiteX29" fmla="*/ 327150 w 1487283"/>
                <a:gd name="connsiteY29" fmla="*/ 16237 h 3028964"/>
                <a:gd name="connsiteX30" fmla="*/ 508512 w 1487283"/>
                <a:gd name="connsiteY30" fmla="*/ 8304 h 3028964"/>
                <a:gd name="connsiteX31" fmla="*/ 661389 w 1487283"/>
                <a:gd name="connsiteY31" fmla="*/ 2175 h 3028964"/>
                <a:gd name="connsiteX32" fmla="*/ 813544 w 1487283"/>
                <a:gd name="connsiteY32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40556 w 1487283"/>
                <a:gd name="connsiteY12" fmla="*/ 730142 h 3028964"/>
                <a:gd name="connsiteX13" fmla="*/ 1431902 w 1487283"/>
                <a:gd name="connsiteY13" fmla="*/ 742041 h 3028964"/>
                <a:gd name="connsiteX14" fmla="*/ 1338298 w 1487283"/>
                <a:gd name="connsiteY14" fmla="*/ 921246 h 3028964"/>
                <a:gd name="connsiteX15" fmla="*/ 1339207 w 1487283"/>
                <a:gd name="connsiteY15" fmla="*/ 3028964 h 3028964"/>
                <a:gd name="connsiteX16" fmla="*/ 154428 w 1487283"/>
                <a:gd name="connsiteY16" fmla="*/ 3028964 h 3028964"/>
                <a:gd name="connsiteX17" fmla="*/ 154428 w 1487283"/>
                <a:gd name="connsiteY17" fmla="*/ 945132 h 3028964"/>
                <a:gd name="connsiteX18" fmla="*/ 106488 w 1487283"/>
                <a:gd name="connsiteY18" fmla="*/ 783144 h 3028964"/>
                <a:gd name="connsiteX19" fmla="*/ 66106 w 1487283"/>
                <a:gd name="connsiteY19" fmla="*/ 737354 h 3028964"/>
                <a:gd name="connsiteX20" fmla="*/ 49159 w 1487283"/>
                <a:gd name="connsiteY20" fmla="*/ 723652 h 3028964"/>
                <a:gd name="connsiteX21" fmla="*/ 37982 w 1487283"/>
                <a:gd name="connsiteY21" fmla="*/ 712114 h 3028964"/>
                <a:gd name="connsiteX22" fmla="*/ 27526 w 1487283"/>
                <a:gd name="connsiteY22" fmla="*/ 700216 h 3028964"/>
                <a:gd name="connsiteX23" fmla="*/ 124 w 1487283"/>
                <a:gd name="connsiteY23" fmla="*/ 646853 h 3028964"/>
                <a:gd name="connsiteX24" fmla="*/ 6253 w 1487283"/>
                <a:gd name="connsiteY24" fmla="*/ 217428 h 3028964"/>
                <a:gd name="connsiteX25" fmla="*/ 3008 w 1487283"/>
                <a:gd name="connsiteY25" fmla="*/ 145317 h 3028964"/>
                <a:gd name="connsiteX26" fmla="*/ 8416 w 1487283"/>
                <a:gd name="connsiteY26" fmla="*/ 98444 h 3028964"/>
                <a:gd name="connsiteX27" fmla="*/ 57092 w 1487283"/>
                <a:gd name="connsiteY27" fmla="*/ 50129 h 3028964"/>
                <a:gd name="connsiteX28" fmla="*/ 137496 w 1487283"/>
                <a:gd name="connsiteY28" fmla="*/ 30298 h 3028964"/>
                <a:gd name="connsiteX29" fmla="*/ 327150 w 1487283"/>
                <a:gd name="connsiteY29" fmla="*/ 16237 h 3028964"/>
                <a:gd name="connsiteX30" fmla="*/ 508512 w 1487283"/>
                <a:gd name="connsiteY30" fmla="*/ 8304 h 3028964"/>
                <a:gd name="connsiteX31" fmla="*/ 661389 w 1487283"/>
                <a:gd name="connsiteY31" fmla="*/ 2175 h 3028964"/>
                <a:gd name="connsiteX32" fmla="*/ 813544 w 1487283"/>
                <a:gd name="connsiteY32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42719 w 1487283"/>
                <a:gd name="connsiteY11" fmla="*/ 728340 h 3028964"/>
                <a:gd name="connsiteX12" fmla="*/ 1431902 w 1487283"/>
                <a:gd name="connsiteY12" fmla="*/ 742041 h 3028964"/>
                <a:gd name="connsiteX13" fmla="*/ 1338298 w 1487283"/>
                <a:gd name="connsiteY13" fmla="*/ 921246 h 3028964"/>
                <a:gd name="connsiteX14" fmla="*/ 1339207 w 1487283"/>
                <a:gd name="connsiteY14" fmla="*/ 3028964 h 3028964"/>
                <a:gd name="connsiteX15" fmla="*/ 154428 w 1487283"/>
                <a:gd name="connsiteY15" fmla="*/ 3028964 h 3028964"/>
                <a:gd name="connsiteX16" fmla="*/ 154428 w 1487283"/>
                <a:gd name="connsiteY16" fmla="*/ 945132 h 3028964"/>
                <a:gd name="connsiteX17" fmla="*/ 106488 w 1487283"/>
                <a:gd name="connsiteY17" fmla="*/ 783144 h 3028964"/>
                <a:gd name="connsiteX18" fmla="*/ 66106 w 1487283"/>
                <a:gd name="connsiteY18" fmla="*/ 737354 h 3028964"/>
                <a:gd name="connsiteX19" fmla="*/ 49159 w 1487283"/>
                <a:gd name="connsiteY19" fmla="*/ 723652 h 3028964"/>
                <a:gd name="connsiteX20" fmla="*/ 37982 w 1487283"/>
                <a:gd name="connsiteY20" fmla="*/ 712114 h 3028964"/>
                <a:gd name="connsiteX21" fmla="*/ 27526 w 1487283"/>
                <a:gd name="connsiteY21" fmla="*/ 700216 h 3028964"/>
                <a:gd name="connsiteX22" fmla="*/ 124 w 1487283"/>
                <a:gd name="connsiteY22" fmla="*/ 646853 h 3028964"/>
                <a:gd name="connsiteX23" fmla="*/ 6253 w 1487283"/>
                <a:gd name="connsiteY23" fmla="*/ 217428 h 3028964"/>
                <a:gd name="connsiteX24" fmla="*/ 3008 w 1487283"/>
                <a:gd name="connsiteY24" fmla="*/ 145317 h 3028964"/>
                <a:gd name="connsiteX25" fmla="*/ 8416 w 1487283"/>
                <a:gd name="connsiteY25" fmla="*/ 98444 h 3028964"/>
                <a:gd name="connsiteX26" fmla="*/ 57092 w 1487283"/>
                <a:gd name="connsiteY26" fmla="*/ 50129 h 3028964"/>
                <a:gd name="connsiteX27" fmla="*/ 137496 w 1487283"/>
                <a:gd name="connsiteY27" fmla="*/ 30298 h 3028964"/>
                <a:gd name="connsiteX28" fmla="*/ 327150 w 1487283"/>
                <a:gd name="connsiteY28" fmla="*/ 16237 h 3028964"/>
                <a:gd name="connsiteX29" fmla="*/ 508512 w 1487283"/>
                <a:gd name="connsiteY29" fmla="*/ 8304 h 3028964"/>
                <a:gd name="connsiteX30" fmla="*/ 661389 w 1487283"/>
                <a:gd name="connsiteY30" fmla="*/ 2175 h 3028964"/>
                <a:gd name="connsiteX31" fmla="*/ 813544 w 1487283"/>
                <a:gd name="connsiteY31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75169 w 1487283"/>
                <a:gd name="connsiteY10" fmla="*/ 705264 h 3028964"/>
                <a:gd name="connsiteX11" fmla="*/ 1431902 w 1487283"/>
                <a:gd name="connsiteY11" fmla="*/ 742041 h 3028964"/>
                <a:gd name="connsiteX12" fmla="*/ 1338298 w 1487283"/>
                <a:gd name="connsiteY12" fmla="*/ 921246 h 3028964"/>
                <a:gd name="connsiteX13" fmla="*/ 1339207 w 1487283"/>
                <a:gd name="connsiteY13" fmla="*/ 3028964 h 3028964"/>
                <a:gd name="connsiteX14" fmla="*/ 154428 w 1487283"/>
                <a:gd name="connsiteY14" fmla="*/ 3028964 h 3028964"/>
                <a:gd name="connsiteX15" fmla="*/ 154428 w 1487283"/>
                <a:gd name="connsiteY15" fmla="*/ 945132 h 3028964"/>
                <a:gd name="connsiteX16" fmla="*/ 106488 w 1487283"/>
                <a:gd name="connsiteY16" fmla="*/ 783144 h 3028964"/>
                <a:gd name="connsiteX17" fmla="*/ 66106 w 1487283"/>
                <a:gd name="connsiteY17" fmla="*/ 737354 h 3028964"/>
                <a:gd name="connsiteX18" fmla="*/ 49159 w 1487283"/>
                <a:gd name="connsiteY18" fmla="*/ 723652 h 3028964"/>
                <a:gd name="connsiteX19" fmla="*/ 37982 w 1487283"/>
                <a:gd name="connsiteY19" fmla="*/ 712114 h 3028964"/>
                <a:gd name="connsiteX20" fmla="*/ 27526 w 1487283"/>
                <a:gd name="connsiteY20" fmla="*/ 700216 h 3028964"/>
                <a:gd name="connsiteX21" fmla="*/ 124 w 1487283"/>
                <a:gd name="connsiteY21" fmla="*/ 646853 h 3028964"/>
                <a:gd name="connsiteX22" fmla="*/ 6253 w 1487283"/>
                <a:gd name="connsiteY22" fmla="*/ 217428 h 3028964"/>
                <a:gd name="connsiteX23" fmla="*/ 3008 w 1487283"/>
                <a:gd name="connsiteY23" fmla="*/ 145317 h 3028964"/>
                <a:gd name="connsiteX24" fmla="*/ 8416 w 1487283"/>
                <a:gd name="connsiteY24" fmla="*/ 98444 h 3028964"/>
                <a:gd name="connsiteX25" fmla="*/ 57092 w 1487283"/>
                <a:gd name="connsiteY25" fmla="*/ 50129 h 3028964"/>
                <a:gd name="connsiteX26" fmla="*/ 137496 w 1487283"/>
                <a:gd name="connsiteY26" fmla="*/ 30298 h 3028964"/>
                <a:gd name="connsiteX27" fmla="*/ 327150 w 1487283"/>
                <a:gd name="connsiteY27" fmla="*/ 16237 h 3028964"/>
                <a:gd name="connsiteX28" fmla="*/ 508512 w 1487283"/>
                <a:gd name="connsiteY28" fmla="*/ 8304 h 3028964"/>
                <a:gd name="connsiteX29" fmla="*/ 661389 w 1487283"/>
                <a:gd name="connsiteY29" fmla="*/ 2175 h 3028964"/>
                <a:gd name="connsiteX30" fmla="*/ 813544 w 1487283"/>
                <a:gd name="connsiteY30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82380 w 1487283"/>
                <a:gd name="connsiteY9" fmla="*/ 692284 h 3028964"/>
                <a:gd name="connsiteX10" fmla="*/ 1431902 w 1487283"/>
                <a:gd name="connsiteY10" fmla="*/ 742041 h 3028964"/>
                <a:gd name="connsiteX11" fmla="*/ 1338298 w 1487283"/>
                <a:gd name="connsiteY11" fmla="*/ 921246 h 3028964"/>
                <a:gd name="connsiteX12" fmla="*/ 1339207 w 1487283"/>
                <a:gd name="connsiteY12" fmla="*/ 3028964 h 3028964"/>
                <a:gd name="connsiteX13" fmla="*/ 154428 w 1487283"/>
                <a:gd name="connsiteY13" fmla="*/ 3028964 h 3028964"/>
                <a:gd name="connsiteX14" fmla="*/ 154428 w 1487283"/>
                <a:gd name="connsiteY14" fmla="*/ 945132 h 3028964"/>
                <a:gd name="connsiteX15" fmla="*/ 106488 w 1487283"/>
                <a:gd name="connsiteY15" fmla="*/ 783144 h 3028964"/>
                <a:gd name="connsiteX16" fmla="*/ 66106 w 1487283"/>
                <a:gd name="connsiteY16" fmla="*/ 737354 h 3028964"/>
                <a:gd name="connsiteX17" fmla="*/ 49159 w 1487283"/>
                <a:gd name="connsiteY17" fmla="*/ 723652 h 3028964"/>
                <a:gd name="connsiteX18" fmla="*/ 37982 w 1487283"/>
                <a:gd name="connsiteY18" fmla="*/ 712114 h 3028964"/>
                <a:gd name="connsiteX19" fmla="*/ 27526 w 1487283"/>
                <a:gd name="connsiteY19" fmla="*/ 700216 h 3028964"/>
                <a:gd name="connsiteX20" fmla="*/ 124 w 1487283"/>
                <a:gd name="connsiteY20" fmla="*/ 646853 h 3028964"/>
                <a:gd name="connsiteX21" fmla="*/ 6253 w 1487283"/>
                <a:gd name="connsiteY21" fmla="*/ 217428 h 3028964"/>
                <a:gd name="connsiteX22" fmla="*/ 3008 w 1487283"/>
                <a:gd name="connsiteY22" fmla="*/ 145317 h 3028964"/>
                <a:gd name="connsiteX23" fmla="*/ 8416 w 1487283"/>
                <a:gd name="connsiteY23" fmla="*/ 98444 h 3028964"/>
                <a:gd name="connsiteX24" fmla="*/ 57092 w 1487283"/>
                <a:gd name="connsiteY24" fmla="*/ 50129 h 3028964"/>
                <a:gd name="connsiteX25" fmla="*/ 137496 w 1487283"/>
                <a:gd name="connsiteY25" fmla="*/ 30298 h 3028964"/>
                <a:gd name="connsiteX26" fmla="*/ 327150 w 1487283"/>
                <a:gd name="connsiteY26" fmla="*/ 16237 h 3028964"/>
                <a:gd name="connsiteX27" fmla="*/ 508512 w 1487283"/>
                <a:gd name="connsiteY27" fmla="*/ 8304 h 3028964"/>
                <a:gd name="connsiteX28" fmla="*/ 661389 w 1487283"/>
                <a:gd name="connsiteY28" fmla="*/ 2175 h 3028964"/>
                <a:gd name="connsiteX29" fmla="*/ 813544 w 1487283"/>
                <a:gd name="connsiteY29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79182 w 1487283"/>
                <a:gd name="connsiteY9" fmla="*/ 698679 h 3028964"/>
                <a:gd name="connsiteX10" fmla="*/ 1431902 w 1487283"/>
                <a:gd name="connsiteY10" fmla="*/ 742041 h 3028964"/>
                <a:gd name="connsiteX11" fmla="*/ 1338298 w 1487283"/>
                <a:gd name="connsiteY11" fmla="*/ 921246 h 3028964"/>
                <a:gd name="connsiteX12" fmla="*/ 1339207 w 1487283"/>
                <a:gd name="connsiteY12" fmla="*/ 3028964 h 3028964"/>
                <a:gd name="connsiteX13" fmla="*/ 154428 w 1487283"/>
                <a:gd name="connsiteY13" fmla="*/ 3028964 h 3028964"/>
                <a:gd name="connsiteX14" fmla="*/ 154428 w 1487283"/>
                <a:gd name="connsiteY14" fmla="*/ 945132 h 3028964"/>
                <a:gd name="connsiteX15" fmla="*/ 106488 w 1487283"/>
                <a:gd name="connsiteY15" fmla="*/ 783144 h 3028964"/>
                <a:gd name="connsiteX16" fmla="*/ 66106 w 1487283"/>
                <a:gd name="connsiteY16" fmla="*/ 737354 h 3028964"/>
                <a:gd name="connsiteX17" fmla="*/ 49159 w 1487283"/>
                <a:gd name="connsiteY17" fmla="*/ 723652 h 3028964"/>
                <a:gd name="connsiteX18" fmla="*/ 37982 w 1487283"/>
                <a:gd name="connsiteY18" fmla="*/ 712114 h 3028964"/>
                <a:gd name="connsiteX19" fmla="*/ 27526 w 1487283"/>
                <a:gd name="connsiteY19" fmla="*/ 700216 h 3028964"/>
                <a:gd name="connsiteX20" fmla="*/ 124 w 1487283"/>
                <a:gd name="connsiteY20" fmla="*/ 646853 h 3028964"/>
                <a:gd name="connsiteX21" fmla="*/ 6253 w 1487283"/>
                <a:gd name="connsiteY21" fmla="*/ 217428 h 3028964"/>
                <a:gd name="connsiteX22" fmla="*/ 3008 w 1487283"/>
                <a:gd name="connsiteY22" fmla="*/ 145317 h 3028964"/>
                <a:gd name="connsiteX23" fmla="*/ 8416 w 1487283"/>
                <a:gd name="connsiteY23" fmla="*/ 98444 h 3028964"/>
                <a:gd name="connsiteX24" fmla="*/ 57092 w 1487283"/>
                <a:gd name="connsiteY24" fmla="*/ 50129 h 3028964"/>
                <a:gd name="connsiteX25" fmla="*/ 137496 w 1487283"/>
                <a:gd name="connsiteY25" fmla="*/ 30298 h 3028964"/>
                <a:gd name="connsiteX26" fmla="*/ 327150 w 1487283"/>
                <a:gd name="connsiteY26" fmla="*/ 16237 h 3028964"/>
                <a:gd name="connsiteX27" fmla="*/ 508512 w 1487283"/>
                <a:gd name="connsiteY27" fmla="*/ 8304 h 3028964"/>
                <a:gd name="connsiteX28" fmla="*/ 661389 w 1487283"/>
                <a:gd name="connsiteY28" fmla="*/ 2175 h 3028964"/>
                <a:gd name="connsiteX29" fmla="*/ 813544 w 1487283"/>
                <a:gd name="connsiteY29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79182 w 1487283"/>
                <a:gd name="connsiteY9" fmla="*/ 692285 h 3028964"/>
                <a:gd name="connsiteX10" fmla="*/ 1431902 w 1487283"/>
                <a:gd name="connsiteY10" fmla="*/ 742041 h 3028964"/>
                <a:gd name="connsiteX11" fmla="*/ 1338298 w 1487283"/>
                <a:gd name="connsiteY11" fmla="*/ 921246 h 3028964"/>
                <a:gd name="connsiteX12" fmla="*/ 1339207 w 1487283"/>
                <a:gd name="connsiteY12" fmla="*/ 3028964 h 3028964"/>
                <a:gd name="connsiteX13" fmla="*/ 154428 w 1487283"/>
                <a:gd name="connsiteY13" fmla="*/ 3028964 h 3028964"/>
                <a:gd name="connsiteX14" fmla="*/ 154428 w 1487283"/>
                <a:gd name="connsiteY14" fmla="*/ 945132 h 3028964"/>
                <a:gd name="connsiteX15" fmla="*/ 106488 w 1487283"/>
                <a:gd name="connsiteY15" fmla="*/ 783144 h 3028964"/>
                <a:gd name="connsiteX16" fmla="*/ 66106 w 1487283"/>
                <a:gd name="connsiteY16" fmla="*/ 737354 h 3028964"/>
                <a:gd name="connsiteX17" fmla="*/ 49159 w 1487283"/>
                <a:gd name="connsiteY17" fmla="*/ 723652 h 3028964"/>
                <a:gd name="connsiteX18" fmla="*/ 37982 w 1487283"/>
                <a:gd name="connsiteY18" fmla="*/ 712114 h 3028964"/>
                <a:gd name="connsiteX19" fmla="*/ 27526 w 1487283"/>
                <a:gd name="connsiteY19" fmla="*/ 700216 h 3028964"/>
                <a:gd name="connsiteX20" fmla="*/ 124 w 1487283"/>
                <a:gd name="connsiteY20" fmla="*/ 646853 h 3028964"/>
                <a:gd name="connsiteX21" fmla="*/ 6253 w 1487283"/>
                <a:gd name="connsiteY21" fmla="*/ 217428 h 3028964"/>
                <a:gd name="connsiteX22" fmla="*/ 3008 w 1487283"/>
                <a:gd name="connsiteY22" fmla="*/ 145317 h 3028964"/>
                <a:gd name="connsiteX23" fmla="*/ 8416 w 1487283"/>
                <a:gd name="connsiteY23" fmla="*/ 98444 h 3028964"/>
                <a:gd name="connsiteX24" fmla="*/ 57092 w 1487283"/>
                <a:gd name="connsiteY24" fmla="*/ 50129 h 3028964"/>
                <a:gd name="connsiteX25" fmla="*/ 137496 w 1487283"/>
                <a:gd name="connsiteY25" fmla="*/ 30298 h 3028964"/>
                <a:gd name="connsiteX26" fmla="*/ 327150 w 1487283"/>
                <a:gd name="connsiteY26" fmla="*/ 16237 h 3028964"/>
                <a:gd name="connsiteX27" fmla="*/ 508512 w 1487283"/>
                <a:gd name="connsiteY27" fmla="*/ 8304 h 3028964"/>
                <a:gd name="connsiteX28" fmla="*/ 661389 w 1487283"/>
                <a:gd name="connsiteY28" fmla="*/ 2175 h 3028964"/>
                <a:gd name="connsiteX29" fmla="*/ 813544 w 1487283"/>
                <a:gd name="connsiteY29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79182 w 1487283"/>
                <a:gd name="connsiteY9" fmla="*/ 692285 h 3028964"/>
                <a:gd name="connsiteX10" fmla="*/ 1431902 w 1487283"/>
                <a:gd name="connsiteY10" fmla="*/ 742041 h 3028964"/>
                <a:gd name="connsiteX11" fmla="*/ 1338298 w 1487283"/>
                <a:gd name="connsiteY11" fmla="*/ 921246 h 3028964"/>
                <a:gd name="connsiteX12" fmla="*/ 1339207 w 1487283"/>
                <a:gd name="connsiteY12" fmla="*/ 3028964 h 3028964"/>
                <a:gd name="connsiteX13" fmla="*/ 154428 w 1487283"/>
                <a:gd name="connsiteY13" fmla="*/ 3028964 h 3028964"/>
                <a:gd name="connsiteX14" fmla="*/ 154428 w 1487283"/>
                <a:gd name="connsiteY14" fmla="*/ 945132 h 3028964"/>
                <a:gd name="connsiteX15" fmla="*/ 106488 w 1487283"/>
                <a:gd name="connsiteY15" fmla="*/ 783144 h 3028964"/>
                <a:gd name="connsiteX16" fmla="*/ 66106 w 1487283"/>
                <a:gd name="connsiteY16" fmla="*/ 737354 h 3028964"/>
                <a:gd name="connsiteX17" fmla="*/ 49159 w 1487283"/>
                <a:gd name="connsiteY17" fmla="*/ 723652 h 3028964"/>
                <a:gd name="connsiteX18" fmla="*/ 37982 w 1487283"/>
                <a:gd name="connsiteY18" fmla="*/ 712114 h 3028964"/>
                <a:gd name="connsiteX19" fmla="*/ 27526 w 1487283"/>
                <a:gd name="connsiteY19" fmla="*/ 700216 h 3028964"/>
                <a:gd name="connsiteX20" fmla="*/ 124 w 1487283"/>
                <a:gd name="connsiteY20" fmla="*/ 646853 h 3028964"/>
                <a:gd name="connsiteX21" fmla="*/ 6253 w 1487283"/>
                <a:gd name="connsiteY21" fmla="*/ 217428 h 3028964"/>
                <a:gd name="connsiteX22" fmla="*/ 3008 w 1487283"/>
                <a:gd name="connsiteY22" fmla="*/ 145317 h 3028964"/>
                <a:gd name="connsiteX23" fmla="*/ 8416 w 1487283"/>
                <a:gd name="connsiteY23" fmla="*/ 98444 h 3028964"/>
                <a:gd name="connsiteX24" fmla="*/ 57092 w 1487283"/>
                <a:gd name="connsiteY24" fmla="*/ 50129 h 3028964"/>
                <a:gd name="connsiteX25" fmla="*/ 137496 w 1487283"/>
                <a:gd name="connsiteY25" fmla="*/ 30298 h 3028964"/>
                <a:gd name="connsiteX26" fmla="*/ 327150 w 1487283"/>
                <a:gd name="connsiteY26" fmla="*/ 16237 h 3028964"/>
                <a:gd name="connsiteX27" fmla="*/ 508512 w 1487283"/>
                <a:gd name="connsiteY27" fmla="*/ 8304 h 3028964"/>
                <a:gd name="connsiteX28" fmla="*/ 661389 w 1487283"/>
                <a:gd name="connsiteY28" fmla="*/ 2175 h 3028964"/>
                <a:gd name="connsiteX29" fmla="*/ 813544 w 1487283"/>
                <a:gd name="connsiteY29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79182 w 1487283"/>
                <a:gd name="connsiteY9" fmla="*/ 692285 h 3028964"/>
                <a:gd name="connsiteX10" fmla="*/ 1431902 w 1487283"/>
                <a:gd name="connsiteY10" fmla="*/ 742041 h 3028964"/>
                <a:gd name="connsiteX11" fmla="*/ 1338298 w 1487283"/>
                <a:gd name="connsiteY11" fmla="*/ 921246 h 3028964"/>
                <a:gd name="connsiteX12" fmla="*/ 1339207 w 1487283"/>
                <a:gd name="connsiteY12" fmla="*/ 3028964 h 3028964"/>
                <a:gd name="connsiteX13" fmla="*/ 154428 w 1487283"/>
                <a:gd name="connsiteY13" fmla="*/ 3028964 h 3028964"/>
                <a:gd name="connsiteX14" fmla="*/ 154428 w 1487283"/>
                <a:gd name="connsiteY14" fmla="*/ 945132 h 3028964"/>
                <a:gd name="connsiteX15" fmla="*/ 106488 w 1487283"/>
                <a:gd name="connsiteY15" fmla="*/ 783144 h 3028964"/>
                <a:gd name="connsiteX16" fmla="*/ 66106 w 1487283"/>
                <a:gd name="connsiteY16" fmla="*/ 737354 h 3028964"/>
                <a:gd name="connsiteX17" fmla="*/ 37982 w 1487283"/>
                <a:gd name="connsiteY17" fmla="*/ 712114 h 3028964"/>
                <a:gd name="connsiteX18" fmla="*/ 27526 w 1487283"/>
                <a:gd name="connsiteY18" fmla="*/ 700216 h 3028964"/>
                <a:gd name="connsiteX19" fmla="*/ 124 w 1487283"/>
                <a:gd name="connsiteY19" fmla="*/ 646853 h 3028964"/>
                <a:gd name="connsiteX20" fmla="*/ 6253 w 1487283"/>
                <a:gd name="connsiteY20" fmla="*/ 217428 h 3028964"/>
                <a:gd name="connsiteX21" fmla="*/ 3008 w 1487283"/>
                <a:gd name="connsiteY21" fmla="*/ 145317 h 3028964"/>
                <a:gd name="connsiteX22" fmla="*/ 8416 w 1487283"/>
                <a:gd name="connsiteY22" fmla="*/ 98444 h 3028964"/>
                <a:gd name="connsiteX23" fmla="*/ 57092 w 1487283"/>
                <a:gd name="connsiteY23" fmla="*/ 50129 h 3028964"/>
                <a:gd name="connsiteX24" fmla="*/ 137496 w 1487283"/>
                <a:gd name="connsiteY24" fmla="*/ 30298 h 3028964"/>
                <a:gd name="connsiteX25" fmla="*/ 327150 w 1487283"/>
                <a:gd name="connsiteY25" fmla="*/ 16237 h 3028964"/>
                <a:gd name="connsiteX26" fmla="*/ 508512 w 1487283"/>
                <a:gd name="connsiteY26" fmla="*/ 8304 h 3028964"/>
                <a:gd name="connsiteX27" fmla="*/ 661389 w 1487283"/>
                <a:gd name="connsiteY27" fmla="*/ 2175 h 3028964"/>
                <a:gd name="connsiteX28" fmla="*/ 813544 w 1487283"/>
                <a:gd name="connsiteY28" fmla="*/ 1093 h 3028964"/>
                <a:gd name="connsiteX0" fmla="*/ 813544 w 1487283"/>
                <a:gd name="connsiteY0" fmla="*/ 1093 h 3028964"/>
                <a:gd name="connsiteX1" fmla="*/ 1045023 w 1487283"/>
                <a:gd name="connsiteY1" fmla="*/ 11910 h 3028964"/>
                <a:gd name="connsiteX2" fmla="*/ 1154272 w 1487283"/>
                <a:gd name="connsiteY2" fmla="*/ 18400 h 3028964"/>
                <a:gd name="connsiteX3" fmla="*/ 1282270 w 1487283"/>
                <a:gd name="connsiteY3" fmla="*/ 27774 h 3028964"/>
                <a:gd name="connsiteX4" fmla="*/ 1379621 w 1487283"/>
                <a:gd name="connsiteY4" fmla="*/ 36428 h 3028964"/>
                <a:gd name="connsiteX5" fmla="*/ 1425773 w 1487283"/>
                <a:gd name="connsiteY5" fmla="*/ 47245 h 3028964"/>
                <a:gd name="connsiteX6" fmla="*/ 1486346 w 1487283"/>
                <a:gd name="connsiteY6" fmla="*/ 130894 h 3028964"/>
                <a:gd name="connsiteX7" fmla="*/ 1485626 w 1487283"/>
                <a:gd name="connsiteY7" fmla="*/ 343984 h 3028964"/>
                <a:gd name="connsiteX8" fmla="*/ 1483462 w 1487283"/>
                <a:gd name="connsiteY8" fmla="*/ 618369 h 3028964"/>
                <a:gd name="connsiteX9" fmla="*/ 1479182 w 1487283"/>
                <a:gd name="connsiteY9" fmla="*/ 692285 h 3028964"/>
                <a:gd name="connsiteX10" fmla="*/ 1431902 w 1487283"/>
                <a:gd name="connsiteY10" fmla="*/ 742041 h 3028964"/>
                <a:gd name="connsiteX11" fmla="*/ 1338298 w 1487283"/>
                <a:gd name="connsiteY11" fmla="*/ 921246 h 3028964"/>
                <a:gd name="connsiteX12" fmla="*/ 1339207 w 1487283"/>
                <a:gd name="connsiteY12" fmla="*/ 3028964 h 3028964"/>
                <a:gd name="connsiteX13" fmla="*/ 154428 w 1487283"/>
                <a:gd name="connsiteY13" fmla="*/ 3028964 h 3028964"/>
                <a:gd name="connsiteX14" fmla="*/ 154428 w 1487283"/>
                <a:gd name="connsiteY14" fmla="*/ 945132 h 3028964"/>
                <a:gd name="connsiteX15" fmla="*/ 106488 w 1487283"/>
                <a:gd name="connsiteY15" fmla="*/ 783144 h 3028964"/>
                <a:gd name="connsiteX16" fmla="*/ 37982 w 1487283"/>
                <a:gd name="connsiteY16" fmla="*/ 712114 h 3028964"/>
                <a:gd name="connsiteX17" fmla="*/ 27526 w 1487283"/>
                <a:gd name="connsiteY17" fmla="*/ 700216 h 3028964"/>
                <a:gd name="connsiteX18" fmla="*/ 124 w 1487283"/>
                <a:gd name="connsiteY18" fmla="*/ 646853 h 3028964"/>
                <a:gd name="connsiteX19" fmla="*/ 6253 w 1487283"/>
                <a:gd name="connsiteY19" fmla="*/ 217428 h 3028964"/>
                <a:gd name="connsiteX20" fmla="*/ 3008 w 1487283"/>
                <a:gd name="connsiteY20" fmla="*/ 145317 h 3028964"/>
                <a:gd name="connsiteX21" fmla="*/ 8416 w 1487283"/>
                <a:gd name="connsiteY21" fmla="*/ 98444 h 3028964"/>
                <a:gd name="connsiteX22" fmla="*/ 57092 w 1487283"/>
                <a:gd name="connsiteY22" fmla="*/ 50129 h 3028964"/>
                <a:gd name="connsiteX23" fmla="*/ 137496 w 1487283"/>
                <a:gd name="connsiteY23" fmla="*/ 30298 h 3028964"/>
                <a:gd name="connsiteX24" fmla="*/ 327150 w 1487283"/>
                <a:gd name="connsiteY24" fmla="*/ 16237 h 3028964"/>
                <a:gd name="connsiteX25" fmla="*/ 508512 w 1487283"/>
                <a:gd name="connsiteY25" fmla="*/ 8304 h 3028964"/>
                <a:gd name="connsiteX26" fmla="*/ 661389 w 1487283"/>
                <a:gd name="connsiteY26" fmla="*/ 2175 h 3028964"/>
                <a:gd name="connsiteX27" fmla="*/ 813544 w 1487283"/>
                <a:gd name="connsiteY27" fmla="*/ 1093 h 3028964"/>
                <a:gd name="connsiteX0" fmla="*/ 813495 w 1487234"/>
                <a:gd name="connsiteY0" fmla="*/ 1093 h 3028964"/>
                <a:gd name="connsiteX1" fmla="*/ 1044974 w 1487234"/>
                <a:gd name="connsiteY1" fmla="*/ 11910 h 3028964"/>
                <a:gd name="connsiteX2" fmla="*/ 1154223 w 1487234"/>
                <a:gd name="connsiteY2" fmla="*/ 18400 h 3028964"/>
                <a:gd name="connsiteX3" fmla="*/ 1282221 w 1487234"/>
                <a:gd name="connsiteY3" fmla="*/ 27774 h 3028964"/>
                <a:gd name="connsiteX4" fmla="*/ 1379572 w 1487234"/>
                <a:gd name="connsiteY4" fmla="*/ 36428 h 3028964"/>
                <a:gd name="connsiteX5" fmla="*/ 1425724 w 1487234"/>
                <a:gd name="connsiteY5" fmla="*/ 47245 h 3028964"/>
                <a:gd name="connsiteX6" fmla="*/ 1486297 w 1487234"/>
                <a:gd name="connsiteY6" fmla="*/ 130894 h 3028964"/>
                <a:gd name="connsiteX7" fmla="*/ 1485577 w 1487234"/>
                <a:gd name="connsiteY7" fmla="*/ 343984 h 3028964"/>
                <a:gd name="connsiteX8" fmla="*/ 1483413 w 1487234"/>
                <a:gd name="connsiteY8" fmla="*/ 618369 h 3028964"/>
                <a:gd name="connsiteX9" fmla="*/ 1479133 w 1487234"/>
                <a:gd name="connsiteY9" fmla="*/ 692285 h 3028964"/>
                <a:gd name="connsiteX10" fmla="*/ 1431853 w 1487234"/>
                <a:gd name="connsiteY10" fmla="*/ 742041 h 3028964"/>
                <a:gd name="connsiteX11" fmla="*/ 1338249 w 1487234"/>
                <a:gd name="connsiteY11" fmla="*/ 921246 h 3028964"/>
                <a:gd name="connsiteX12" fmla="*/ 1339158 w 1487234"/>
                <a:gd name="connsiteY12" fmla="*/ 3028964 h 3028964"/>
                <a:gd name="connsiteX13" fmla="*/ 154379 w 1487234"/>
                <a:gd name="connsiteY13" fmla="*/ 3028964 h 3028964"/>
                <a:gd name="connsiteX14" fmla="*/ 154379 w 1487234"/>
                <a:gd name="connsiteY14" fmla="*/ 945132 h 3028964"/>
                <a:gd name="connsiteX15" fmla="*/ 106439 w 1487234"/>
                <a:gd name="connsiteY15" fmla="*/ 783144 h 3028964"/>
                <a:gd name="connsiteX16" fmla="*/ 27477 w 1487234"/>
                <a:gd name="connsiteY16" fmla="*/ 700216 h 3028964"/>
                <a:gd name="connsiteX17" fmla="*/ 75 w 1487234"/>
                <a:gd name="connsiteY17" fmla="*/ 646853 h 3028964"/>
                <a:gd name="connsiteX18" fmla="*/ 6204 w 1487234"/>
                <a:gd name="connsiteY18" fmla="*/ 217428 h 3028964"/>
                <a:gd name="connsiteX19" fmla="*/ 2959 w 1487234"/>
                <a:gd name="connsiteY19" fmla="*/ 145317 h 3028964"/>
                <a:gd name="connsiteX20" fmla="*/ 8367 w 1487234"/>
                <a:gd name="connsiteY20" fmla="*/ 98444 h 3028964"/>
                <a:gd name="connsiteX21" fmla="*/ 57043 w 1487234"/>
                <a:gd name="connsiteY21" fmla="*/ 50129 h 3028964"/>
                <a:gd name="connsiteX22" fmla="*/ 137447 w 1487234"/>
                <a:gd name="connsiteY22" fmla="*/ 30298 h 3028964"/>
                <a:gd name="connsiteX23" fmla="*/ 327101 w 1487234"/>
                <a:gd name="connsiteY23" fmla="*/ 16237 h 3028964"/>
                <a:gd name="connsiteX24" fmla="*/ 508463 w 1487234"/>
                <a:gd name="connsiteY24" fmla="*/ 8304 h 3028964"/>
                <a:gd name="connsiteX25" fmla="*/ 661340 w 1487234"/>
                <a:gd name="connsiteY25" fmla="*/ 2175 h 3028964"/>
                <a:gd name="connsiteX26" fmla="*/ 813495 w 1487234"/>
                <a:gd name="connsiteY26" fmla="*/ 1093 h 3028964"/>
                <a:gd name="connsiteX0" fmla="*/ 813495 w 1487234"/>
                <a:gd name="connsiteY0" fmla="*/ 1093 h 3028964"/>
                <a:gd name="connsiteX1" fmla="*/ 1044974 w 1487234"/>
                <a:gd name="connsiteY1" fmla="*/ 11910 h 3028964"/>
                <a:gd name="connsiteX2" fmla="*/ 1154223 w 1487234"/>
                <a:gd name="connsiteY2" fmla="*/ 18400 h 3028964"/>
                <a:gd name="connsiteX3" fmla="*/ 1282221 w 1487234"/>
                <a:gd name="connsiteY3" fmla="*/ 27774 h 3028964"/>
                <a:gd name="connsiteX4" fmla="*/ 1379572 w 1487234"/>
                <a:gd name="connsiteY4" fmla="*/ 36428 h 3028964"/>
                <a:gd name="connsiteX5" fmla="*/ 1425724 w 1487234"/>
                <a:gd name="connsiteY5" fmla="*/ 47245 h 3028964"/>
                <a:gd name="connsiteX6" fmla="*/ 1486297 w 1487234"/>
                <a:gd name="connsiteY6" fmla="*/ 130894 h 3028964"/>
                <a:gd name="connsiteX7" fmla="*/ 1485577 w 1487234"/>
                <a:gd name="connsiteY7" fmla="*/ 343984 h 3028964"/>
                <a:gd name="connsiteX8" fmla="*/ 1483413 w 1487234"/>
                <a:gd name="connsiteY8" fmla="*/ 618369 h 3028964"/>
                <a:gd name="connsiteX9" fmla="*/ 1479133 w 1487234"/>
                <a:gd name="connsiteY9" fmla="*/ 692285 h 3028964"/>
                <a:gd name="connsiteX10" fmla="*/ 1409473 w 1487234"/>
                <a:gd name="connsiteY10" fmla="*/ 761224 h 3028964"/>
                <a:gd name="connsiteX11" fmla="*/ 1338249 w 1487234"/>
                <a:gd name="connsiteY11" fmla="*/ 921246 h 3028964"/>
                <a:gd name="connsiteX12" fmla="*/ 1339158 w 1487234"/>
                <a:gd name="connsiteY12" fmla="*/ 3028964 h 3028964"/>
                <a:gd name="connsiteX13" fmla="*/ 154379 w 1487234"/>
                <a:gd name="connsiteY13" fmla="*/ 3028964 h 3028964"/>
                <a:gd name="connsiteX14" fmla="*/ 154379 w 1487234"/>
                <a:gd name="connsiteY14" fmla="*/ 945132 h 3028964"/>
                <a:gd name="connsiteX15" fmla="*/ 106439 w 1487234"/>
                <a:gd name="connsiteY15" fmla="*/ 783144 h 3028964"/>
                <a:gd name="connsiteX16" fmla="*/ 27477 w 1487234"/>
                <a:gd name="connsiteY16" fmla="*/ 700216 h 3028964"/>
                <a:gd name="connsiteX17" fmla="*/ 75 w 1487234"/>
                <a:gd name="connsiteY17" fmla="*/ 646853 h 3028964"/>
                <a:gd name="connsiteX18" fmla="*/ 6204 w 1487234"/>
                <a:gd name="connsiteY18" fmla="*/ 217428 h 3028964"/>
                <a:gd name="connsiteX19" fmla="*/ 2959 w 1487234"/>
                <a:gd name="connsiteY19" fmla="*/ 145317 h 3028964"/>
                <a:gd name="connsiteX20" fmla="*/ 8367 w 1487234"/>
                <a:gd name="connsiteY20" fmla="*/ 98444 h 3028964"/>
                <a:gd name="connsiteX21" fmla="*/ 57043 w 1487234"/>
                <a:gd name="connsiteY21" fmla="*/ 50129 h 3028964"/>
                <a:gd name="connsiteX22" fmla="*/ 137447 w 1487234"/>
                <a:gd name="connsiteY22" fmla="*/ 30298 h 3028964"/>
                <a:gd name="connsiteX23" fmla="*/ 327101 w 1487234"/>
                <a:gd name="connsiteY23" fmla="*/ 16237 h 3028964"/>
                <a:gd name="connsiteX24" fmla="*/ 508463 w 1487234"/>
                <a:gd name="connsiteY24" fmla="*/ 8304 h 3028964"/>
                <a:gd name="connsiteX25" fmla="*/ 661340 w 1487234"/>
                <a:gd name="connsiteY25" fmla="*/ 2175 h 3028964"/>
                <a:gd name="connsiteX26" fmla="*/ 813495 w 1487234"/>
                <a:gd name="connsiteY26" fmla="*/ 1093 h 3028964"/>
                <a:gd name="connsiteX0" fmla="*/ 813495 w 1487581"/>
                <a:gd name="connsiteY0" fmla="*/ 1093 h 3028964"/>
                <a:gd name="connsiteX1" fmla="*/ 1044974 w 1487581"/>
                <a:gd name="connsiteY1" fmla="*/ 11910 h 3028964"/>
                <a:gd name="connsiteX2" fmla="*/ 1154223 w 1487581"/>
                <a:gd name="connsiteY2" fmla="*/ 18400 h 3028964"/>
                <a:gd name="connsiteX3" fmla="*/ 1282221 w 1487581"/>
                <a:gd name="connsiteY3" fmla="*/ 27774 h 3028964"/>
                <a:gd name="connsiteX4" fmla="*/ 1379572 w 1487581"/>
                <a:gd name="connsiteY4" fmla="*/ 36428 h 3028964"/>
                <a:gd name="connsiteX5" fmla="*/ 1425724 w 1487581"/>
                <a:gd name="connsiteY5" fmla="*/ 47245 h 3028964"/>
                <a:gd name="connsiteX6" fmla="*/ 1486297 w 1487581"/>
                <a:gd name="connsiteY6" fmla="*/ 130894 h 3028964"/>
                <a:gd name="connsiteX7" fmla="*/ 1485577 w 1487581"/>
                <a:gd name="connsiteY7" fmla="*/ 343984 h 3028964"/>
                <a:gd name="connsiteX8" fmla="*/ 1486610 w 1487581"/>
                <a:gd name="connsiteY8" fmla="*/ 618369 h 3028964"/>
                <a:gd name="connsiteX9" fmla="*/ 1479133 w 1487581"/>
                <a:gd name="connsiteY9" fmla="*/ 692285 h 3028964"/>
                <a:gd name="connsiteX10" fmla="*/ 1409473 w 1487581"/>
                <a:gd name="connsiteY10" fmla="*/ 761224 h 3028964"/>
                <a:gd name="connsiteX11" fmla="*/ 1338249 w 1487581"/>
                <a:gd name="connsiteY11" fmla="*/ 921246 h 3028964"/>
                <a:gd name="connsiteX12" fmla="*/ 1339158 w 1487581"/>
                <a:gd name="connsiteY12" fmla="*/ 3028964 h 3028964"/>
                <a:gd name="connsiteX13" fmla="*/ 154379 w 1487581"/>
                <a:gd name="connsiteY13" fmla="*/ 3028964 h 3028964"/>
                <a:gd name="connsiteX14" fmla="*/ 154379 w 1487581"/>
                <a:gd name="connsiteY14" fmla="*/ 945132 h 3028964"/>
                <a:gd name="connsiteX15" fmla="*/ 106439 w 1487581"/>
                <a:gd name="connsiteY15" fmla="*/ 783144 h 3028964"/>
                <a:gd name="connsiteX16" fmla="*/ 27477 w 1487581"/>
                <a:gd name="connsiteY16" fmla="*/ 700216 h 3028964"/>
                <a:gd name="connsiteX17" fmla="*/ 75 w 1487581"/>
                <a:gd name="connsiteY17" fmla="*/ 646853 h 3028964"/>
                <a:gd name="connsiteX18" fmla="*/ 6204 w 1487581"/>
                <a:gd name="connsiteY18" fmla="*/ 217428 h 3028964"/>
                <a:gd name="connsiteX19" fmla="*/ 2959 w 1487581"/>
                <a:gd name="connsiteY19" fmla="*/ 145317 h 3028964"/>
                <a:gd name="connsiteX20" fmla="*/ 8367 w 1487581"/>
                <a:gd name="connsiteY20" fmla="*/ 98444 h 3028964"/>
                <a:gd name="connsiteX21" fmla="*/ 57043 w 1487581"/>
                <a:gd name="connsiteY21" fmla="*/ 50129 h 3028964"/>
                <a:gd name="connsiteX22" fmla="*/ 137447 w 1487581"/>
                <a:gd name="connsiteY22" fmla="*/ 30298 h 3028964"/>
                <a:gd name="connsiteX23" fmla="*/ 327101 w 1487581"/>
                <a:gd name="connsiteY23" fmla="*/ 16237 h 3028964"/>
                <a:gd name="connsiteX24" fmla="*/ 508463 w 1487581"/>
                <a:gd name="connsiteY24" fmla="*/ 8304 h 3028964"/>
                <a:gd name="connsiteX25" fmla="*/ 661340 w 1487581"/>
                <a:gd name="connsiteY25" fmla="*/ 2175 h 3028964"/>
                <a:gd name="connsiteX26" fmla="*/ 813495 w 1487581"/>
                <a:gd name="connsiteY26" fmla="*/ 1093 h 3028964"/>
                <a:gd name="connsiteX0" fmla="*/ 813495 w 1491175"/>
                <a:gd name="connsiteY0" fmla="*/ 1093 h 3028964"/>
                <a:gd name="connsiteX1" fmla="*/ 1044974 w 1491175"/>
                <a:gd name="connsiteY1" fmla="*/ 11910 h 3028964"/>
                <a:gd name="connsiteX2" fmla="*/ 1154223 w 1491175"/>
                <a:gd name="connsiteY2" fmla="*/ 18400 h 3028964"/>
                <a:gd name="connsiteX3" fmla="*/ 1282221 w 1491175"/>
                <a:gd name="connsiteY3" fmla="*/ 27774 h 3028964"/>
                <a:gd name="connsiteX4" fmla="*/ 1379572 w 1491175"/>
                <a:gd name="connsiteY4" fmla="*/ 36428 h 3028964"/>
                <a:gd name="connsiteX5" fmla="*/ 1425724 w 1491175"/>
                <a:gd name="connsiteY5" fmla="*/ 47245 h 3028964"/>
                <a:gd name="connsiteX6" fmla="*/ 1486297 w 1491175"/>
                <a:gd name="connsiteY6" fmla="*/ 130894 h 3028964"/>
                <a:gd name="connsiteX7" fmla="*/ 1486610 w 1491175"/>
                <a:gd name="connsiteY7" fmla="*/ 618369 h 3028964"/>
                <a:gd name="connsiteX8" fmla="*/ 1479133 w 1491175"/>
                <a:gd name="connsiteY8" fmla="*/ 692285 h 3028964"/>
                <a:gd name="connsiteX9" fmla="*/ 1409473 w 1491175"/>
                <a:gd name="connsiteY9" fmla="*/ 761224 h 3028964"/>
                <a:gd name="connsiteX10" fmla="*/ 1338249 w 1491175"/>
                <a:gd name="connsiteY10" fmla="*/ 921246 h 3028964"/>
                <a:gd name="connsiteX11" fmla="*/ 1339158 w 1491175"/>
                <a:gd name="connsiteY11" fmla="*/ 3028964 h 3028964"/>
                <a:gd name="connsiteX12" fmla="*/ 154379 w 1491175"/>
                <a:gd name="connsiteY12" fmla="*/ 3028964 h 3028964"/>
                <a:gd name="connsiteX13" fmla="*/ 154379 w 1491175"/>
                <a:gd name="connsiteY13" fmla="*/ 945132 h 3028964"/>
                <a:gd name="connsiteX14" fmla="*/ 106439 w 1491175"/>
                <a:gd name="connsiteY14" fmla="*/ 783144 h 3028964"/>
                <a:gd name="connsiteX15" fmla="*/ 27477 w 1491175"/>
                <a:gd name="connsiteY15" fmla="*/ 700216 h 3028964"/>
                <a:gd name="connsiteX16" fmla="*/ 75 w 1491175"/>
                <a:gd name="connsiteY16" fmla="*/ 646853 h 3028964"/>
                <a:gd name="connsiteX17" fmla="*/ 6204 w 1491175"/>
                <a:gd name="connsiteY17" fmla="*/ 217428 h 3028964"/>
                <a:gd name="connsiteX18" fmla="*/ 2959 w 1491175"/>
                <a:gd name="connsiteY18" fmla="*/ 145317 h 3028964"/>
                <a:gd name="connsiteX19" fmla="*/ 8367 w 1491175"/>
                <a:gd name="connsiteY19" fmla="*/ 98444 h 3028964"/>
                <a:gd name="connsiteX20" fmla="*/ 57043 w 1491175"/>
                <a:gd name="connsiteY20" fmla="*/ 50129 h 3028964"/>
                <a:gd name="connsiteX21" fmla="*/ 137447 w 1491175"/>
                <a:gd name="connsiteY21" fmla="*/ 30298 h 3028964"/>
                <a:gd name="connsiteX22" fmla="*/ 327101 w 1491175"/>
                <a:gd name="connsiteY22" fmla="*/ 16237 h 3028964"/>
                <a:gd name="connsiteX23" fmla="*/ 508463 w 1491175"/>
                <a:gd name="connsiteY23" fmla="*/ 8304 h 3028964"/>
                <a:gd name="connsiteX24" fmla="*/ 661340 w 1491175"/>
                <a:gd name="connsiteY24" fmla="*/ 2175 h 3028964"/>
                <a:gd name="connsiteX25" fmla="*/ 813495 w 1491175"/>
                <a:gd name="connsiteY25" fmla="*/ 1093 h 3028964"/>
                <a:gd name="connsiteX0" fmla="*/ 814889 w 1492569"/>
                <a:gd name="connsiteY0" fmla="*/ 1093 h 3028964"/>
                <a:gd name="connsiteX1" fmla="*/ 1046368 w 1492569"/>
                <a:gd name="connsiteY1" fmla="*/ 11910 h 3028964"/>
                <a:gd name="connsiteX2" fmla="*/ 1155617 w 1492569"/>
                <a:gd name="connsiteY2" fmla="*/ 18400 h 3028964"/>
                <a:gd name="connsiteX3" fmla="*/ 1283615 w 1492569"/>
                <a:gd name="connsiteY3" fmla="*/ 27774 h 3028964"/>
                <a:gd name="connsiteX4" fmla="*/ 1380966 w 1492569"/>
                <a:gd name="connsiteY4" fmla="*/ 36428 h 3028964"/>
                <a:gd name="connsiteX5" fmla="*/ 1427118 w 1492569"/>
                <a:gd name="connsiteY5" fmla="*/ 47245 h 3028964"/>
                <a:gd name="connsiteX6" fmla="*/ 1487691 w 1492569"/>
                <a:gd name="connsiteY6" fmla="*/ 130894 h 3028964"/>
                <a:gd name="connsiteX7" fmla="*/ 1488004 w 1492569"/>
                <a:gd name="connsiteY7" fmla="*/ 618369 h 3028964"/>
                <a:gd name="connsiteX8" fmla="*/ 1480527 w 1492569"/>
                <a:gd name="connsiteY8" fmla="*/ 692285 h 3028964"/>
                <a:gd name="connsiteX9" fmla="*/ 1410867 w 1492569"/>
                <a:gd name="connsiteY9" fmla="*/ 761224 h 3028964"/>
                <a:gd name="connsiteX10" fmla="*/ 1339643 w 1492569"/>
                <a:gd name="connsiteY10" fmla="*/ 921246 h 3028964"/>
                <a:gd name="connsiteX11" fmla="*/ 1340552 w 1492569"/>
                <a:gd name="connsiteY11" fmla="*/ 3028964 h 3028964"/>
                <a:gd name="connsiteX12" fmla="*/ 155773 w 1492569"/>
                <a:gd name="connsiteY12" fmla="*/ 3028964 h 3028964"/>
                <a:gd name="connsiteX13" fmla="*/ 155773 w 1492569"/>
                <a:gd name="connsiteY13" fmla="*/ 945132 h 3028964"/>
                <a:gd name="connsiteX14" fmla="*/ 107833 w 1492569"/>
                <a:gd name="connsiteY14" fmla="*/ 783144 h 3028964"/>
                <a:gd name="connsiteX15" fmla="*/ 28871 w 1492569"/>
                <a:gd name="connsiteY15" fmla="*/ 700216 h 3028964"/>
                <a:gd name="connsiteX16" fmla="*/ 1469 w 1492569"/>
                <a:gd name="connsiteY16" fmla="*/ 646853 h 3028964"/>
                <a:gd name="connsiteX17" fmla="*/ 4353 w 1492569"/>
                <a:gd name="connsiteY17" fmla="*/ 145317 h 3028964"/>
                <a:gd name="connsiteX18" fmla="*/ 9761 w 1492569"/>
                <a:gd name="connsiteY18" fmla="*/ 98444 h 3028964"/>
                <a:gd name="connsiteX19" fmla="*/ 58437 w 1492569"/>
                <a:gd name="connsiteY19" fmla="*/ 50129 h 3028964"/>
                <a:gd name="connsiteX20" fmla="*/ 138841 w 1492569"/>
                <a:gd name="connsiteY20" fmla="*/ 30298 h 3028964"/>
                <a:gd name="connsiteX21" fmla="*/ 328495 w 1492569"/>
                <a:gd name="connsiteY21" fmla="*/ 16237 h 3028964"/>
                <a:gd name="connsiteX22" fmla="*/ 509857 w 1492569"/>
                <a:gd name="connsiteY22" fmla="*/ 8304 h 3028964"/>
                <a:gd name="connsiteX23" fmla="*/ 662734 w 1492569"/>
                <a:gd name="connsiteY23" fmla="*/ 2175 h 3028964"/>
                <a:gd name="connsiteX24" fmla="*/ 814889 w 1492569"/>
                <a:gd name="connsiteY24" fmla="*/ 1093 h 3028964"/>
                <a:gd name="connsiteX0" fmla="*/ 814889 w 1489767"/>
                <a:gd name="connsiteY0" fmla="*/ 1093 h 3028964"/>
                <a:gd name="connsiteX1" fmla="*/ 1046368 w 1489767"/>
                <a:gd name="connsiteY1" fmla="*/ 11910 h 3028964"/>
                <a:gd name="connsiteX2" fmla="*/ 1155617 w 1489767"/>
                <a:gd name="connsiteY2" fmla="*/ 18400 h 3028964"/>
                <a:gd name="connsiteX3" fmla="*/ 1283615 w 1489767"/>
                <a:gd name="connsiteY3" fmla="*/ 27774 h 3028964"/>
                <a:gd name="connsiteX4" fmla="*/ 1380966 w 1489767"/>
                <a:gd name="connsiteY4" fmla="*/ 36428 h 3028964"/>
                <a:gd name="connsiteX5" fmla="*/ 1427118 w 1489767"/>
                <a:gd name="connsiteY5" fmla="*/ 47245 h 3028964"/>
                <a:gd name="connsiteX6" fmla="*/ 1487691 w 1489767"/>
                <a:gd name="connsiteY6" fmla="*/ 130894 h 3028964"/>
                <a:gd name="connsiteX7" fmla="*/ 1488004 w 1489767"/>
                <a:gd name="connsiteY7" fmla="*/ 618369 h 3028964"/>
                <a:gd name="connsiteX8" fmla="*/ 1480527 w 1489767"/>
                <a:gd name="connsiteY8" fmla="*/ 692285 h 3028964"/>
                <a:gd name="connsiteX9" fmla="*/ 1410867 w 1489767"/>
                <a:gd name="connsiteY9" fmla="*/ 761224 h 3028964"/>
                <a:gd name="connsiteX10" fmla="*/ 1339643 w 1489767"/>
                <a:gd name="connsiteY10" fmla="*/ 921246 h 3028964"/>
                <a:gd name="connsiteX11" fmla="*/ 1340552 w 1489767"/>
                <a:gd name="connsiteY11" fmla="*/ 3028964 h 3028964"/>
                <a:gd name="connsiteX12" fmla="*/ 155773 w 1489767"/>
                <a:gd name="connsiteY12" fmla="*/ 3028964 h 3028964"/>
                <a:gd name="connsiteX13" fmla="*/ 155773 w 1489767"/>
                <a:gd name="connsiteY13" fmla="*/ 945132 h 3028964"/>
                <a:gd name="connsiteX14" fmla="*/ 107833 w 1489767"/>
                <a:gd name="connsiteY14" fmla="*/ 783144 h 3028964"/>
                <a:gd name="connsiteX15" fmla="*/ 28871 w 1489767"/>
                <a:gd name="connsiteY15" fmla="*/ 700216 h 3028964"/>
                <a:gd name="connsiteX16" fmla="*/ 1469 w 1489767"/>
                <a:gd name="connsiteY16" fmla="*/ 646853 h 3028964"/>
                <a:gd name="connsiteX17" fmla="*/ 4353 w 1489767"/>
                <a:gd name="connsiteY17" fmla="*/ 145317 h 3028964"/>
                <a:gd name="connsiteX18" fmla="*/ 9761 w 1489767"/>
                <a:gd name="connsiteY18" fmla="*/ 98444 h 3028964"/>
                <a:gd name="connsiteX19" fmla="*/ 58437 w 1489767"/>
                <a:gd name="connsiteY19" fmla="*/ 50129 h 3028964"/>
                <a:gd name="connsiteX20" fmla="*/ 138841 w 1489767"/>
                <a:gd name="connsiteY20" fmla="*/ 30298 h 3028964"/>
                <a:gd name="connsiteX21" fmla="*/ 328495 w 1489767"/>
                <a:gd name="connsiteY21" fmla="*/ 16237 h 3028964"/>
                <a:gd name="connsiteX22" fmla="*/ 509857 w 1489767"/>
                <a:gd name="connsiteY22" fmla="*/ 8304 h 3028964"/>
                <a:gd name="connsiteX23" fmla="*/ 662734 w 1489767"/>
                <a:gd name="connsiteY23" fmla="*/ 2175 h 3028964"/>
                <a:gd name="connsiteX24" fmla="*/ 814889 w 1489767"/>
                <a:gd name="connsiteY24" fmla="*/ 1093 h 3028964"/>
                <a:gd name="connsiteX0" fmla="*/ 814889 w 1489767"/>
                <a:gd name="connsiteY0" fmla="*/ 1093 h 3028964"/>
                <a:gd name="connsiteX1" fmla="*/ 1046368 w 1489767"/>
                <a:gd name="connsiteY1" fmla="*/ 11910 h 3028964"/>
                <a:gd name="connsiteX2" fmla="*/ 1155617 w 1489767"/>
                <a:gd name="connsiteY2" fmla="*/ 18400 h 3028964"/>
                <a:gd name="connsiteX3" fmla="*/ 1283615 w 1489767"/>
                <a:gd name="connsiteY3" fmla="*/ 27774 h 3028964"/>
                <a:gd name="connsiteX4" fmla="*/ 1380966 w 1489767"/>
                <a:gd name="connsiteY4" fmla="*/ 36428 h 3028964"/>
                <a:gd name="connsiteX5" fmla="*/ 1427118 w 1489767"/>
                <a:gd name="connsiteY5" fmla="*/ 47245 h 3028964"/>
                <a:gd name="connsiteX6" fmla="*/ 1487691 w 1489767"/>
                <a:gd name="connsiteY6" fmla="*/ 130894 h 3028964"/>
                <a:gd name="connsiteX7" fmla="*/ 1488004 w 1489767"/>
                <a:gd name="connsiteY7" fmla="*/ 618369 h 3028964"/>
                <a:gd name="connsiteX8" fmla="*/ 1480527 w 1489767"/>
                <a:gd name="connsiteY8" fmla="*/ 692285 h 3028964"/>
                <a:gd name="connsiteX9" fmla="*/ 1410867 w 1489767"/>
                <a:gd name="connsiteY9" fmla="*/ 761224 h 3028964"/>
                <a:gd name="connsiteX10" fmla="*/ 1339643 w 1489767"/>
                <a:gd name="connsiteY10" fmla="*/ 921246 h 3028964"/>
                <a:gd name="connsiteX11" fmla="*/ 1340552 w 1489767"/>
                <a:gd name="connsiteY11" fmla="*/ 3028964 h 3028964"/>
                <a:gd name="connsiteX12" fmla="*/ 155773 w 1489767"/>
                <a:gd name="connsiteY12" fmla="*/ 3028964 h 3028964"/>
                <a:gd name="connsiteX13" fmla="*/ 155773 w 1489767"/>
                <a:gd name="connsiteY13" fmla="*/ 945132 h 3028964"/>
                <a:gd name="connsiteX14" fmla="*/ 107833 w 1489767"/>
                <a:gd name="connsiteY14" fmla="*/ 783144 h 3028964"/>
                <a:gd name="connsiteX15" fmla="*/ 28871 w 1489767"/>
                <a:gd name="connsiteY15" fmla="*/ 700216 h 3028964"/>
                <a:gd name="connsiteX16" fmla="*/ 1469 w 1489767"/>
                <a:gd name="connsiteY16" fmla="*/ 646853 h 3028964"/>
                <a:gd name="connsiteX17" fmla="*/ 4353 w 1489767"/>
                <a:gd name="connsiteY17" fmla="*/ 145317 h 3028964"/>
                <a:gd name="connsiteX18" fmla="*/ 9761 w 1489767"/>
                <a:gd name="connsiteY18" fmla="*/ 98444 h 3028964"/>
                <a:gd name="connsiteX19" fmla="*/ 58437 w 1489767"/>
                <a:gd name="connsiteY19" fmla="*/ 50129 h 3028964"/>
                <a:gd name="connsiteX20" fmla="*/ 138841 w 1489767"/>
                <a:gd name="connsiteY20" fmla="*/ 30298 h 3028964"/>
                <a:gd name="connsiteX21" fmla="*/ 328495 w 1489767"/>
                <a:gd name="connsiteY21" fmla="*/ 16237 h 3028964"/>
                <a:gd name="connsiteX22" fmla="*/ 662734 w 1489767"/>
                <a:gd name="connsiteY22" fmla="*/ 2175 h 3028964"/>
                <a:gd name="connsiteX23" fmla="*/ 814889 w 1489767"/>
                <a:gd name="connsiteY23" fmla="*/ 1093 h 3028964"/>
                <a:gd name="connsiteX0" fmla="*/ 814889 w 1489767"/>
                <a:gd name="connsiteY0" fmla="*/ 0 h 3027871"/>
                <a:gd name="connsiteX1" fmla="*/ 1046368 w 1489767"/>
                <a:gd name="connsiteY1" fmla="*/ 10817 h 3027871"/>
                <a:gd name="connsiteX2" fmla="*/ 1155617 w 1489767"/>
                <a:gd name="connsiteY2" fmla="*/ 17307 h 3027871"/>
                <a:gd name="connsiteX3" fmla="*/ 1283615 w 1489767"/>
                <a:gd name="connsiteY3" fmla="*/ 26681 h 3027871"/>
                <a:gd name="connsiteX4" fmla="*/ 1380966 w 1489767"/>
                <a:gd name="connsiteY4" fmla="*/ 35335 h 3027871"/>
                <a:gd name="connsiteX5" fmla="*/ 1427118 w 1489767"/>
                <a:gd name="connsiteY5" fmla="*/ 46152 h 3027871"/>
                <a:gd name="connsiteX6" fmla="*/ 1487691 w 1489767"/>
                <a:gd name="connsiteY6" fmla="*/ 129801 h 3027871"/>
                <a:gd name="connsiteX7" fmla="*/ 1488004 w 1489767"/>
                <a:gd name="connsiteY7" fmla="*/ 617276 h 3027871"/>
                <a:gd name="connsiteX8" fmla="*/ 1480527 w 1489767"/>
                <a:gd name="connsiteY8" fmla="*/ 691192 h 3027871"/>
                <a:gd name="connsiteX9" fmla="*/ 1410867 w 1489767"/>
                <a:gd name="connsiteY9" fmla="*/ 760131 h 3027871"/>
                <a:gd name="connsiteX10" fmla="*/ 1339643 w 1489767"/>
                <a:gd name="connsiteY10" fmla="*/ 920153 h 3027871"/>
                <a:gd name="connsiteX11" fmla="*/ 1340552 w 1489767"/>
                <a:gd name="connsiteY11" fmla="*/ 3027871 h 3027871"/>
                <a:gd name="connsiteX12" fmla="*/ 155773 w 1489767"/>
                <a:gd name="connsiteY12" fmla="*/ 3027871 h 3027871"/>
                <a:gd name="connsiteX13" fmla="*/ 155773 w 1489767"/>
                <a:gd name="connsiteY13" fmla="*/ 944039 h 3027871"/>
                <a:gd name="connsiteX14" fmla="*/ 107833 w 1489767"/>
                <a:gd name="connsiteY14" fmla="*/ 782051 h 3027871"/>
                <a:gd name="connsiteX15" fmla="*/ 28871 w 1489767"/>
                <a:gd name="connsiteY15" fmla="*/ 699123 h 3027871"/>
                <a:gd name="connsiteX16" fmla="*/ 1469 w 1489767"/>
                <a:gd name="connsiteY16" fmla="*/ 645760 h 3027871"/>
                <a:gd name="connsiteX17" fmla="*/ 4353 w 1489767"/>
                <a:gd name="connsiteY17" fmla="*/ 144224 h 3027871"/>
                <a:gd name="connsiteX18" fmla="*/ 9761 w 1489767"/>
                <a:gd name="connsiteY18" fmla="*/ 97351 h 3027871"/>
                <a:gd name="connsiteX19" fmla="*/ 58437 w 1489767"/>
                <a:gd name="connsiteY19" fmla="*/ 49036 h 3027871"/>
                <a:gd name="connsiteX20" fmla="*/ 138841 w 1489767"/>
                <a:gd name="connsiteY20" fmla="*/ 29205 h 3027871"/>
                <a:gd name="connsiteX21" fmla="*/ 328495 w 1489767"/>
                <a:gd name="connsiteY21" fmla="*/ 15144 h 3027871"/>
                <a:gd name="connsiteX22" fmla="*/ 814889 w 1489767"/>
                <a:gd name="connsiteY22" fmla="*/ 0 h 3027871"/>
                <a:gd name="connsiteX0" fmla="*/ 328495 w 1489767"/>
                <a:gd name="connsiteY0" fmla="*/ 4327 h 3017054"/>
                <a:gd name="connsiteX1" fmla="*/ 1046368 w 1489767"/>
                <a:gd name="connsiteY1" fmla="*/ 0 h 3017054"/>
                <a:gd name="connsiteX2" fmla="*/ 1155617 w 1489767"/>
                <a:gd name="connsiteY2" fmla="*/ 6490 h 3017054"/>
                <a:gd name="connsiteX3" fmla="*/ 1283615 w 1489767"/>
                <a:gd name="connsiteY3" fmla="*/ 15864 h 3017054"/>
                <a:gd name="connsiteX4" fmla="*/ 1380966 w 1489767"/>
                <a:gd name="connsiteY4" fmla="*/ 24518 h 3017054"/>
                <a:gd name="connsiteX5" fmla="*/ 1427118 w 1489767"/>
                <a:gd name="connsiteY5" fmla="*/ 35335 h 3017054"/>
                <a:gd name="connsiteX6" fmla="*/ 1487691 w 1489767"/>
                <a:gd name="connsiteY6" fmla="*/ 118984 h 3017054"/>
                <a:gd name="connsiteX7" fmla="*/ 1488004 w 1489767"/>
                <a:gd name="connsiteY7" fmla="*/ 606459 h 3017054"/>
                <a:gd name="connsiteX8" fmla="*/ 1480527 w 1489767"/>
                <a:gd name="connsiteY8" fmla="*/ 680375 h 3017054"/>
                <a:gd name="connsiteX9" fmla="*/ 1410867 w 1489767"/>
                <a:gd name="connsiteY9" fmla="*/ 749314 h 3017054"/>
                <a:gd name="connsiteX10" fmla="*/ 1339643 w 1489767"/>
                <a:gd name="connsiteY10" fmla="*/ 909336 h 3017054"/>
                <a:gd name="connsiteX11" fmla="*/ 1340552 w 1489767"/>
                <a:gd name="connsiteY11" fmla="*/ 3017054 h 3017054"/>
                <a:gd name="connsiteX12" fmla="*/ 155773 w 1489767"/>
                <a:gd name="connsiteY12" fmla="*/ 3017054 h 3017054"/>
                <a:gd name="connsiteX13" fmla="*/ 155773 w 1489767"/>
                <a:gd name="connsiteY13" fmla="*/ 933222 h 3017054"/>
                <a:gd name="connsiteX14" fmla="*/ 107833 w 1489767"/>
                <a:gd name="connsiteY14" fmla="*/ 771234 h 3017054"/>
                <a:gd name="connsiteX15" fmla="*/ 28871 w 1489767"/>
                <a:gd name="connsiteY15" fmla="*/ 688306 h 3017054"/>
                <a:gd name="connsiteX16" fmla="*/ 1469 w 1489767"/>
                <a:gd name="connsiteY16" fmla="*/ 634943 h 3017054"/>
                <a:gd name="connsiteX17" fmla="*/ 4353 w 1489767"/>
                <a:gd name="connsiteY17" fmla="*/ 133407 h 3017054"/>
                <a:gd name="connsiteX18" fmla="*/ 9761 w 1489767"/>
                <a:gd name="connsiteY18" fmla="*/ 86534 h 3017054"/>
                <a:gd name="connsiteX19" fmla="*/ 58437 w 1489767"/>
                <a:gd name="connsiteY19" fmla="*/ 38219 h 3017054"/>
                <a:gd name="connsiteX20" fmla="*/ 138841 w 1489767"/>
                <a:gd name="connsiteY20" fmla="*/ 18388 h 3017054"/>
                <a:gd name="connsiteX21" fmla="*/ 328495 w 1489767"/>
                <a:gd name="connsiteY21" fmla="*/ 4327 h 3017054"/>
                <a:gd name="connsiteX0" fmla="*/ 328495 w 1489767"/>
                <a:gd name="connsiteY0" fmla="*/ 0 h 3012727"/>
                <a:gd name="connsiteX1" fmla="*/ 1155617 w 1489767"/>
                <a:gd name="connsiteY1" fmla="*/ 2163 h 3012727"/>
                <a:gd name="connsiteX2" fmla="*/ 1283615 w 1489767"/>
                <a:gd name="connsiteY2" fmla="*/ 11537 h 3012727"/>
                <a:gd name="connsiteX3" fmla="*/ 1380966 w 1489767"/>
                <a:gd name="connsiteY3" fmla="*/ 20191 h 3012727"/>
                <a:gd name="connsiteX4" fmla="*/ 1427118 w 1489767"/>
                <a:gd name="connsiteY4" fmla="*/ 31008 h 3012727"/>
                <a:gd name="connsiteX5" fmla="*/ 1487691 w 1489767"/>
                <a:gd name="connsiteY5" fmla="*/ 114657 h 3012727"/>
                <a:gd name="connsiteX6" fmla="*/ 1488004 w 1489767"/>
                <a:gd name="connsiteY6" fmla="*/ 602132 h 3012727"/>
                <a:gd name="connsiteX7" fmla="*/ 1480527 w 1489767"/>
                <a:gd name="connsiteY7" fmla="*/ 676048 h 3012727"/>
                <a:gd name="connsiteX8" fmla="*/ 1410867 w 1489767"/>
                <a:gd name="connsiteY8" fmla="*/ 744987 h 3012727"/>
                <a:gd name="connsiteX9" fmla="*/ 1339643 w 1489767"/>
                <a:gd name="connsiteY9" fmla="*/ 905009 h 3012727"/>
                <a:gd name="connsiteX10" fmla="*/ 1340552 w 1489767"/>
                <a:gd name="connsiteY10" fmla="*/ 3012727 h 3012727"/>
                <a:gd name="connsiteX11" fmla="*/ 155773 w 1489767"/>
                <a:gd name="connsiteY11" fmla="*/ 3012727 h 3012727"/>
                <a:gd name="connsiteX12" fmla="*/ 155773 w 1489767"/>
                <a:gd name="connsiteY12" fmla="*/ 928895 h 3012727"/>
                <a:gd name="connsiteX13" fmla="*/ 107833 w 1489767"/>
                <a:gd name="connsiteY13" fmla="*/ 766907 h 3012727"/>
                <a:gd name="connsiteX14" fmla="*/ 28871 w 1489767"/>
                <a:gd name="connsiteY14" fmla="*/ 683979 h 3012727"/>
                <a:gd name="connsiteX15" fmla="*/ 1469 w 1489767"/>
                <a:gd name="connsiteY15" fmla="*/ 630616 h 3012727"/>
                <a:gd name="connsiteX16" fmla="*/ 4353 w 1489767"/>
                <a:gd name="connsiteY16" fmla="*/ 129080 h 3012727"/>
                <a:gd name="connsiteX17" fmla="*/ 9761 w 1489767"/>
                <a:gd name="connsiteY17" fmla="*/ 82207 h 3012727"/>
                <a:gd name="connsiteX18" fmla="*/ 58437 w 1489767"/>
                <a:gd name="connsiteY18" fmla="*/ 33892 h 3012727"/>
                <a:gd name="connsiteX19" fmla="*/ 138841 w 1489767"/>
                <a:gd name="connsiteY19" fmla="*/ 14061 h 3012727"/>
                <a:gd name="connsiteX20" fmla="*/ 328495 w 1489767"/>
                <a:gd name="connsiteY20" fmla="*/ 0 h 3012727"/>
                <a:gd name="connsiteX0" fmla="*/ 328495 w 1489767"/>
                <a:gd name="connsiteY0" fmla="*/ 0 h 3012727"/>
                <a:gd name="connsiteX1" fmla="*/ 1283615 w 1489767"/>
                <a:gd name="connsiteY1" fmla="*/ 11537 h 3012727"/>
                <a:gd name="connsiteX2" fmla="*/ 1380966 w 1489767"/>
                <a:gd name="connsiteY2" fmla="*/ 20191 h 3012727"/>
                <a:gd name="connsiteX3" fmla="*/ 1427118 w 1489767"/>
                <a:gd name="connsiteY3" fmla="*/ 31008 h 3012727"/>
                <a:gd name="connsiteX4" fmla="*/ 1487691 w 1489767"/>
                <a:gd name="connsiteY4" fmla="*/ 114657 h 3012727"/>
                <a:gd name="connsiteX5" fmla="*/ 1488004 w 1489767"/>
                <a:gd name="connsiteY5" fmla="*/ 602132 h 3012727"/>
                <a:gd name="connsiteX6" fmla="*/ 1480527 w 1489767"/>
                <a:gd name="connsiteY6" fmla="*/ 676048 h 3012727"/>
                <a:gd name="connsiteX7" fmla="*/ 1410867 w 1489767"/>
                <a:gd name="connsiteY7" fmla="*/ 744987 h 3012727"/>
                <a:gd name="connsiteX8" fmla="*/ 1339643 w 1489767"/>
                <a:gd name="connsiteY8" fmla="*/ 905009 h 3012727"/>
                <a:gd name="connsiteX9" fmla="*/ 1340552 w 1489767"/>
                <a:gd name="connsiteY9" fmla="*/ 3012727 h 3012727"/>
                <a:gd name="connsiteX10" fmla="*/ 155773 w 1489767"/>
                <a:gd name="connsiteY10" fmla="*/ 3012727 h 3012727"/>
                <a:gd name="connsiteX11" fmla="*/ 155773 w 1489767"/>
                <a:gd name="connsiteY11" fmla="*/ 928895 h 3012727"/>
                <a:gd name="connsiteX12" fmla="*/ 107833 w 1489767"/>
                <a:gd name="connsiteY12" fmla="*/ 766907 h 3012727"/>
                <a:gd name="connsiteX13" fmla="*/ 28871 w 1489767"/>
                <a:gd name="connsiteY13" fmla="*/ 683979 h 3012727"/>
                <a:gd name="connsiteX14" fmla="*/ 1469 w 1489767"/>
                <a:gd name="connsiteY14" fmla="*/ 630616 h 3012727"/>
                <a:gd name="connsiteX15" fmla="*/ 4353 w 1489767"/>
                <a:gd name="connsiteY15" fmla="*/ 129080 h 3012727"/>
                <a:gd name="connsiteX16" fmla="*/ 9761 w 1489767"/>
                <a:gd name="connsiteY16" fmla="*/ 82207 h 3012727"/>
                <a:gd name="connsiteX17" fmla="*/ 58437 w 1489767"/>
                <a:gd name="connsiteY17" fmla="*/ 33892 h 3012727"/>
                <a:gd name="connsiteX18" fmla="*/ 138841 w 1489767"/>
                <a:gd name="connsiteY18" fmla="*/ 14061 h 3012727"/>
                <a:gd name="connsiteX19" fmla="*/ 328495 w 1489767"/>
                <a:gd name="connsiteY19" fmla="*/ 0 h 3012727"/>
                <a:gd name="connsiteX0" fmla="*/ 138841 w 1489767"/>
                <a:gd name="connsiteY0" fmla="*/ 3158 h 3001824"/>
                <a:gd name="connsiteX1" fmla="*/ 1283615 w 1489767"/>
                <a:gd name="connsiteY1" fmla="*/ 634 h 3001824"/>
                <a:gd name="connsiteX2" fmla="*/ 1380966 w 1489767"/>
                <a:gd name="connsiteY2" fmla="*/ 9288 h 3001824"/>
                <a:gd name="connsiteX3" fmla="*/ 1427118 w 1489767"/>
                <a:gd name="connsiteY3" fmla="*/ 20105 h 3001824"/>
                <a:gd name="connsiteX4" fmla="*/ 1487691 w 1489767"/>
                <a:gd name="connsiteY4" fmla="*/ 103754 h 3001824"/>
                <a:gd name="connsiteX5" fmla="*/ 1488004 w 1489767"/>
                <a:gd name="connsiteY5" fmla="*/ 591229 h 3001824"/>
                <a:gd name="connsiteX6" fmla="*/ 1480527 w 1489767"/>
                <a:gd name="connsiteY6" fmla="*/ 665145 h 3001824"/>
                <a:gd name="connsiteX7" fmla="*/ 1410867 w 1489767"/>
                <a:gd name="connsiteY7" fmla="*/ 734084 h 3001824"/>
                <a:gd name="connsiteX8" fmla="*/ 1339643 w 1489767"/>
                <a:gd name="connsiteY8" fmla="*/ 894106 h 3001824"/>
                <a:gd name="connsiteX9" fmla="*/ 1340552 w 1489767"/>
                <a:gd name="connsiteY9" fmla="*/ 3001824 h 3001824"/>
                <a:gd name="connsiteX10" fmla="*/ 155773 w 1489767"/>
                <a:gd name="connsiteY10" fmla="*/ 3001824 h 3001824"/>
                <a:gd name="connsiteX11" fmla="*/ 155773 w 1489767"/>
                <a:gd name="connsiteY11" fmla="*/ 917992 h 3001824"/>
                <a:gd name="connsiteX12" fmla="*/ 107833 w 1489767"/>
                <a:gd name="connsiteY12" fmla="*/ 756004 h 3001824"/>
                <a:gd name="connsiteX13" fmla="*/ 28871 w 1489767"/>
                <a:gd name="connsiteY13" fmla="*/ 673076 h 3001824"/>
                <a:gd name="connsiteX14" fmla="*/ 1469 w 1489767"/>
                <a:gd name="connsiteY14" fmla="*/ 619713 h 3001824"/>
                <a:gd name="connsiteX15" fmla="*/ 4353 w 1489767"/>
                <a:gd name="connsiteY15" fmla="*/ 118177 h 3001824"/>
                <a:gd name="connsiteX16" fmla="*/ 9761 w 1489767"/>
                <a:gd name="connsiteY16" fmla="*/ 71304 h 3001824"/>
                <a:gd name="connsiteX17" fmla="*/ 58437 w 1489767"/>
                <a:gd name="connsiteY17" fmla="*/ 22989 h 3001824"/>
                <a:gd name="connsiteX18" fmla="*/ 138841 w 1489767"/>
                <a:gd name="connsiteY18" fmla="*/ 3158 h 3001824"/>
                <a:gd name="connsiteX0" fmla="*/ 138841 w 1489767"/>
                <a:gd name="connsiteY0" fmla="*/ 9839 h 3008505"/>
                <a:gd name="connsiteX1" fmla="*/ 1283615 w 1489767"/>
                <a:gd name="connsiteY1" fmla="*/ 7315 h 3008505"/>
                <a:gd name="connsiteX2" fmla="*/ 1380966 w 1489767"/>
                <a:gd name="connsiteY2" fmla="*/ 15969 h 3008505"/>
                <a:gd name="connsiteX3" fmla="*/ 1427118 w 1489767"/>
                <a:gd name="connsiteY3" fmla="*/ 26786 h 3008505"/>
                <a:gd name="connsiteX4" fmla="*/ 1487691 w 1489767"/>
                <a:gd name="connsiteY4" fmla="*/ 110435 h 3008505"/>
                <a:gd name="connsiteX5" fmla="*/ 1488004 w 1489767"/>
                <a:gd name="connsiteY5" fmla="*/ 597910 h 3008505"/>
                <a:gd name="connsiteX6" fmla="*/ 1480527 w 1489767"/>
                <a:gd name="connsiteY6" fmla="*/ 671826 h 3008505"/>
                <a:gd name="connsiteX7" fmla="*/ 1410867 w 1489767"/>
                <a:gd name="connsiteY7" fmla="*/ 740765 h 3008505"/>
                <a:gd name="connsiteX8" fmla="*/ 1339643 w 1489767"/>
                <a:gd name="connsiteY8" fmla="*/ 900787 h 3008505"/>
                <a:gd name="connsiteX9" fmla="*/ 1340552 w 1489767"/>
                <a:gd name="connsiteY9" fmla="*/ 3008505 h 3008505"/>
                <a:gd name="connsiteX10" fmla="*/ 155773 w 1489767"/>
                <a:gd name="connsiteY10" fmla="*/ 3008505 h 3008505"/>
                <a:gd name="connsiteX11" fmla="*/ 155773 w 1489767"/>
                <a:gd name="connsiteY11" fmla="*/ 924673 h 3008505"/>
                <a:gd name="connsiteX12" fmla="*/ 107833 w 1489767"/>
                <a:gd name="connsiteY12" fmla="*/ 762685 h 3008505"/>
                <a:gd name="connsiteX13" fmla="*/ 28871 w 1489767"/>
                <a:gd name="connsiteY13" fmla="*/ 679757 h 3008505"/>
                <a:gd name="connsiteX14" fmla="*/ 1469 w 1489767"/>
                <a:gd name="connsiteY14" fmla="*/ 626394 h 3008505"/>
                <a:gd name="connsiteX15" fmla="*/ 4353 w 1489767"/>
                <a:gd name="connsiteY15" fmla="*/ 124858 h 3008505"/>
                <a:gd name="connsiteX16" fmla="*/ 9761 w 1489767"/>
                <a:gd name="connsiteY16" fmla="*/ 77985 h 3008505"/>
                <a:gd name="connsiteX17" fmla="*/ 58437 w 1489767"/>
                <a:gd name="connsiteY17" fmla="*/ 29670 h 3008505"/>
                <a:gd name="connsiteX18" fmla="*/ 138841 w 1489767"/>
                <a:gd name="connsiteY18" fmla="*/ 9839 h 3008505"/>
                <a:gd name="connsiteX0" fmla="*/ 138841 w 1489767"/>
                <a:gd name="connsiteY0" fmla="*/ 0 h 2998666"/>
                <a:gd name="connsiteX1" fmla="*/ 1380966 w 1489767"/>
                <a:gd name="connsiteY1" fmla="*/ 6130 h 2998666"/>
                <a:gd name="connsiteX2" fmla="*/ 1427118 w 1489767"/>
                <a:gd name="connsiteY2" fmla="*/ 16947 h 2998666"/>
                <a:gd name="connsiteX3" fmla="*/ 1487691 w 1489767"/>
                <a:gd name="connsiteY3" fmla="*/ 100596 h 2998666"/>
                <a:gd name="connsiteX4" fmla="*/ 1488004 w 1489767"/>
                <a:gd name="connsiteY4" fmla="*/ 588071 h 2998666"/>
                <a:gd name="connsiteX5" fmla="*/ 1480527 w 1489767"/>
                <a:gd name="connsiteY5" fmla="*/ 661987 h 2998666"/>
                <a:gd name="connsiteX6" fmla="*/ 1410867 w 1489767"/>
                <a:gd name="connsiteY6" fmla="*/ 730926 h 2998666"/>
                <a:gd name="connsiteX7" fmla="*/ 1339643 w 1489767"/>
                <a:gd name="connsiteY7" fmla="*/ 890948 h 2998666"/>
                <a:gd name="connsiteX8" fmla="*/ 1340552 w 1489767"/>
                <a:gd name="connsiteY8" fmla="*/ 2998666 h 2998666"/>
                <a:gd name="connsiteX9" fmla="*/ 155773 w 1489767"/>
                <a:gd name="connsiteY9" fmla="*/ 2998666 h 2998666"/>
                <a:gd name="connsiteX10" fmla="*/ 155773 w 1489767"/>
                <a:gd name="connsiteY10" fmla="*/ 914834 h 2998666"/>
                <a:gd name="connsiteX11" fmla="*/ 107833 w 1489767"/>
                <a:gd name="connsiteY11" fmla="*/ 752846 h 2998666"/>
                <a:gd name="connsiteX12" fmla="*/ 28871 w 1489767"/>
                <a:gd name="connsiteY12" fmla="*/ 669918 h 2998666"/>
                <a:gd name="connsiteX13" fmla="*/ 1469 w 1489767"/>
                <a:gd name="connsiteY13" fmla="*/ 616555 h 2998666"/>
                <a:gd name="connsiteX14" fmla="*/ 4353 w 1489767"/>
                <a:gd name="connsiteY14" fmla="*/ 115019 h 2998666"/>
                <a:gd name="connsiteX15" fmla="*/ 9761 w 1489767"/>
                <a:gd name="connsiteY15" fmla="*/ 68146 h 2998666"/>
                <a:gd name="connsiteX16" fmla="*/ 58437 w 1489767"/>
                <a:gd name="connsiteY16" fmla="*/ 19831 h 2998666"/>
                <a:gd name="connsiteX17" fmla="*/ 138841 w 1489767"/>
                <a:gd name="connsiteY17" fmla="*/ 0 h 2998666"/>
                <a:gd name="connsiteX0" fmla="*/ 138841 w 1489767"/>
                <a:gd name="connsiteY0" fmla="*/ 1539 h 3000205"/>
                <a:gd name="connsiteX1" fmla="*/ 1377769 w 1489767"/>
                <a:gd name="connsiteY1" fmla="*/ 1275 h 3000205"/>
                <a:gd name="connsiteX2" fmla="*/ 1427118 w 1489767"/>
                <a:gd name="connsiteY2" fmla="*/ 18486 h 3000205"/>
                <a:gd name="connsiteX3" fmla="*/ 1487691 w 1489767"/>
                <a:gd name="connsiteY3" fmla="*/ 102135 h 3000205"/>
                <a:gd name="connsiteX4" fmla="*/ 1488004 w 1489767"/>
                <a:gd name="connsiteY4" fmla="*/ 589610 h 3000205"/>
                <a:gd name="connsiteX5" fmla="*/ 1480527 w 1489767"/>
                <a:gd name="connsiteY5" fmla="*/ 663526 h 3000205"/>
                <a:gd name="connsiteX6" fmla="*/ 1410867 w 1489767"/>
                <a:gd name="connsiteY6" fmla="*/ 732465 h 3000205"/>
                <a:gd name="connsiteX7" fmla="*/ 1339643 w 1489767"/>
                <a:gd name="connsiteY7" fmla="*/ 892487 h 3000205"/>
                <a:gd name="connsiteX8" fmla="*/ 1340552 w 1489767"/>
                <a:gd name="connsiteY8" fmla="*/ 3000205 h 3000205"/>
                <a:gd name="connsiteX9" fmla="*/ 155773 w 1489767"/>
                <a:gd name="connsiteY9" fmla="*/ 3000205 h 3000205"/>
                <a:gd name="connsiteX10" fmla="*/ 155773 w 1489767"/>
                <a:gd name="connsiteY10" fmla="*/ 916373 h 3000205"/>
                <a:gd name="connsiteX11" fmla="*/ 107833 w 1489767"/>
                <a:gd name="connsiteY11" fmla="*/ 754385 h 3000205"/>
                <a:gd name="connsiteX12" fmla="*/ 28871 w 1489767"/>
                <a:gd name="connsiteY12" fmla="*/ 671457 h 3000205"/>
                <a:gd name="connsiteX13" fmla="*/ 1469 w 1489767"/>
                <a:gd name="connsiteY13" fmla="*/ 618094 h 3000205"/>
                <a:gd name="connsiteX14" fmla="*/ 4353 w 1489767"/>
                <a:gd name="connsiteY14" fmla="*/ 116558 h 3000205"/>
                <a:gd name="connsiteX15" fmla="*/ 9761 w 1489767"/>
                <a:gd name="connsiteY15" fmla="*/ 69685 h 3000205"/>
                <a:gd name="connsiteX16" fmla="*/ 58437 w 1489767"/>
                <a:gd name="connsiteY16" fmla="*/ 21370 h 3000205"/>
                <a:gd name="connsiteX17" fmla="*/ 138841 w 1489767"/>
                <a:gd name="connsiteY17" fmla="*/ 1539 h 3000205"/>
                <a:gd name="connsiteX0" fmla="*/ 138841 w 1489767"/>
                <a:gd name="connsiteY0" fmla="*/ 13261 h 3011927"/>
                <a:gd name="connsiteX1" fmla="*/ 1377769 w 1489767"/>
                <a:gd name="connsiteY1" fmla="*/ 12997 h 3011927"/>
                <a:gd name="connsiteX2" fmla="*/ 1427118 w 1489767"/>
                <a:gd name="connsiteY2" fmla="*/ 30208 h 3011927"/>
                <a:gd name="connsiteX3" fmla="*/ 1487691 w 1489767"/>
                <a:gd name="connsiteY3" fmla="*/ 113857 h 3011927"/>
                <a:gd name="connsiteX4" fmla="*/ 1488004 w 1489767"/>
                <a:gd name="connsiteY4" fmla="*/ 601332 h 3011927"/>
                <a:gd name="connsiteX5" fmla="*/ 1480527 w 1489767"/>
                <a:gd name="connsiteY5" fmla="*/ 675248 h 3011927"/>
                <a:gd name="connsiteX6" fmla="*/ 1410867 w 1489767"/>
                <a:gd name="connsiteY6" fmla="*/ 744187 h 3011927"/>
                <a:gd name="connsiteX7" fmla="*/ 1339643 w 1489767"/>
                <a:gd name="connsiteY7" fmla="*/ 904209 h 3011927"/>
                <a:gd name="connsiteX8" fmla="*/ 1340552 w 1489767"/>
                <a:gd name="connsiteY8" fmla="*/ 3011927 h 3011927"/>
                <a:gd name="connsiteX9" fmla="*/ 155773 w 1489767"/>
                <a:gd name="connsiteY9" fmla="*/ 3011927 h 3011927"/>
                <a:gd name="connsiteX10" fmla="*/ 155773 w 1489767"/>
                <a:gd name="connsiteY10" fmla="*/ 928095 h 3011927"/>
                <a:gd name="connsiteX11" fmla="*/ 107833 w 1489767"/>
                <a:gd name="connsiteY11" fmla="*/ 766107 h 3011927"/>
                <a:gd name="connsiteX12" fmla="*/ 28871 w 1489767"/>
                <a:gd name="connsiteY12" fmla="*/ 683179 h 3011927"/>
                <a:gd name="connsiteX13" fmla="*/ 1469 w 1489767"/>
                <a:gd name="connsiteY13" fmla="*/ 629816 h 3011927"/>
                <a:gd name="connsiteX14" fmla="*/ 4353 w 1489767"/>
                <a:gd name="connsiteY14" fmla="*/ 128280 h 3011927"/>
                <a:gd name="connsiteX15" fmla="*/ 9761 w 1489767"/>
                <a:gd name="connsiteY15" fmla="*/ 81407 h 3011927"/>
                <a:gd name="connsiteX16" fmla="*/ 58437 w 1489767"/>
                <a:gd name="connsiteY16" fmla="*/ 33092 h 3011927"/>
                <a:gd name="connsiteX17" fmla="*/ 138841 w 1489767"/>
                <a:gd name="connsiteY17" fmla="*/ 13261 h 3011927"/>
                <a:gd name="connsiteX0" fmla="*/ 138841 w 1489767"/>
                <a:gd name="connsiteY0" fmla="*/ 12637 h 3011303"/>
                <a:gd name="connsiteX1" fmla="*/ 1377769 w 1489767"/>
                <a:gd name="connsiteY1" fmla="*/ 12373 h 3011303"/>
                <a:gd name="connsiteX2" fmla="*/ 1427118 w 1489767"/>
                <a:gd name="connsiteY2" fmla="*/ 29584 h 3011303"/>
                <a:gd name="connsiteX3" fmla="*/ 1487691 w 1489767"/>
                <a:gd name="connsiteY3" fmla="*/ 113233 h 3011303"/>
                <a:gd name="connsiteX4" fmla="*/ 1488004 w 1489767"/>
                <a:gd name="connsiteY4" fmla="*/ 600708 h 3011303"/>
                <a:gd name="connsiteX5" fmla="*/ 1480527 w 1489767"/>
                <a:gd name="connsiteY5" fmla="*/ 674624 h 3011303"/>
                <a:gd name="connsiteX6" fmla="*/ 1410867 w 1489767"/>
                <a:gd name="connsiteY6" fmla="*/ 743563 h 3011303"/>
                <a:gd name="connsiteX7" fmla="*/ 1339643 w 1489767"/>
                <a:gd name="connsiteY7" fmla="*/ 903585 h 3011303"/>
                <a:gd name="connsiteX8" fmla="*/ 1340552 w 1489767"/>
                <a:gd name="connsiteY8" fmla="*/ 3011303 h 3011303"/>
                <a:gd name="connsiteX9" fmla="*/ 155773 w 1489767"/>
                <a:gd name="connsiteY9" fmla="*/ 3011303 h 3011303"/>
                <a:gd name="connsiteX10" fmla="*/ 155773 w 1489767"/>
                <a:gd name="connsiteY10" fmla="*/ 927471 h 3011303"/>
                <a:gd name="connsiteX11" fmla="*/ 107833 w 1489767"/>
                <a:gd name="connsiteY11" fmla="*/ 765483 h 3011303"/>
                <a:gd name="connsiteX12" fmla="*/ 28871 w 1489767"/>
                <a:gd name="connsiteY12" fmla="*/ 682555 h 3011303"/>
                <a:gd name="connsiteX13" fmla="*/ 1469 w 1489767"/>
                <a:gd name="connsiteY13" fmla="*/ 629192 h 3011303"/>
                <a:gd name="connsiteX14" fmla="*/ 4353 w 1489767"/>
                <a:gd name="connsiteY14" fmla="*/ 127656 h 3011303"/>
                <a:gd name="connsiteX15" fmla="*/ 9761 w 1489767"/>
                <a:gd name="connsiteY15" fmla="*/ 80783 h 3011303"/>
                <a:gd name="connsiteX16" fmla="*/ 58437 w 1489767"/>
                <a:gd name="connsiteY16" fmla="*/ 32468 h 3011303"/>
                <a:gd name="connsiteX17" fmla="*/ 138841 w 1489767"/>
                <a:gd name="connsiteY17" fmla="*/ 12637 h 3011303"/>
                <a:gd name="connsiteX0" fmla="*/ 138841 w 1489767"/>
                <a:gd name="connsiteY0" fmla="*/ 15074 h 3013740"/>
                <a:gd name="connsiteX1" fmla="*/ 1377769 w 1489767"/>
                <a:gd name="connsiteY1" fmla="*/ 14810 h 3013740"/>
                <a:gd name="connsiteX2" fmla="*/ 1427118 w 1489767"/>
                <a:gd name="connsiteY2" fmla="*/ 32021 h 3013740"/>
                <a:gd name="connsiteX3" fmla="*/ 1487691 w 1489767"/>
                <a:gd name="connsiteY3" fmla="*/ 115670 h 3013740"/>
                <a:gd name="connsiteX4" fmla="*/ 1488004 w 1489767"/>
                <a:gd name="connsiteY4" fmla="*/ 603145 h 3013740"/>
                <a:gd name="connsiteX5" fmla="*/ 1480527 w 1489767"/>
                <a:gd name="connsiteY5" fmla="*/ 677061 h 3013740"/>
                <a:gd name="connsiteX6" fmla="*/ 1410867 w 1489767"/>
                <a:gd name="connsiteY6" fmla="*/ 746000 h 3013740"/>
                <a:gd name="connsiteX7" fmla="*/ 1339643 w 1489767"/>
                <a:gd name="connsiteY7" fmla="*/ 906022 h 3013740"/>
                <a:gd name="connsiteX8" fmla="*/ 1340552 w 1489767"/>
                <a:gd name="connsiteY8" fmla="*/ 3013740 h 3013740"/>
                <a:gd name="connsiteX9" fmla="*/ 155773 w 1489767"/>
                <a:gd name="connsiteY9" fmla="*/ 3013740 h 3013740"/>
                <a:gd name="connsiteX10" fmla="*/ 155773 w 1489767"/>
                <a:gd name="connsiteY10" fmla="*/ 929908 h 3013740"/>
                <a:gd name="connsiteX11" fmla="*/ 107833 w 1489767"/>
                <a:gd name="connsiteY11" fmla="*/ 767920 h 3013740"/>
                <a:gd name="connsiteX12" fmla="*/ 28871 w 1489767"/>
                <a:gd name="connsiteY12" fmla="*/ 684992 h 3013740"/>
                <a:gd name="connsiteX13" fmla="*/ 1469 w 1489767"/>
                <a:gd name="connsiteY13" fmla="*/ 631629 h 3013740"/>
                <a:gd name="connsiteX14" fmla="*/ 4353 w 1489767"/>
                <a:gd name="connsiteY14" fmla="*/ 130093 h 3013740"/>
                <a:gd name="connsiteX15" fmla="*/ 9761 w 1489767"/>
                <a:gd name="connsiteY15" fmla="*/ 83220 h 3013740"/>
                <a:gd name="connsiteX16" fmla="*/ 58437 w 1489767"/>
                <a:gd name="connsiteY16" fmla="*/ 34905 h 3013740"/>
                <a:gd name="connsiteX17" fmla="*/ 138841 w 1489767"/>
                <a:gd name="connsiteY17" fmla="*/ 15074 h 3013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489767" h="3013740">
                  <a:moveTo>
                    <a:pt x="138841" y="15074"/>
                  </a:moveTo>
                  <a:cubicBezTo>
                    <a:pt x="381135" y="4825"/>
                    <a:pt x="965721" y="-12853"/>
                    <a:pt x="1377769" y="14810"/>
                  </a:cubicBezTo>
                  <a:cubicBezTo>
                    <a:pt x="1419833" y="17634"/>
                    <a:pt x="1408798" y="15211"/>
                    <a:pt x="1427118" y="32021"/>
                  </a:cubicBezTo>
                  <a:cubicBezTo>
                    <a:pt x="1445438" y="48831"/>
                    <a:pt x="1486249" y="68437"/>
                    <a:pt x="1487691" y="115670"/>
                  </a:cubicBezTo>
                  <a:cubicBezTo>
                    <a:pt x="1491444" y="217251"/>
                    <a:pt x="1489198" y="509580"/>
                    <a:pt x="1488004" y="603145"/>
                  </a:cubicBezTo>
                  <a:cubicBezTo>
                    <a:pt x="1486810" y="696710"/>
                    <a:pt x="1493383" y="653252"/>
                    <a:pt x="1480527" y="677061"/>
                  </a:cubicBezTo>
                  <a:cubicBezTo>
                    <a:pt x="1467671" y="700870"/>
                    <a:pt x="1434348" y="717432"/>
                    <a:pt x="1410867" y="746000"/>
                  </a:cubicBezTo>
                  <a:cubicBezTo>
                    <a:pt x="1382417" y="780614"/>
                    <a:pt x="1345500" y="831395"/>
                    <a:pt x="1339643" y="906022"/>
                  </a:cubicBezTo>
                  <a:lnTo>
                    <a:pt x="1340552" y="3013740"/>
                  </a:lnTo>
                  <a:lnTo>
                    <a:pt x="155773" y="3013740"/>
                  </a:lnTo>
                  <a:lnTo>
                    <a:pt x="155773" y="929908"/>
                  </a:lnTo>
                  <a:cubicBezTo>
                    <a:pt x="152582" y="850335"/>
                    <a:pt x="128983" y="808739"/>
                    <a:pt x="107833" y="767920"/>
                  </a:cubicBezTo>
                  <a:cubicBezTo>
                    <a:pt x="86683" y="727101"/>
                    <a:pt x="46598" y="707707"/>
                    <a:pt x="28871" y="684992"/>
                  </a:cubicBezTo>
                  <a:cubicBezTo>
                    <a:pt x="11144" y="662277"/>
                    <a:pt x="387" y="656869"/>
                    <a:pt x="1469" y="631629"/>
                  </a:cubicBezTo>
                  <a:cubicBezTo>
                    <a:pt x="-2617" y="539146"/>
                    <a:pt x="2971" y="221494"/>
                    <a:pt x="4353" y="130093"/>
                  </a:cubicBezTo>
                  <a:cubicBezTo>
                    <a:pt x="3632" y="114228"/>
                    <a:pt x="5435" y="98724"/>
                    <a:pt x="9761" y="83220"/>
                  </a:cubicBezTo>
                  <a:cubicBezTo>
                    <a:pt x="16973" y="57981"/>
                    <a:pt x="36443" y="44640"/>
                    <a:pt x="58437" y="34905"/>
                  </a:cubicBezTo>
                  <a:cubicBezTo>
                    <a:pt x="84036" y="23367"/>
                    <a:pt x="88403" y="15225"/>
                    <a:pt x="138841" y="15074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36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8" name="Freeform: Shape 8">
              <a:extLst>
                <a:ext uri="{FF2B5EF4-FFF2-40B4-BE49-F238E27FC236}">
                  <a16:creationId xmlns:a16="http://schemas.microsoft.com/office/drawing/2014/main" id="{ABDA86AD-DAE0-40A0-B62C-09FCF2E229C7}"/>
                </a:ext>
              </a:extLst>
            </p:cNvPr>
            <p:cNvSpPr/>
            <p:nvPr/>
          </p:nvSpPr>
          <p:spPr>
            <a:xfrm>
              <a:off x="7706009" y="3400808"/>
              <a:ext cx="194702" cy="317291"/>
            </a:xfrm>
            <a:custGeom>
              <a:avLst/>
              <a:gdLst>
                <a:gd name="connsiteX0" fmla="*/ 195423 w 194701"/>
                <a:gd name="connsiteY0" fmla="*/ 1442 h 317291"/>
                <a:gd name="connsiteX1" fmla="*/ 153958 w 194701"/>
                <a:gd name="connsiteY1" fmla="*/ 63819 h 317291"/>
                <a:gd name="connsiteX2" fmla="*/ 127638 w 194701"/>
                <a:gd name="connsiteY2" fmla="*/ 103120 h 317291"/>
                <a:gd name="connsiteX3" fmla="*/ 131964 w 194701"/>
                <a:gd name="connsiteY3" fmla="*/ 111773 h 317291"/>
                <a:gd name="connsiteX4" fmla="*/ 183164 w 194701"/>
                <a:gd name="connsiteY4" fmla="*/ 111773 h 317291"/>
                <a:gd name="connsiteX5" fmla="*/ 190375 w 194701"/>
                <a:gd name="connsiteY5" fmla="*/ 113215 h 317291"/>
                <a:gd name="connsiteX6" fmla="*/ 186769 w 194701"/>
                <a:gd name="connsiteY6" fmla="*/ 119345 h 317291"/>
                <a:gd name="connsiteX7" fmla="*/ 116821 w 194701"/>
                <a:gd name="connsiteY7" fmla="*/ 196865 h 317291"/>
                <a:gd name="connsiteX8" fmla="*/ 7211 w 194701"/>
                <a:gd name="connsiteY8" fmla="*/ 315849 h 317291"/>
                <a:gd name="connsiteX9" fmla="*/ 0 w 194701"/>
                <a:gd name="connsiteY9" fmla="*/ 320537 h 317291"/>
                <a:gd name="connsiteX10" fmla="*/ 13340 w 194701"/>
                <a:gd name="connsiteY10" fmla="*/ 293855 h 317291"/>
                <a:gd name="connsiteX11" fmla="*/ 76078 w 194701"/>
                <a:gd name="connsiteY11" fmla="*/ 171986 h 317291"/>
                <a:gd name="connsiteX12" fmla="*/ 69227 w 194701"/>
                <a:gd name="connsiteY12" fmla="*/ 160809 h 317291"/>
                <a:gd name="connsiteX13" fmla="*/ 35695 w 194701"/>
                <a:gd name="connsiteY13" fmla="*/ 160088 h 317291"/>
                <a:gd name="connsiteX14" fmla="*/ 31008 w 194701"/>
                <a:gd name="connsiteY14" fmla="*/ 151074 h 317291"/>
                <a:gd name="connsiteX15" fmla="*/ 106004 w 194701"/>
                <a:gd name="connsiteY15" fmla="*/ 7572 h 317291"/>
                <a:gd name="connsiteX16" fmla="*/ 115018 w 194701"/>
                <a:gd name="connsiteY16" fmla="*/ 721 h 317291"/>
                <a:gd name="connsiteX17" fmla="*/ 187851 w 194701"/>
                <a:gd name="connsiteY17" fmla="*/ 0 h 317291"/>
                <a:gd name="connsiteX18" fmla="*/ 195423 w 194701"/>
                <a:gd name="connsiteY18" fmla="*/ 1442 h 317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94701" h="317291">
                  <a:moveTo>
                    <a:pt x="195423" y="1442"/>
                  </a:moveTo>
                  <a:cubicBezTo>
                    <a:pt x="181361" y="22715"/>
                    <a:pt x="167660" y="43267"/>
                    <a:pt x="153958" y="63819"/>
                  </a:cubicBezTo>
                  <a:cubicBezTo>
                    <a:pt x="145305" y="76799"/>
                    <a:pt x="136652" y="90140"/>
                    <a:pt x="127638" y="103120"/>
                  </a:cubicBezTo>
                  <a:cubicBezTo>
                    <a:pt x="123311" y="109249"/>
                    <a:pt x="124393" y="111773"/>
                    <a:pt x="131964" y="111773"/>
                  </a:cubicBezTo>
                  <a:cubicBezTo>
                    <a:pt x="148911" y="111773"/>
                    <a:pt x="166217" y="111773"/>
                    <a:pt x="183164" y="111773"/>
                  </a:cubicBezTo>
                  <a:cubicBezTo>
                    <a:pt x="185688" y="111773"/>
                    <a:pt x="188933" y="110691"/>
                    <a:pt x="190375" y="113215"/>
                  </a:cubicBezTo>
                  <a:cubicBezTo>
                    <a:pt x="191817" y="116100"/>
                    <a:pt x="188572" y="117542"/>
                    <a:pt x="186769" y="119345"/>
                  </a:cubicBezTo>
                  <a:cubicBezTo>
                    <a:pt x="163333" y="145305"/>
                    <a:pt x="140257" y="171265"/>
                    <a:pt x="116821" y="196865"/>
                  </a:cubicBezTo>
                  <a:cubicBezTo>
                    <a:pt x="80404" y="236526"/>
                    <a:pt x="43988" y="276188"/>
                    <a:pt x="7211" y="315849"/>
                  </a:cubicBezTo>
                  <a:cubicBezTo>
                    <a:pt x="5769" y="317652"/>
                    <a:pt x="4687" y="319815"/>
                    <a:pt x="0" y="320537"/>
                  </a:cubicBezTo>
                  <a:cubicBezTo>
                    <a:pt x="4687" y="310801"/>
                    <a:pt x="9014" y="302509"/>
                    <a:pt x="13340" y="293855"/>
                  </a:cubicBezTo>
                  <a:cubicBezTo>
                    <a:pt x="34253" y="253112"/>
                    <a:pt x="55165" y="212369"/>
                    <a:pt x="76078" y="171986"/>
                  </a:cubicBezTo>
                  <a:cubicBezTo>
                    <a:pt x="81126" y="161891"/>
                    <a:pt x="80404" y="161170"/>
                    <a:pt x="69227" y="160809"/>
                  </a:cubicBezTo>
                  <a:cubicBezTo>
                    <a:pt x="58050" y="160449"/>
                    <a:pt x="46873" y="160449"/>
                    <a:pt x="35695" y="160088"/>
                  </a:cubicBezTo>
                  <a:cubicBezTo>
                    <a:pt x="29926" y="159727"/>
                    <a:pt x="27402" y="157564"/>
                    <a:pt x="31008" y="151074"/>
                  </a:cubicBezTo>
                  <a:cubicBezTo>
                    <a:pt x="56247" y="103480"/>
                    <a:pt x="81126" y="55526"/>
                    <a:pt x="106004" y="7572"/>
                  </a:cubicBezTo>
                  <a:cubicBezTo>
                    <a:pt x="107807" y="3966"/>
                    <a:pt x="110331" y="1082"/>
                    <a:pt x="115018" y="721"/>
                  </a:cubicBezTo>
                  <a:cubicBezTo>
                    <a:pt x="139175" y="361"/>
                    <a:pt x="163693" y="0"/>
                    <a:pt x="187851" y="0"/>
                  </a:cubicBezTo>
                  <a:cubicBezTo>
                    <a:pt x="190375" y="361"/>
                    <a:pt x="192178" y="1082"/>
                    <a:pt x="195423" y="1442"/>
                  </a:cubicBezTo>
                  <a:close/>
                </a:path>
              </a:pathLst>
            </a:custGeom>
            <a:solidFill>
              <a:schemeClr val="bg1"/>
            </a:solidFill>
            <a:ln w="36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9" name="Freeform: Shape 9">
              <a:extLst>
                <a:ext uri="{FF2B5EF4-FFF2-40B4-BE49-F238E27FC236}">
                  <a16:creationId xmlns:a16="http://schemas.microsoft.com/office/drawing/2014/main" id="{F1EDEE3E-07D3-415C-B08F-A5D43F2CEFA0}"/>
                </a:ext>
              </a:extLst>
            </p:cNvPr>
            <p:cNvSpPr/>
            <p:nvPr/>
          </p:nvSpPr>
          <p:spPr>
            <a:xfrm>
              <a:off x="7744443" y="3438721"/>
              <a:ext cx="216335" cy="277630"/>
            </a:xfrm>
            <a:custGeom>
              <a:avLst/>
              <a:gdLst>
                <a:gd name="connsiteX0" fmla="*/ 67931 w 216335"/>
                <a:gd name="connsiteY0" fmla="*/ 277937 h 277630"/>
                <a:gd name="connsiteX1" fmla="*/ 4833 w 216335"/>
                <a:gd name="connsiteY1" fmla="*/ 264956 h 277630"/>
                <a:gd name="connsiteX2" fmla="*/ 2670 w 216335"/>
                <a:gd name="connsiteY2" fmla="*/ 255942 h 277630"/>
                <a:gd name="connsiteX3" fmla="*/ 28630 w 216335"/>
                <a:gd name="connsiteY3" fmla="*/ 248371 h 277630"/>
                <a:gd name="connsiteX4" fmla="*/ 191963 w 216335"/>
                <a:gd name="connsiteY4" fmla="*/ 150659 h 277630"/>
                <a:gd name="connsiteX5" fmla="*/ 142206 w 216335"/>
                <a:gd name="connsiteY5" fmla="*/ 24464 h 277630"/>
                <a:gd name="connsiteX6" fmla="*/ 135716 w 216335"/>
                <a:gd name="connsiteY6" fmla="*/ 14729 h 277630"/>
                <a:gd name="connsiteX7" fmla="*/ 145811 w 216335"/>
                <a:gd name="connsiteY7" fmla="*/ 667 h 277630"/>
                <a:gd name="connsiteX8" fmla="*/ 155186 w 216335"/>
                <a:gd name="connsiteY8" fmla="*/ 4273 h 277630"/>
                <a:gd name="connsiteX9" fmla="*/ 216842 w 216335"/>
                <a:gd name="connsiteY9" fmla="*/ 107032 h 277630"/>
                <a:gd name="connsiteX10" fmla="*/ 88843 w 216335"/>
                <a:gd name="connsiteY10" fmla="*/ 276855 h 277630"/>
                <a:gd name="connsiteX11" fmla="*/ 67931 w 216335"/>
                <a:gd name="connsiteY11" fmla="*/ 277937 h 277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335" h="277630">
                  <a:moveTo>
                    <a:pt x="67931" y="277937"/>
                  </a:moveTo>
                  <a:cubicBezTo>
                    <a:pt x="45937" y="278297"/>
                    <a:pt x="24664" y="273970"/>
                    <a:pt x="4833" y="264956"/>
                  </a:cubicBezTo>
                  <a:cubicBezTo>
                    <a:pt x="-575" y="262433"/>
                    <a:pt x="-1657" y="260630"/>
                    <a:pt x="2670" y="255942"/>
                  </a:cubicBezTo>
                  <a:cubicBezTo>
                    <a:pt x="13126" y="244044"/>
                    <a:pt x="13486" y="243683"/>
                    <a:pt x="28630" y="248371"/>
                  </a:cubicBezTo>
                  <a:cubicBezTo>
                    <a:pt x="101823" y="271086"/>
                    <a:pt x="178262" y="226016"/>
                    <a:pt x="191963" y="150659"/>
                  </a:cubicBezTo>
                  <a:cubicBezTo>
                    <a:pt x="200977" y="99460"/>
                    <a:pt x="183670" y="56914"/>
                    <a:pt x="142206" y="24464"/>
                  </a:cubicBezTo>
                  <a:cubicBezTo>
                    <a:pt x="138961" y="21940"/>
                    <a:pt x="133552" y="20137"/>
                    <a:pt x="135716" y="14729"/>
                  </a:cubicBezTo>
                  <a:cubicBezTo>
                    <a:pt x="137879" y="9320"/>
                    <a:pt x="140764" y="3552"/>
                    <a:pt x="145811" y="667"/>
                  </a:cubicBezTo>
                  <a:cubicBezTo>
                    <a:pt x="149417" y="-1496"/>
                    <a:pt x="152662" y="2109"/>
                    <a:pt x="155186" y="4273"/>
                  </a:cubicBezTo>
                  <a:cubicBezTo>
                    <a:pt x="189800" y="30233"/>
                    <a:pt x="210712" y="64125"/>
                    <a:pt x="216842" y="107032"/>
                  </a:cubicBezTo>
                  <a:cubicBezTo>
                    <a:pt x="228019" y="187797"/>
                    <a:pt x="172493" y="263514"/>
                    <a:pt x="88843" y="276855"/>
                  </a:cubicBezTo>
                  <a:cubicBezTo>
                    <a:pt x="81993" y="277576"/>
                    <a:pt x="74781" y="277576"/>
                    <a:pt x="67931" y="277937"/>
                  </a:cubicBezTo>
                  <a:close/>
                </a:path>
              </a:pathLst>
            </a:custGeom>
            <a:solidFill>
              <a:schemeClr val="bg1"/>
            </a:solidFill>
            <a:ln w="36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0" name="Freeform: Shape 10">
              <a:extLst>
                <a:ext uri="{FF2B5EF4-FFF2-40B4-BE49-F238E27FC236}">
                  <a16:creationId xmlns:a16="http://schemas.microsoft.com/office/drawing/2014/main" id="{E335F1B4-157F-4AC4-BAA6-64CADA6DD97C}"/>
                </a:ext>
              </a:extLst>
            </p:cNvPr>
            <p:cNvSpPr/>
            <p:nvPr/>
          </p:nvSpPr>
          <p:spPr>
            <a:xfrm>
              <a:off x="7660892" y="3415434"/>
              <a:ext cx="133407" cy="263208"/>
            </a:xfrm>
            <a:custGeom>
              <a:avLst/>
              <a:gdLst>
                <a:gd name="connsiteX0" fmla="*/ 46 w 133406"/>
                <a:gd name="connsiteY0" fmla="*/ 150150 h 263207"/>
                <a:gd name="connsiteX1" fmla="*/ 123357 w 133406"/>
                <a:gd name="connsiteY1" fmla="*/ 1239 h 263207"/>
                <a:gd name="connsiteX2" fmla="*/ 134174 w 133406"/>
                <a:gd name="connsiteY2" fmla="*/ 2321 h 263207"/>
                <a:gd name="connsiteX3" fmla="*/ 131290 w 133406"/>
                <a:gd name="connsiteY3" fmla="*/ 12056 h 263207"/>
                <a:gd name="connsiteX4" fmla="*/ 113262 w 133406"/>
                <a:gd name="connsiteY4" fmla="*/ 28281 h 263207"/>
                <a:gd name="connsiteX5" fmla="*/ 58457 w 133406"/>
                <a:gd name="connsiteY5" fmla="*/ 238126 h 263207"/>
                <a:gd name="connsiteX6" fmla="*/ 56294 w 133406"/>
                <a:gd name="connsiteY6" fmla="*/ 263726 h 263207"/>
                <a:gd name="connsiteX7" fmla="*/ 47640 w 133406"/>
                <a:gd name="connsiteY7" fmla="*/ 260481 h 263207"/>
                <a:gd name="connsiteX8" fmla="*/ 46 w 133406"/>
                <a:gd name="connsiteY8" fmla="*/ 150150 h 263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406" h="263207">
                  <a:moveTo>
                    <a:pt x="46" y="150150"/>
                  </a:moveTo>
                  <a:cubicBezTo>
                    <a:pt x="-1756" y="81644"/>
                    <a:pt x="49082" y="15301"/>
                    <a:pt x="123357" y="1239"/>
                  </a:cubicBezTo>
                  <a:cubicBezTo>
                    <a:pt x="126963" y="518"/>
                    <a:pt x="131650" y="-1645"/>
                    <a:pt x="134174" y="2321"/>
                  </a:cubicBezTo>
                  <a:cubicBezTo>
                    <a:pt x="136338" y="5566"/>
                    <a:pt x="132732" y="8811"/>
                    <a:pt x="131290" y="12056"/>
                  </a:cubicBezTo>
                  <a:cubicBezTo>
                    <a:pt x="128045" y="20709"/>
                    <a:pt x="122276" y="25036"/>
                    <a:pt x="113262" y="28281"/>
                  </a:cubicBezTo>
                  <a:cubicBezTo>
                    <a:pt x="19877" y="59289"/>
                    <a:pt x="-5362" y="169980"/>
                    <a:pt x="58457" y="238126"/>
                  </a:cubicBezTo>
                  <a:cubicBezTo>
                    <a:pt x="64947" y="244977"/>
                    <a:pt x="63865" y="257957"/>
                    <a:pt x="56294" y="263726"/>
                  </a:cubicBezTo>
                  <a:cubicBezTo>
                    <a:pt x="51606" y="267331"/>
                    <a:pt x="49804" y="262644"/>
                    <a:pt x="47640" y="260481"/>
                  </a:cubicBezTo>
                  <a:cubicBezTo>
                    <a:pt x="15911" y="230915"/>
                    <a:pt x="46" y="193777"/>
                    <a:pt x="46" y="150150"/>
                  </a:cubicBezTo>
                  <a:close/>
                </a:path>
              </a:pathLst>
            </a:custGeom>
            <a:solidFill>
              <a:schemeClr val="bg1"/>
            </a:solidFill>
            <a:ln w="36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1" name="Freeform: Shape 11">
              <a:extLst>
                <a:ext uri="{FF2B5EF4-FFF2-40B4-BE49-F238E27FC236}">
                  <a16:creationId xmlns:a16="http://schemas.microsoft.com/office/drawing/2014/main" id="{37363EC3-3187-40B3-9341-5A8607FC7985}"/>
                </a:ext>
              </a:extLst>
            </p:cNvPr>
            <p:cNvSpPr/>
            <p:nvPr/>
          </p:nvSpPr>
          <p:spPr>
            <a:xfrm>
              <a:off x="7697255" y="5913489"/>
              <a:ext cx="194702" cy="194702"/>
            </a:xfrm>
            <a:custGeom>
              <a:avLst/>
              <a:gdLst>
                <a:gd name="connsiteX0" fmla="*/ 96630 w 194701"/>
                <a:gd name="connsiteY0" fmla="*/ 195783 h 194701"/>
                <a:gd name="connsiteX1" fmla="*/ 0 w 194701"/>
                <a:gd name="connsiteY1" fmla="*/ 98072 h 194701"/>
                <a:gd name="connsiteX2" fmla="*/ 98072 w 194701"/>
                <a:gd name="connsiteY2" fmla="*/ 0 h 194701"/>
                <a:gd name="connsiteX3" fmla="*/ 195423 w 194701"/>
                <a:gd name="connsiteY3" fmla="*/ 97711 h 194701"/>
                <a:gd name="connsiteX4" fmla="*/ 96630 w 194701"/>
                <a:gd name="connsiteY4" fmla="*/ 195783 h 19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701" h="194701">
                  <a:moveTo>
                    <a:pt x="96630" y="195783"/>
                  </a:moveTo>
                  <a:cubicBezTo>
                    <a:pt x="42906" y="195783"/>
                    <a:pt x="0" y="152516"/>
                    <a:pt x="0" y="98072"/>
                  </a:cubicBezTo>
                  <a:cubicBezTo>
                    <a:pt x="0" y="44349"/>
                    <a:pt x="44349" y="0"/>
                    <a:pt x="98072" y="0"/>
                  </a:cubicBezTo>
                  <a:cubicBezTo>
                    <a:pt x="151074" y="360"/>
                    <a:pt x="195423" y="44709"/>
                    <a:pt x="195423" y="97711"/>
                  </a:cubicBezTo>
                  <a:cubicBezTo>
                    <a:pt x="195423" y="152516"/>
                    <a:pt x="151435" y="195783"/>
                    <a:pt x="96630" y="195783"/>
                  </a:cubicBezTo>
                  <a:close/>
                </a:path>
              </a:pathLst>
            </a:custGeom>
            <a:solidFill>
              <a:srgbClr val="C9C9C9"/>
            </a:solidFill>
            <a:ln w="36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2" name="Freeform: Shape 12">
              <a:extLst>
                <a:ext uri="{FF2B5EF4-FFF2-40B4-BE49-F238E27FC236}">
                  <a16:creationId xmlns:a16="http://schemas.microsoft.com/office/drawing/2014/main" id="{256C4CAD-C37E-482A-9BE5-4F8B13695264}"/>
                </a:ext>
              </a:extLst>
            </p:cNvPr>
            <p:cNvSpPr/>
            <p:nvPr/>
          </p:nvSpPr>
          <p:spPr>
            <a:xfrm>
              <a:off x="7718888" y="5935844"/>
              <a:ext cx="151435" cy="151435"/>
            </a:xfrm>
            <a:custGeom>
              <a:avLst/>
              <a:gdLst>
                <a:gd name="connsiteX0" fmla="*/ 76438 w 151434"/>
                <a:gd name="connsiteY0" fmla="*/ 151795 h 151434"/>
                <a:gd name="connsiteX1" fmla="*/ 0 w 151434"/>
                <a:gd name="connsiteY1" fmla="*/ 75717 h 151434"/>
                <a:gd name="connsiteX2" fmla="*/ 76078 w 151434"/>
                <a:gd name="connsiteY2" fmla="*/ 0 h 151434"/>
                <a:gd name="connsiteX3" fmla="*/ 151795 w 151434"/>
                <a:gd name="connsiteY3" fmla="*/ 75717 h 151434"/>
                <a:gd name="connsiteX4" fmla="*/ 76438 w 151434"/>
                <a:gd name="connsiteY4" fmla="*/ 151795 h 151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434" h="151434">
                  <a:moveTo>
                    <a:pt x="76438" y="151795"/>
                  </a:moveTo>
                  <a:cubicBezTo>
                    <a:pt x="33171" y="151795"/>
                    <a:pt x="0" y="118624"/>
                    <a:pt x="0" y="75717"/>
                  </a:cubicBezTo>
                  <a:cubicBezTo>
                    <a:pt x="0" y="33892"/>
                    <a:pt x="34253" y="0"/>
                    <a:pt x="76078" y="0"/>
                  </a:cubicBezTo>
                  <a:cubicBezTo>
                    <a:pt x="116821" y="0"/>
                    <a:pt x="151795" y="34974"/>
                    <a:pt x="151795" y="75717"/>
                  </a:cubicBezTo>
                  <a:cubicBezTo>
                    <a:pt x="152156" y="117182"/>
                    <a:pt x="117903" y="151795"/>
                    <a:pt x="76438" y="151795"/>
                  </a:cubicBezTo>
                  <a:close/>
                </a:path>
              </a:pathLst>
            </a:custGeom>
            <a:solidFill>
              <a:schemeClr val="bg1"/>
            </a:solidFill>
            <a:ln w="36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3" name="Rectangle 13">
              <a:extLst>
                <a:ext uri="{FF2B5EF4-FFF2-40B4-BE49-F238E27FC236}">
                  <a16:creationId xmlns:a16="http://schemas.microsoft.com/office/drawing/2014/main" id="{CF923E15-D20D-4E1E-A2C8-5E5A91B0B3B5}"/>
                </a:ext>
              </a:extLst>
            </p:cNvPr>
            <p:cNvSpPr/>
            <p:nvPr/>
          </p:nvSpPr>
          <p:spPr>
            <a:xfrm>
              <a:off x="7362296" y="3940926"/>
              <a:ext cx="881926" cy="16995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64" name="Freeform: Shape 14">
              <a:extLst>
                <a:ext uri="{FF2B5EF4-FFF2-40B4-BE49-F238E27FC236}">
                  <a16:creationId xmlns:a16="http://schemas.microsoft.com/office/drawing/2014/main" id="{2EA7921F-27F8-41E6-B156-DA22C915D9FF}"/>
                </a:ext>
              </a:extLst>
            </p:cNvPr>
            <p:cNvSpPr/>
            <p:nvPr/>
          </p:nvSpPr>
          <p:spPr>
            <a:xfrm>
              <a:off x="7358201" y="3940258"/>
              <a:ext cx="886260" cy="1703096"/>
            </a:xfrm>
            <a:custGeom>
              <a:avLst/>
              <a:gdLst>
                <a:gd name="connsiteX0" fmla="*/ 696642 w 884543"/>
                <a:gd name="connsiteY0" fmla="*/ 9158 h 1702577"/>
                <a:gd name="connsiteX1" fmla="*/ 835817 w 884543"/>
                <a:gd name="connsiteY1" fmla="*/ 10240 h 1702577"/>
                <a:gd name="connsiteX2" fmla="*/ 876200 w 884543"/>
                <a:gd name="connsiteY2" fmla="*/ 10600 h 1702577"/>
                <a:gd name="connsiteX3" fmla="*/ 884493 w 884543"/>
                <a:gd name="connsiteY3" fmla="*/ 19614 h 1702577"/>
                <a:gd name="connsiteX4" fmla="*/ 883771 w 884543"/>
                <a:gd name="connsiteY4" fmla="*/ 131027 h 1702577"/>
                <a:gd name="connsiteX5" fmla="*/ 883050 w 884543"/>
                <a:gd name="connsiteY5" fmla="*/ 134993 h 1702577"/>
                <a:gd name="connsiteX6" fmla="*/ 865023 w 884543"/>
                <a:gd name="connsiteY6" fmla="*/ 152300 h 1702577"/>
                <a:gd name="connsiteX7" fmla="*/ 833293 w 884543"/>
                <a:gd name="connsiteY7" fmla="*/ 152300 h 1702577"/>
                <a:gd name="connsiteX8" fmla="*/ 815986 w 884543"/>
                <a:gd name="connsiteY8" fmla="*/ 168885 h 1702577"/>
                <a:gd name="connsiteX9" fmla="*/ 805891 w 884543"/>
                <a:gd name="connsiteY9" fmla="*/ 336185 h 1702577"/>
                <a:gd name="connsiteX10" fmla="*/ 802646 w 884543"/>
                <a:gd name="connsiteY10" fmla="*/ 527641 h 1702577"/>
                <a:gd name="connsiteX11" fmla="*/ 807694 w 884543"/>
                <a:gd name="connsiteY11" fmla="*/ 665735 h 1702577"/>
                <a:gd name="connsiteX12" fmla="*/ 814544 w 884543"/>
                <a:gd name="connsiteY12" fmla="*/ 777148 h 1702577"/>
                <a:gd name="connsiteX13" fmla="*/ 823558 w 884543"/>
                <a:gd name="connsiteY13" fmla="*/ 905146 h 1702577"/>
                <a:gd name="connsiteX14" fmla="*/ 830409 w 884543"/>
                <a:gd name="connsiteY14" fmla="*/ 1013313 h 1702577"/>
                <a:gd name="connsiteX15" fmla="*/ 835817 w 884543"/>
                <a:gd name="connsiteY15" fmla="*/ 1205491 h 1702577"/>
                <a:gd name="connsiteX16" fmla="*/ 802285 w 884543"/>
                <a:gd name="connsiteY16" fmla="*/ 1459324 h 1702577"/>
                <a:gd name="connsiteX17" fmla="*/ 715751 w 884543"/>
                <a:gd name="connsiteY17" fmla="*/ 1647897 h 1702577"/>
                <a:gd name="connsiteX18" fmla="*/ 687267 w 884543"/>
                <a:gd name="connsiteY18" fmla="*/ 1690442 h 1702577"/>
                <a:gd name="connsiteX19" fmla="*/ 673205 w 884543"/>
                <a:gd name="connsiteY19" fmla="*/ 1701980 h 1702577"/>
                <a:gd name="connsiteX20" fmla="*/ 591719 w 884543"/>
                <a:gd name="connsiteY20" fmla="*/ 1702341 h 1702577"/>
                <a:gd name="connsiteX21" fmla="*/ 637149 w 884543"/>
                <a:gd name="connsiteY21" fmla="*/ 1637801 h 1702577"/>
                <a:gd name="connsiteX22" fmla="*/ 750004 w 884543"/>
                <a:gd name="connsiteY22" fmla="*/ 1368824 h 1702577"/>
                <a:gd name="connsiteX23" fmla="*/ 763705 w 884543"/>
                <a:gd name="connsiteY23" fmla="*/ 1199722 h 1702577"/>
                <a:gd name="connsiteX24" fmla="*/ 751807 w 884543"/>
                <a:gd name="connsiteY24" fmla="*/ 908751 h 1702577"/>
                <a:gd name="connsiteX25" fmla="*/ 731976 w 884543"/>
                <a:gd name="connsiteY25" fmla="*/ 407936 h 1702577"/>
                <a:gd name="connsiteX26" fmla="*/ 744956 w 884543"/>
                <a:gd name="connsiteY26" fmla="*/ 167443 h 1702577"/>
                <a:gd name="connsiteX27" fmla="*/ 727289 w 884543"/>
                <a:gd name="connsiteY27" fmla="*/ 147973 h 1702577"/>
                <a:gd name="connsiteX28" fmla="*/ 709622 w 884543"/>
                <a:gd name="connsiteY28" fmla="*/ 148334 h 1702577"/>
                <a:gd name="connsiteX29" fmla="*/ 697723 w 884543"/>
                <a:gd name="connsiteY29" fmla="*/ 136796 h 1702577"/>
                <a:gd name="connsiteX30" fmla="*/ 697002 w 884543"/>
                <a:gd name="connsiteY30" fmla="*/ 18172 h 1702577"/>
                <a:gd name="connsiteX31" fmla="*/ 696642 w 884543"/>
                <a:gd name="connsiteY31" fmla="*/ 9158 h 1702577"/>
                <a:gd name="connsiteX32" fmla="*/ 17350 w 884543"/>
                <a:gd name="connsiteY32" fmla="*/ 144 h 1702577"/>
                <a:gd name="connsiteX33" fmla="*/ 156527 w 884543"/>
                <a:gd name="connsiteY33" fmla="*/ 1946 h 1702577"/>
                <a:gd name="connsiteX34" fmla="*/ 203760 w 884543"/>
                <a:gd name="connsiteY34" fmla="*/ 3749 h 1702577"/>
                <a:gd name="connsiteX35" fmla="*/ 202318 w 884543"/>
                <a:gd name="connsiteY35" fmla="*/ 85596 h 1702577"/>
                <a:gd name="connsiteX36" fmla="*/ 175997 w 884543"/>
                <a:gd name="connsiteY36" fmla="*/ 191240 h 1702577"/>
                <a:gd name="connsiteX37" fmla="*/ 177439 w 884543"/>
                <a:gd name="connsiteY37" fmla="*/ 205662 h 1702577"/>
                <a:gd name="connsiteX38" fmla="*/ 226475 w 884543"/>
                <a:gd name="connsiteY38" fmla="*/ 314911 h 1702577"/>
                <a:gd name="connsiteX39" fmla="*/ 234768 w 884543"/>
                <a:gd name="connsiteY39" fmla="*/ 439304 h 1702577"/>
                <a:gd name="connsiteX40" fmla="*/ 231162 w 884543"/>
                <a:gd name="connsiteY40" fmla="*/ 475720 h 1702577"/>
                <a:gd name="connsiteX41" fmla="*/ 216740 w 884543"/>
                <a:gd name="connsiteY41" fmla="*/ 508170 h 1702577"/>
                <a:gd name="connsiteX42" fmla="*/ 212053 w 884543"/>
                <a:gd name="connsiteY42" fmla="*/ 515742 h 1702577"/>
                <a:gd name="connsiteX43" fmla="*/ 210507 w 884543"/>
                <a:gd name="connsiteY43" fmla="*/ 516361 h 1702577"/>
                <a:gd name="connsiteX44" fmla="*/ 212052 w 884543"/>
                <a:gd name="connsiteY44" fmla="*/ 516103 h 1702577"/>
                <a:gd name="connsiteX45" fmla="*/ 207004 w 884543"/>
                <a:gd name="connsiteY45" fmla="*/ 548688 h 1702577"/>
                <a:gd name="connsiteX46" fmla="*/ 199806 w 884543"/>
                <a:gd name="connsiteY46" fmla="*/ 580946 h 1702577"/>
                <a:gd name="connsiteX47" fmla="*/ 200019 w 884543"/>
                <a:gd name="connsiteY47" fmla="*/ 592993 h 1702577"/>
                <a:gd name="connsiteX48" fmla="*/ 197270 w 884543"/>
                <a:gd name="connsiteY48" fmla="*/ 605161 h 1702577"/>
                <a:gd name="connsiteX49" fmla="*/ 133811 w 884543"/>
                <a:gd name="connsiteY49" fmla="*/ 890003 h 1702577"/>
                <a:gd name="connsiteX50" fmla="*/ 89102 w 884543"/>
                <a:gd name="connsiteY50" fmla="*/ 1175205 h 1702577"/>
                <a:gd name="connsiteX51" fmla="*/ 99919 w 884543"/>
                <a:gd name="connsiteY51" fmla="*/ 1441658 h 1702577"/>
                <a:gd name="connsiteX52" fmla="*/ 203760 w 884543"/>
                <a:gd name="connsiteY52" fmla="*/ 1684674 h 1702577"/>
                <a:gd name="connsiteX53" fmla="*/ 212052 w 884543"/>
                <a:gd name="connsiteY53" fmla="*/ 1695851 h 1702577"/>
                <a:gd name="connsiteX54" fmla="*/ 198351 w 884543"/>
                <a:gd name="connsiteY54" fmla="*/ 1695851 h 1702577"/>
                <a:gd name="connsiteX55" fmla="*/ 137417 w 884543"/>
                <a:gd name="connsiteY55" fmla="*/ 1695491 h 1702577"/>
                <a:gd name="connsiteX56" fmla="*/ 128042 w 884543"/>
                <a:gd name="connsiteY56" fmla="*/ 1695130 h 1702577"/>
                <a:gd name="connsiteX57" fmla="*/ 93789 w 884543"/>
                <a:gd name="connsiteY57" fmla="*/ 1637441 h 1702577"/>
                <a:gd name="connsiteX58" fmla="*/ 33936 w 884543"/>
                <a:gd name="connsiteY58" fmla="*/ 1449229 h 1702577"/>
                <a:gd name="connsiteX59" fmla="*/ 22758 w 884543"/>
                <a:gd name="connsiteY59" fmla="*/ 1173763 h 1702577"/>
                <a:gd name="connsiteX60" fmla="*/ 80809 w 884543"/>
                <a:gd name="connsiteY60" fmla="*/ 824741 h 1702577"/>
                <a:gd name="connsiteX61" fmla="*/ 135614 w 884543"/>
                <a:gd name="connsiteY61" fmla="*/ 577037 h 1702577"/>
                <a:gd name="connsiteX62" fmla="*/ 136245 w 884543"/>
                <a:gd name="connsiteY62" fmla="*/ 570953 h 1702577"/>
                <a:gd name="connsiteX63" fmla="*/ 140626 w 884543"/>
                <a:gd name="connsiteY63" fmla="*/ 566259 h 1702577"/>
                <a:gd name="connsiteX64" fmla="*/ 139444 w 884543"/>
                <a:gd name="connsiteY64" fmla="*/ 555088 h 1702577"/>
                <a:gd name="connsiteX65" fmla="*/ 141742 w 884543"/>
                <a:gd name="connsiteY65" fmla="*/ 543866 h 1702577"/>
                <a:gd name="connsiteX66" fmla="*/ 146790 w 884543"/>
                <a:gd name="connsiteY66" fmla="*/ 509252 h 1702577"/>
                <a:gd name="connsiteX67" fmla="*/ 146792 w 884543"/>
                <a:gd name="connsiteY67" fmla="*/ 509253 h 1702577"/>
                <a:gd name="connsiteX68" fmla="*/ 146792 w 884543"/>
                <a:gd name="connsiteY68" fmla="*/ 509252 h 1702577"/>
                <a:gd name="connsiteX69" fmla="*/ 137778 w 884543"/>
                <a:gd name="connsiteY69" fmla="*/ 434617 h 1702577"/>
                <a:gd name="connsiteX70" fmla="*/ 110015 w 884543"/>
                <a:gd name="connsiteY70" fmla="*/ 283903 h 1702577"/>
                <a:gd name="connsiteX71" fmla="*/ 96313 w 884543"/>
                <a:gd name="connsiteY71" fmla="*/ 280658 h 1702577"/>
                <a:gd name="connsiteX72" fmla="*/ 9057 w 884543"/>
                <a:gd name="connsiteY72" fmla="*/ 332218 h 1702577"/>
                <a:gd name="connsiteX73" fmla="*/ 43 w 884543"/>
                <a:gd name="connsiteY73" fmla="*/ 326449 h 1702577"/>
                <a:gd name="connsiteX74" fmla="*/ 43 w 884543"/>
                <a:gd name="connsiteY74" fmla="*/ 290033 h 1702577"/>
                <a:gd name="connsiteX75" fmla="*/ 3288 w 884543"/>
                <a:gd name="connsiteY75" fmla="*/ 44492 h 1702577"/>
                <a:gd name="connsiteX76" fmla="*/ 4009 w 884543"/>
                <a:gd name="connsiteY76" fmla="*/ 12763 h 1702577"/>
                <a:gd name="connsiteX77" fmla="*/ 17350 w 884543"/>
                <a:gd name="connsiteY77" fmla="*/ 144 h 1702577"/>
                <a:gd name="connsiteX0" fmla="*/ 696642 w 884543"/>
                <a:gd name="connsiteY0" fmla="*/ 9014 h 1702433"/>
                <a:gd name="connsiteX1" fmla="*/ 835817 w 884543"/>
                <a:gd name="connsiteY1" fmla="*/ 10096 h 1702433"/>
                <a:gd name="connsiteX2" fmla="*/ 876200 w 884543"/>
                <a:gd name="connsiteY2" fmla="*/ 10456 h 1702433"/>
                <a:gd name="connsiteX3" fmla="*/ 884493 w 884543"/>
                <a:gd name="connsiteY3" fmla="*/ 19470 h 1702433"/>
                <a:gd name="connsiteX4" fmla="*/ 883771 w 884543"/>
                <a:gd name="connsiteY4" fmla="*/ 130883 h 1702433"/>
                <a:gd name="connsiteX5" fmla="*/ 883050 w 884543"/>
                <a:gd name="connsiteY5" fmla="*/ 134849 h 1702433"/>
                <a:gd name="connsiteX6" fmla="*/ 865023 w 884543"/>
                <a:gd name="connsiteY6" fmla="*/ 152156 h 1702433"/>
                <a:gd name="connsiteX7" fmla="*/ 833293 w 884543"/>
                <a:gd name="connsiteY7" fmla="*/ 152156 h 1702433"/>
                <a:gd name="connsiteX8" fmla="*/ 815986 w 884543"/>
                <a:gd name="connsiteY8" fmla="*/ 168741 h 1702433"/>
                <a:gd name="connsiteX9" fmla="*/ 805891 w 884543"/>
                <a:gd name="connsiteY9" fmla="*/ 336041 h 1702433"/>
                <a:gd name="connsiteX10" fmla="*/ 802646 w 884543"/>
                <a:gd name="connsiteY10" fmla="*/ 527497 h 1702433"/>
                <a:gd name="connsiteX11" fmla="*/ 807694 w 884543"/>
                <a:gd name="connsiteY11" fmla="*/ 665591 h 1702433"/>
                <a:gd name="connsiteX12" fmla="*/ 814544 w 884543"/>
                <a:gd name="connsiteY12" fmla="*/ 777004 h 1702433"/>
                <a:gd name="connsiteX13" fmla="*/ 823558 w 884543"/>
                <a:gd name="connsiteY13" fmla="*/ 905002 h 1702433"/>
                <a:gd name="connsiteX14" fmla="*/ 830409 w 884543"/>
                <a:gd name="connsiteY14" fmla="*/ 1013169 h 1702433"/>
                <a:gd name="connsiteX15" fmla="*/ 835817 w 884543"/>
                <a:gd name="connsiteY15" fmla="*/ 1205347 h 1702433"/>
                <a:gd name="connsiteX16" fmla="*/ 802285 w 884543"/>
                <a:gd name="connsiteY16" fmla="*/ 1459180 h 1702433"/>
                <a:gd name="connsiteX17" fmla="*/ 715751 w 884543"/>
                <a:gd name="connsiteY17" fmla="*/ 1647753 h 1702433"/>
                <a:gd name="connsiteX18" fmla="*/ 687267 w 884543"/>
                <a:gd name="connsiteY18" fmla="*/ 1690298 h 1702433"/>
                <a:gd name="connsiteX19" fmla="*/ 673205 w 884543"/>
                <a:gd name="connsiteY19" fmla="*/ 1701836 h 1702433"/>
                <a:gd name="connsiteX20" fmla="*/ 591719 w 884543"/>
                <a:gd name="connsiteY20" fmla="*/ 1702197 h 1702433"/>
                <a:gd name="connsiteX21" fmla="*/ 637149 w 884543"/>
                <a:gd name="connsiteY21" fmla="*/ 1637657 h 1702433"/>
                <a:gd name="connsiteX22" fmla="*/ 750004 w 884543"/>
                <a:gd name="connsiteY22" fmla="*/ 1368680 h 1702433"/>
                <a:gd name="connsiteX23" fmla="*/ 763705 w 884543"/>
                <a:gd name="connsiteY23" fmla="*/ 1199578 h 1702433"/>
                <a:gd name="connsiteX24" fmla="*/ 751807 w 884543"/>
                <a:gd name="connsiteY24" fmla="*/ 908607 h 1702433"/>
                <a:gd name="connsiteX25" fmla="*/ 731976 w 884543"/>
                <a:gd name="connsiteY25" fmla="*/ 407792 h 1702433"/>
                <a:gd name="connsiteX26" fmla="*/ 744956 w 884543"/>
                <a:gd name="connsiteY26" fmla="*/ 167299 h 1702433"/>
                <a:gd name="connsiteX27" fmla="*/ 727289 w 884543"/>
                <a:gd name="connsiteY27" fmla="*/ 147829 h 1702433"/>
                <a:gd name="connsiteX28" fmla="*/ 709622 w 884543"/>
                <a:gd name="connsiteY28" fmla="*/ 148190 h 1702433"/>
                <a:gd name="connsiteX29" fmla="*/ 697723 w 884543"/>
                <a:gd name="connsiteY29" fmla="*/ 136652 h 1702433"/>
                <a:gd name="connsiteX30" fmla="*/ 697002 w 884543"/>
                <a:gd name="connsiteY30" fmla="*/ 18028 h 1702433"/>
                <a:gd name="connsiteX31" fmla="*/ 696642 w 884543"/>
                <a:gd name="connsiteY31" fmla="*/ 9014 h 1702433"/>
                <a:gd name="connsiteX32" fmla="*/ 17350 w 884543"/>
                <a:gd name="connsiteY32" fmla="*/ 0 h 1702433"/>
                <a:gd name="connsiteX33" fmla="*/ 156527 w 884543"/>
                <a:gd name="connsiteY33" fmla="*/ 1802 h 1702433"/>
                <a:gd name="connsiteX34" fmla="*/ 203760 w 884543"/>
                <a:gd name="connsiteY34" fmla="*/ 3605 h 1702433"/>
                <a:gd name="connsiteX35" fmla="*/ 202318 w 884543"/>
                <a:gd name="connsiteY35" fmla="*/ 85452 h 1702433"/>
                <a:gd name="connsiteX36" fmla="*/ 175997 w 884543"/>
                <a:gd name="connsiteY36" fmla="*/ 191096 h 1702433"/>
                <a:gd name="connsiteX37" fmla="*/ 177439 w 884543"/>
                <a:gd name="connsiteY37" fmla="*/ 205518 h 1702433"/>
                <a:gd name="connsiteX38" fmla="*/ 226475 w 884543"/>
                <a:gd name="connsiteY38" fmla="*/ 314767 h 1702433"/>
                <a:gd name="connsiteX39" fmla="*/ 234768 w 884543"/>
                <a:gd name="connsiteY39" fmla="*/ 439160 h 1702433"/>
                <a:gd name="connsiteX40" fmla="*/ 231162 w 884543"/>
                <a:gd name="connsiteY40" fmla="*/ 475576 h 1702433"/>
                <a:gd name="connsiteX41" fmla="*/ 216740 w 884543"/>
                <a:gd name="connsiteY41" fmla="*/ 508026 h 1702433"/>
                <a:gd name="connsiteX42" fmla="*/ 212053 w 884543"/>
                <a:gd name="connsiteY42" fmla="*/ 515598 h 1702433"/>
                <a:gd name="connsiteX43" fmla="*/ 210507 w 884543"/>
                <a:gd name="connsiteY43" fmla="*/ 516217 h 1702433"/>
                <a:gd name="connsiteX44" fmla="*/ 212052 w 884543"/>
                <a:gd name="connsiteY44" fmla="*/ 515959 h 1702433"/>
                <a:gd name="connsiteX45" fmla="*/ 207004 w 884543"/>
                <a:gd name="connsiteY45" fmla="*/ 548544 h 1702433"/>
                <a:gd name="connsiteX46" fmla="*/ 199806 w 884543"/>
                <a:gd name="connsiteY46" fmla="*/ 580802 h 1702433"/>
                <a:gd name="connsiteX47" fmla="*/ 200019 w 884543"/>
                <a:gd name="connsiteY47" fmla="*/ 592849 h 1702433"/>
                <a:gd name="connsiteX48" fmla="*/ 197270 w 884543"/>
                <a:gd name="connsiteY48" fmla="*/ 605017 h 1702433"/>
                <a:gd name="connsiteX49" fmla="*/ 133811 w 884543"/>
                <a:gd name="connsiteY49" fmla="*/ 889859 h 1702433"/>
                <a:gd name="connsiteX50" fmla="*/ 89102 w 884543"/>
                <a:gd name="connsiteY50" fmla="*/ 1175061 h 1702433"/>
                <a:gd name="connsiteX51" fmla="*/ 99919 w 884543"/>
                <a:gd name="connsiteY51" fmla="*/ 1441514 h 1702433"/>
                <a:gd name="connsiteX52" fmla="*/ 203760 w 884543"/>
                <a:gd name="connsiteY52" fmla="*/ 1684530 h 1702433"/>
                <a:gd name="connsiteX53" fmla="*/ 212052 w 884543"/>
                <a:gd name="connsiteY53" fmla="*/ 1695707 h 1702433"/>
                <a:gd name="connsiteX54" fmla="*/ 198351 w 884543"/>
                <a:gd name="connsiteY54" fmla="*/ 1695707 h 1702433"/>
                <a:gd name="connsiteX55" fmla="*/ 137417 w 884543"/>
                <a:gd name="connsiteY55" fmla="*/ 1695347 h 1702433"/>
                <a:gd name="connsiteX56" fmla="*/ 128042 w 884543"/>
                <a:gd name="connsiteY56" fmla="*/ 1694986 h 1702433"/>
                <a:gd name="connsiteX57" fmla="*/ 93789 w 884543"/>
                <a:gd name="connsiteY57" fmla="*/ 1637297 h 1702433"/>
                <a:gd name="connsiteX58" fmla="*/ 33936 w 884543"/>
                <a:gd name="connsiteY58" fmla="*/ 1449085 h 1702433"/>
                <a:gd name="connsiteX59" fmla="*/ 22758 w 884543"/>
                <a:gd name="connsiteY59" fmla="*/ 1173619 h 1702433"/>
                <a:gd name="connsiteX60" fmla="*/ 80809 w 884543"/>
                <a:gd name="connsiteY60" fmla="*/ 824597 h 1702433"/>
                <a:gd name="connsiteX61" fmla="*/ 135614 w 884543"/>
                <a:gd name="connsiteY61" fmla="*/ 576893 h 1702433"/>
                <a:gd name="connsiteX62" fmla="*/ 136245 w 884543"/>
                <a:gd name="connsiteY62" fmla="*/ 570809 h 1702433"/>
                <a:gd name="connsiteX63" fmla="*/ 140626 w 884543"/>
                <a:gd name="connsiteY63" fmla="*/ 566115 h 1702433"/>
                <a:gd name="connsiteX64" fmla="*/ 139444 w 884543"/>
                <a:gd name="connsiteY64" fmla="*/ 554944 h 1702433"/>
                <a:gd name="connsiteX65" fmla="*/ 141742 w 884543"/>
                <a:gd name="connsiteY65" fmla="*/ 543722 h 1702433"/>
                <a:gd name="connsiteX66" fmla="*/ 146790 w 884543"/>
                <a:gd name="connsiteY66" fmla="*/ 509108 h 1702433"/>
                <a:gd name="connsiteX67" fmla="*/ 146792 w 884543"/>
                <a:gd name="connsiteY67" fmla="*/ 509109 h 1702433"/>
                <a:gd name="connsiteX68" fmla="*/ 146792 w 884543"/>
                <a:gd name="connsiteY68" fmla="*/ 509108 h 1702433"/>
                <a:gd name="connsiteX69" fmla="*/ 137778 w 884543"/>
                <a:gd name="connsiteY69" fmla="*/ 434473 h 1702433"/>
                <a:gd name="connsiteX70" fmla="*/ 110015 w 884543"/>
                <a:gd name="connsiteY70" fmla="*/ 283759 h 1702433"/>
                <a:gd name="connsiteX71" fmla="*/ 96313 w 884543"/>
                <a:gd name="connsiteY71" fmla="*/ 280514 h 1702433"/>
                <a:gd name="connsiteX72" fmla="*/ 9057 w 884543"/>
                <a:gd name="connsiteY72" fmla="*/ 332074 h 1702433"/>
                <a:gd name="connsiteX73" fmla="*/ 43 w 884543"/>
                <a:gd name="connsiteY73" fmla="*/ 326305 h 1702433"/>
                <a:gd name="connsiteX74" fmla="*/ 43 w 884543"/>
                <a:gd name="connsiteY74" fmla="*/ 289889 h 1702433"/>
                <a:gd name="connsiteX75" fmla="*/ 3288 w 884543"/>
                <a:gd name="connsiteY75" fmla="*/ 44348 h 1702433"/>
                <a:gd name="connsiteX76" fmla="*/ 17350 w 884543"/>
                <a:gd name="connsiteY76" fmla="*/ 0 h 1702433"/>
                <a:gd name="connsiteX0" fmla="*/ 702607 w 890508"/>
                <a:gd name="connsiteY0" fmla="*/ 9014 h 1702433"/>
                <a:gd name="connsiteX1" fmla="*/ 841782 w 890508"/>
                <a:gd name="connsiteY1" fmla="*/ 10096 h 1702433"/>
                <a:gd name="connsiteX2" fmla="*/ 882165 w 890508"/>
                <a:gd name="connsiteY2" fmla="*/ 10456 h 1702433"/>
                <a:gd name="connsiteX3" fmla="*/ 890458 w 890508"/>
                <a:gd name="connsiteY3" fmla="*/ 19470 h 1702433"/>
                <a:gd name="connsiteX4" fmla="*/ 889736 w 890508"/>
                <a:gd name="connsiteY4" fmla="*/ 130883 h 1702433"/>
                <a:gd name="connsiteX5" fmla="*/ 889015 w 890508"/>
                <a:gd name="connsiteY5" fmla="*/ 134849 h 1702433"/>
                <a:gd name="connsiteX6" fmla="*/ 870988 w 890508"/>
                <a:gd name="connsiteY6" fmla="*/ 152156 h 1702433"/>
                <a:gd name="connsiteX7" fmla="*/ 839258 w 890508"/>
                <a:gd name="connsiteY7" fmla="*/ 152156 h 1702433"/>
                <a:gd name="connsiteX8" fmla="*/ 821951 w 890508"/>
                <a:gd name="connsiteY8" fmla="*/ 168741 h 1702433"/>
                <a:gd name="connsiteX9" fmla="*/ 811856 w 890508"/>
                <a:gd name="connsiteY9" fmla="*/ 336041 h 1702433"/>
                <a:gd name="connsiteX10" fmla="*/ 808611 w 890508"/>
                <a:gd name="connsiteY10" fmla="*/ 527497 h 1702433"/>
                <a:gd name="connsiteX11" fmla="*/ 813659 w 890508"/>
                <a:gd name="connsiteY11" fmla="*/ 665591 h 1702433"/>
                <a:gd name="connsiteX12" fmla="*/ 820509 w 890508"/>
                <a:gd name="connsiteY12" fmla="*/ 777004 h 1702433"/>
                <a:gd name="connsiteX13" fmla="*/ 829523 w 890508"/>
                <a:gd name="connsiteY13" fmla="*/ 905002 h 1702433"/>
                <a:gd name="connsiteX14" fmla="*/ 836374 w 890508"/>
                <a:gd name="connsiteY14" fmla="*/ 1013169 h 1702433"/>
                <a:gd name="connsiteX15" fmla="*/ 841782 w 890508"/>
                <a:gd name="connsiteY15" fmla="*/ 1205347 h 1702433"/>
                <a:gd name="connsiteX16" fmla="*/ 808250 w 890508"/>
                <a:gd name="connsiteY16" fmla="*/ 1459180 h 1702433"/>
                <a:gd name="connsiteX17" fmla="*/ 721716 w 890508"/>
                <a:gd name="connsiteY17" fmla="*/ 1647753 h 1702433"/>
                <a:gd name="connsiteX18" fmla="*/ 693232 w 890508"/>
                <a:gd name="connsiteY18" fmla="*/ 1690298 h 1702433"/>
                <a:gd name="connsiteX19" fmla="*/ 679170 w 890508"/>
                <a:gd name="connsiteY19" fmla="*/ 1701836 h 1702433"/>
                <a:gd name="connsiteX20" fmla="*/ 597684 w 890508"/>
                <a:gd name="connsiteY20" fmla="*/ 1702197 h 1702433"/>
                <a:gd name="connsiteX21" fmla="*/ 643114 w 890508"/>
                <a:gd name="connsiteY21" fmla="*/ 1637657 h 1702433"/>
                <a:gd name="connsiteX22" fmla="*/ 755969 w 890508"/>
                <a:gd name="connsiteY22" fmla="*/ 1368680 h 1702433"/>
                <a:gd name="connsiteX23" fmla="*/ 769670 w 890508"/>
                <a:gd name="connsiteY23" fmla="*/ 1199578 h 1702433"/>
                <a:gd name="connsiteX24" fmla="*/ 757772 w 890508"/>
                <a:gd name="connsiteY24" fmla="*/ 908607 h 1702433"/>
                <a:gd name="connsiteX25" fmla="*/ 737941 w 890508"/>
                <a:gd name="connsiteY25" fmla="*/ 407792 h 1702433"/>
                <a:gd name="connsiteX26" fmla="*/ 750921 w 890508"/>
                <a:gd name="connsiteY26" fmla="*/ 167299 h 1702433"/>
                <a:gd name="connsiteX27" fmla="*/ 733254 w 890508"/>
                <a:gd name="connsiteY27" fmla="*/ 147829 h 1702433"/>
                <a:gd name="connsiteX28" fmla="*/ 715587 w 890508"/>
                <a:gd name="connsiteY28" fmla="*/ 148190 h 1702433"/>
                <a:gd name="connsiteX29" fmla="*/ 703688 w 890508"/>
                <a:gd name="connsiteY29" fmla="*/ 136652 h 1702433"/>
                <a:gd name="connsiteX30" fmla="*/ 702967 w 890508"/>
                <a:gd name="connsiteY30" fmla="*/ 18028 h 1702433"/>
                <a:gd name="connsiteX31" fmla="*/ 702607 w 890508"/>
                <a:gd name="connsiteY31" fmla="*/ 9014 h 1702433"/>
                <a:gd name="connsiteX32" fmla="*/ 11220 w 890508"/>
                <a:gd name="connsiteY32" fmla="*/ 0 h 1702433"/>
                <a:gd name="connsiteX33" fmla="*/ 162492 w 890508"/>
                <a:gd name="connsiteY33" fmla="*/ 1802 h 1702433"/>
                <a:gd name="connsiteX34" fmla="*/ 209725 w 890508"/>
                <a:gd name="connsiteY34" fmla="*/ 3605 h 1702433"/>
                <a:gd name="connsiteX35" fmla="*/ 208283 w 890508"/>
                <a:gd name="connsiteY35" fmla="*/ 85452 h 1702433"/>
                <a:gd name="connsiteX36" fmla="*/ 181962 w 890508"/>
                <a:gd name="connsiteY36" fmla="*/ 191096 h 1702433"/>
                <a:gd name="connsiteX37" fmla="*/ 183404 w 890508"/>
                <a:gd name="connsiteY37" fmla="*/ 205518 h 1702433"/>
                <a:gd name="connsiteX38" fmla="*/ 232440 w 890508"/>
                <a:gd name="connsiteY38" fmla="*/ 314767 h 1702433"/>
                <a:gd name="connsiteX39" fmla="*/ 240733 w 890508"/>
                <a:gd name="connsiteY39" fmla="*/ 439160 h 1702433"/>
                <a:gd name="connsiteX40" fmla="*/ 237127 w 890508"/>
                <a:gd name="connsiteY40" fmla="*/ 475576 h 1702433"/>
                <a:gd name="connsiteX41" fmla="*/ 222705 w 890508"/>
                <a:gd name="connsiteY41" fmla="*/ 508026 h 1702433"/>
                <a:gd name="connsiteX42" fmla="*/ 218018 w 890508"/>
                <a:gd name="connsiteY42" fmla="*/ 515598 h 1702433"/>
                <a:gd name="connsiteX43" fmla="*/ 216472 w 890508"/>
                <a:gd name="connsiteY43" fmla="*/ 516217 h 1702433"/>
                <a:gd name="connsiteX44" fmla="*/ 218017 w 890508"/>
                <a:gd name="connsiteY44" fmla="*/ 515959 h 1702433"/>
                <a:gd name="connsiteX45" fmla="*/ 212969 w 890508"/>
                <a:gd name="connsiteY45" fmla="*/ 548544 h 1702433"/>
                <a:gd name="connsiteX46" fmla="*/ 205771 w 890508"/>
                <a:gd name="connsiteY46" fmla="*/ 580802 h 1702433"/>
                <a:gd name="connsiteX47" fmla="*/ 205984 w 890508"/>
                <a:gd name="connsiteY47" fmla="*/ 592849 h 1702433"/>
                <a:gd name="connsiteX48" fmla="*/ 203235 w 890508"/>
                <a:gd name="connsiteY48" fmla="*/ 605017 h 1702433"/>
                <a:gd name="connsiteX49" fmla="*/ 139776 w 890508"/>
                <a:gd name="connsiteY49" fmla="*/ 889859 h 1702433"/>
                <a:gd name="connsiteX50" fmla="*/ 95067 w 890508"/>
                <a:gd name="connsiteY50" fmla="*/ 1175061 h 1702433"/>
                <a:gd name="connsiteX51" fmla="*/ 105884 w 890508"/>
                <a:gd name="connsiteY51" fmla="*/ 1441514 h 1702433"/>
                <a:gd name="connsiteX52" fmla="*/ 209725 w 890508"/>
                <a:gd name="connsiteY52" fmla="*/ 1684530 h 1702433"/>
                <a:gd name="connsiteX53" fmla="*/ 218017 w 890508"/>
                <a:gd name="connsiteY53" fmla="*/ 1695707 h 1702433"/>
                <a:gd name="connsiteX54" fmla="*/ 204316 w 890508"/>
                <a:gd name="connsiteY54" fmla="*/ 1695707 h 1702433"/>
                <a:gd name="connsiteX55" fmla="*/ 143382 w 890508"/>
                <a:gd name="connsiteY55" fmla="*/ 1695347 h 1702433"/>
                <a:gd name="connsiteX56" fmla="*/ 134007 w 890508"/>
                <a:gd name="connsiteY56" fmla="*/ 1694986 h 1702433"/>
                <a:gd name="connsiteX57" fmla="*/ 99754 w 890508"/>
                <a:gd name="connsiteY57" fmla="*/ 1637297 h 1702433"/>
                <a:gd name="connsiteX58" fmla="*/ 39901 w 890508"/>
                <a:gd name="connsiteY58" fmla="*/ 1449085 h 1702433"/>
                <a:gd name="connsiteX59" fmla="*/ 28723 w 890508"/>
                <a:gd name="connsiteY59" fmla="*/ 1173619 h 1702433"/>
                <a:gd name="connsiteX60" fmla="*/ 86774 w 890508"/>
                <a:gd name="connsiteY60" fmla="*/ 824597 h 1702433"/>
                <a:gd name="connsiteX61" fmla="*/ 141579 w 890508"/>
                <a:gd name="connsiteY61" fmla="*/ 576893 h 1702433"/>
                <a:gd name="connsiteX62" fmla="*/ 142210 w 890508"/>
                <a:gd name="connsiteY62" fmla="*/ 570809 h 1702433"/>
                <a:gd name="connsiteX63" fmla="*/ 146591 w 890508"/>
                <a:gd name="connsiteY63" fmla="*/ 566115 h 1702433"/>
                <a:gd name="connsiteX64" fmla="*/ 145409 w 890508"/>
                <a:gd name="connsiteY64" fmla="*/ 554944 h 1702433"/>
                <a:gd name="connsiteX65" fmla="*/ 147707 w 890508"/>
                <a:gd name="connsiteY65" fmla="*/ 543722 h 1702433"/>
                <a:gd name="connsiteX66" fmla="*/ 152755 w 890508"/>
                <a:gd name="connsiteY66" fmla="*/ 509108 h 1702433"/>
                <a:gd name="connsiteX67" fmla="*/ 152757 w 890508"/>
                <a:gd name="connsiteY67" fmla="*/ 509109 h 1702433"/>
                <a:gd name="connsiteX68" fmla="*/ 152757 w 890508"/>
                <a:gd name="connsiteY68" fmla="*/ 509108 h 1702433"/>
                <a:gd name="connsiteX69" fmla="*/ 143743 w 890508"/>
                <a:gd name="connsiteY69" fmla="*/ 434473 h 1702433"/>
                <a:gd name="connsiteX70" fmla="*/ 115980 w 890508"/>
                <a:gd name="connsiteY70" fmla="*/ 283759 h 1702433"/>
                <a:gd name="connsiteX71" fmla="*/ 102278 w 890508"/>
                <a:gd name="connsiteY71" fmla="*/ 280514 h 1702433"/>
                <a:gd name="connsiteX72" fmla="*/ 15022 w 890508"/>
                <a:gd name="connsiteY72" fmla="*/ 332074 h 1702433"/>
                <a:gd name="connsiteX73" fmla="*/ 6008 w 890508"/>
                <a:gd name="connsiteY73" fmla="*/ 326305 h 1702433"/>
                <a:gd name="connsiteX74" fmla="*/ 6008 w 890508"/>
                <a:gd name="connsiteY74" fmla="*/ 289889 h 1702433"/>
                <a:gd name="connsiteX75" fmla="*/ 9253 w 890508"/>
                <a:gd name="connsiteY75" fmla="*/ 44348 h 1702433"/>
                <a:gd name="connsiteX76" fmla="*/ 11220 w 890508"/>
                <a:gd name="connsiteY76" fmla="*/ 0 h 1702433"/>
                <a:gd name="connsiteX0" fmla="*/ 696643 w 884544"/>
                <a:gd name="connsiteY0" fmla="*/ 9014 h 1702433"/>
                <a:gd name="connsiteX1" fmla="*/ 835818 w 884544"/>
                <a:gd name="connsiteY1" fmla="*/ 10096 h 1702433"/>
                <a:gd name="connsiteX2" fmla="*/ 876201 w 884544"/>
                <a:gd name="connsiteY2" fmla="*/ 10456 h 1702433"/>
                <a:gd name="connsiteX3" fmla="*/ 884494 w 884544"/>
                <a:gd name="connsiteY3" fmla="*/ 19470 h 1702433"/>
                <a:gd name="connsiteX4" fmla="*/ 883772 w 884544"/>
                <a:gd name="connsiteY4" fmla="*/ 130883 h 1702433"/>
                <a:gd name="connsiteX5" fmla="*/ 883051 w 884544"/>
                <a:gd name="connsiteY5" fmla="*/ 134849 h 1702433"/>
                <a:gd name="connsiteX6" fmla="*/ 865024 w 884544"/>
                <a:gd name="connsiteY6" fmla="*/ 152156 h 1702433"/>
                <a:gd name="connsiteX7" fmla="*/ 833294 w 884544"/>
                <a:gd name="connsiteY7" fmla="*/ 152156 h 1702433"/>
                <a:gd name="connsiteX8" fmla="*/ 815987 w 884544"/>
                <a:gd name="connsiteY8" fmla="*/ 168741 h 1702433"/>
                <a:gd name="connsiteX9" fmla="*/ 805892 w 884544"/>
                <a:gd name="connsiteY9" fmla="*/ 336041 h 1702433"/>
                <a:gd name="connsiteX10" fmla="*/ 802647 w 884544"/>
                <a:gd name="connsiteY10" fmla="*/ 527497 h 1702433"/>
                <a:gd name="connsiteX11" fmla="*/ 807695 w 884544"/>
                <a:gd name="connsiteY11" fmla="*/ 665591 h 1702433"/>
                <a:gd name="connsiteX12" fmla="*/ 814545 w 884544"/>
                <a:gd name="connsiteY12" fmla="*/ 777004 h 1702433"/>
                <a:gd name="connsiteX13" fmla="*/ 823559 w 884544"/>
                <a:gd name="connsiteY13" fmla="*/ 905002 h 1702433"/>
                <a:gd name="connsiteX14" fmla="*/ 830410 w 884544"/>
                <a:gd name="connsiteY14" fmla="*/ 1013169 h 1702433"/>
                <a:gd name="connsiteX15" fmla="*/ 835818 w 884544"/>
                <a:gd name="connsiteY15" fmla="*/ 1205347 h 1702433"/>
                <a:gd name="connsiteX16" fmla="*/ 802286 w 884544"/>
                <a:gd name="connsiteY16" fmla="*/ 1459180 h 1702433"/>
                <a:gd name="connsiteX17" fmla="*/ 715752 w 884544"/>
                <a:gd name="connsiteY17" fmla="*/ 1647753 h 1702433"/>
                <a:gd name="connsiteX18" fmla="*/ 687268 w 884544"/>
                <a:gd name="connsiteY18" fmla="*/ 1690298 h 1702433"/>
                <a:gd name="connsiteX19" fmla="*/ 673206 w 884544"/>
                <a:gd name="connsiteY19" fmla="*/ 1701836 h 1702433"/>
                <a:gd name="connsiteX20" fmla="*/ 591720 w 884544"/>
                <a:gd name="connsiteY20" fmla="*/ 1702197 h 1702433"/>
                <a:gd name="connsiteX21" fmla="*/ 637150 w 884544"/>
                <a:gd name="connsiteY21" fmla="*/ 1637657 h 1702433"/>
                <a:gd name="connsiteX22" fmla="*/ 750005 w 884544"/>
                <a:gd name="connsiteY22" fmla="*/ 1368680 h 1702433"/>
                <a:gd name="connsiteX23" fmla="*/ 763706 w 884544"/>
                <a:gd name="connsiteY23" fmla="*/ 1199578 h 1702433"/>
                <a:gd name="connsiteX24" fmla="*/ 751808 w 884544"/>
                <a:gd name="connsiteY24" fmla="*/ 908607 h 1702433"/>
                <a:gd name="connsiteX25" fmla="*/ 731977 w 884544"/>
                <a:gd name="connsiteY25" fmla="*/ 407792 h 1702433"/>
                <a:gd name="connsiteX26" fmla="*/ 744957 w 884544"/>
                <a:gd name="connsiteY26" fmla="*/ 167299 h 1702433"/>
                <a:gd name="connsiteX27" fmla="*/ 727290 w 884544"/>
                <a:gd name="connsiteY27" fmla="*/ 147829 h 1702433"/>
                <a:gd name="connsiteX28" fmla="*/ 709623 w 884544"/>
                <a:gd name="connsiteY28" fmla="*/ 148190 h 1702433"/>
                <a:gd name="connsiteX29" fmla="*/ 697724 w 884544"/>
                <a:gd name="connsiteY29" fmla="*/ 136652 h 1702433"/>
                <a:gd name="connsiteX30" fmla="*/ 697003 w 884544"/>
                <a:gd name="connsiteY30" fmla="*/ 18028 h 1702433"/>
                <a:gd name="connsiteX31" fmla="*/ 696643 w 884544"/>
                <a:gd name="connsiteY31" fmla="*/ 9014 h 1702433"/>
                <a:gd name="connsiteX32" fmla="*/ 5256 w 884544"/>
                <a:gd name="connsiteY32" fmla="*/ 0 h 1702433"/>
                <a:gd name="connsiteX33" fmla="*/ 156528 w 884544"/>
                <a:gd name="connsiteY33" fmla="*/ 1802 h 1702433"/>
                <a:gd name="connsiteX34" fmla="*/ 203761 w 884544"/>
                <a:gd name="connsiteY34" fmla="*/ 3605 h 1702433"/>
                <a:gd name="connsiteX35" fmla="*/ 202319 w 884544"/>
                <a:gd name="connsiteY35" fmla="*/ 85452 h 1702433"/>
                <a:gd name="connsiteX36" fmla="*/ 175998 w 884544"/>
                <a:gd name="connsiteY36" fmla="*/ 191096 h 1702433"/>
                <a:gd name="connsiteX37" fmla="*/ 177440 w 884544"/>
                <a:gd name="connsiteY37" fmla="*/ 205518 h 1702433"/>
                <a:gd name="connsiteX38" fmla="*/ 226476 w 884544"/>
                <a:gd name="connsiteY38" fmla="*/ 314767 h 1702433"/>
                <a:gd name="connsiteX39" fmla="*/ 234769 w 884544"/>
                <a:gd name="connsiteY39" fmla="*/ 439160 h 1702433"/>
                <a:gd name="connsiteX40" fmla="*/ 231163 w 884544"/>
                <a:gd name="connsiteY40" fmla="*/ 475576 h 1702433"/>
                <a:gd name="connsiteX41" fmla="*/ 216741 w 884544"/>
                <a:gd name="connsiteY41" fmla="*/ 508026 h 1702433"/>
                <a:gd name="connsiteX42" fmla="*/ 212054 w 884544"/>
                <a:gd name="connsiteY42" fmla="*/ 515598 h 1702433"/>
                <a:gd name="connsiteX43" fmla="*/ 210508 w 884544"/>
                <a:gd name="connsiteY43" fmla="*/ 516217 h 1702433"/>
                <a:gd name="connsiteX44" fmla="*/ 212053 w 884544"/>
                <a:gd name="connsiteY44" fmla="*/ 515959 h 1702433"/>
                <a:gd name="connsiteX45" fmla="*/ 207005 w 884544"/>
                <a:gd name="connsiteY45" fmla="*/ 548544 h 1702433"/>
                <a:gd name="connsiteX46" fmla="*/ 199807 w 884544"/>
                <a:gd name="connsiteY46" fmla="*/ 580802 h 1702433"/>
                <a:gd name="connsiteX47" fmla="*/ 200020 w 884544"/>
                <a:gd name="connsiteY47" fmla="*/ 592849 h 1702433"/>
                <a:gd name="connsiteX48" fmla="*/ 197271 w 884544"/>
                <a:gd name="connsiteY48" fmla="*/ 605017 h 1702433"/>
                <a:gd name="connsiteX49" fmla="*/ 133812 w 884544"/>
                <a:gd name="connsiteY49" fmla="*/ 889859 h 1702433"/>
                <a:gd name="connsiteX50" fmla="*/ 89103 w 884544"/>
                <a:gd name="connsiteY50" fmla="*/ 1175061 h 1702433"/>
                <a:gd name="connsiteX51" fmla="*/ 99920 w 884544"/>
                <a:gd name="connsiteY51" fmla="*/ 1441514 h 1702433"/>
                <a:gd name="connsiteX52" fmla="*/ 203761 w 884544"/>
                <a:gd name="connsiteY52" fmla="*/ 1684530 h 1702433"/>
                <a:gd name="connsiteX53" fmla="*/ 212053 w 884544"/>
                <a:gd name="connsiteY53" fmla="*/ 1695707 h 1702433"/>
                <a:gd name="connsiteX54" fmla="*/ 198352 w 884544"/>
                <a:gd name="connsiteY54" fmla="*/ 1695707 h 1702433"/>
                <a:gd name="connsiteX55" fmla="*/ 137418 w 884544"/>
                <a:gd name="connsiteY55" fmla="*/ 1695347 h 1702433"/>
                <a:gd name="connsiteX56" fmla="*/ 128043 w 884544"/>
                <a:gd name="connsiteY56" fmla="*/ 1694986 h 1702433"/>
                <a:gd name="connsiteX57" fmla="*/ 93790 w 884544"/>
                <a:gd name="connsiteY57" fmla="*/ 1637297 h 1702433"/>
                <a:gd name="connsiteX58" fmla="*/ 33937 w 884544"/>
                <a:gd name="connsiteY58" fmla="*/ 1449085 h 1702433"/>
                <a:gd name="connsiteX59" fmla="*/ 22759 w 884544"/>
                <a:gd name="connsiteY59" fmla="*/ 1173619 h 1702433"/>
                <a:gd name="connsiteX60" fmla="*/ 80810 w 884544"/>
                <a:gd name="connsiteY60" fmla="*/ 824597 h 1702433"/>
                <a:gd name="connsiteX61" fmla="*/ 135615 w 884544"/>
                <a:gd name="connsiteY61" fmla="*/ 576893 h 1702433"/>
                <a:gd name="connsiteX62" fmla="*/ 136246 w 884544"/>
                <a:gd name="connsiteY62" fmla="*/ 570809 h 1702433"/>
                <a:gd name="connsiteX63" fmla="*/ 140627 w 884544"/>
                <a:gd name="connsiteY63" fmla="*/ 566115 h 1702433"/>
                <a:gd name="connsiteX64" fmla="*/ 139445 w 884544"/>
                <a:gd name="connsiteY64" fmla="*/ 554944 h 1702433"/>
                <a:gd name="connsiteX65" fmla="*/ 141743 w 884544"/>
                <a:gd name="connsiteY65" fmla="*/ 543722 h 1702433"/>
                <a:gd name="connsiteX66" fmla="*/ 146791 w 884544"/>
                <a:gd name="connsiteY66" fmla="*/ 509108 h 1702433"/>
                <a:gd name="connsiteX67" fmla="*/ 146793 w 884544"/>
                <a:gd name="connsiteY67" fmla="*/ 509109 h 1702433"/>
                <a:gd name="connsiteX68" fmla="*/ 146793 w 884544"/>
                <a:gd name="connsiteY68" fmla="*/ 509108 h 1702433"/>
                <a:gd name="connsiteX69" fmla="*/ 137779 w 884544"/>
                <a:gd name="connsiteY69" fmla="*/ 434473 h 1702433"/>
                <a:gd name="connsiteX70" fmla="*/ 110016 w 884544"/>
                <a:gd name="connsiteY70" fmla="*/ 283759 h 1702433"/>
                <a:gd name="connsiteX71" fmla="*/ 96314 w 884544"/>
                <a:gd name="connsiteY71" fmla="*/ 280514 h 1702433"/>
                <a:gd name="connsiteX72" fmla="*/ 9058 w 884544"/>
                <a:gd name="connsiteY72" fmla="*/ 332074 h 1702433"/>
                <a:gd name="connsiteX73" fmla="*/ 44 w 884544"/>
                <a:gd name="connsiteY73" fmla="*/ 326305 h 1702433"/>
                <a:gd name="connsiteX74" fmla="*/ 44 w 884544"/>
                <a:gd name="connsiteY74" fmla="*/ 289889 h 1702433"/>
                <a:gd name="connsiteX75" fmla="*/ 3289 w 884544"/>
                <a:gd name="connsiteY75" fmla="*/ 44348 h 1702433"/>
                <a:gd name="connsiteX76" fmla="*/ 5256 w 884544"/>
                <a:gd name="connsiteY76" fmla="*/ 0 h 1702433"/>
                <a:gd name="connsiteX0" fmla="*/ 704268 w 892169"/>
                <a:gd name="connsiteY0" fmla="*/ 9014 h 1702433"/>
                <a:gd name="connsiteX1" fmla="*/ 843443 w 892169"/>
                <a:gd name="connsiteY1" fmla="*/ 10096 h 1702433"/>
                <a:gd name="connsiteX2" fmla="*/ 883826 w 892169"/>
                <a:gd name="connsiteY2" fmla="*/ 10456 h 1702433"/>
                <a:gd name="connsiteX3" fmla="*/ 892119 w 892169"/>
                <a:gd name="connsiteY3" fmla="*/ 19470 h 1702433"/>
                <a:gd name="connsiteX4" fmla="*/ 891397 w 892169"/>
                <a:gd name="connsiteY4" fmla="*/ 130883 h 1702433"/>
                <a:gd name="connsiteX5" fmla="*/ 890676 w 892169"/>
                <a:gd name="connsiteY5" fmla="*/ 134849 h 1702433"/>
                <a:gd name="connsiteX6" fmla="*/ 872649 w 892169"/>
                <a:gd name="connsiteY6" fmla="*/ 152156 h 1702433"/>
                <a:gd name="connsiteX7" fmla="*/ 840919 w 892169"/>
                <a:gd name="connsiteY7" fmla="*/ 152156 h 1702433"/>
                <a:gd name="connsiteX8" fmla="*/ 823612 w 892169"/>
                <a:gd name="connsiteY8" fmla="*/ 168741 h 1702433"/>
                <a:gd name="connsiteX9" fmla="*/ 813517 w 892169"/>
                <a:gd name="connsiteY9" fmla="*/ 336041 h 1702433"/>
                <a:gd name="connsiteX10" fmla="*/ 810272 w 892169"/>
                <a:gd name="connsiteY10" fmla="*/ 527497 h 1702433"/>
                <a:gd name="connsiteX11" fmla="*/ 815320 w 892169"/>
                <a:gd name="connsiteY11" fmla="*/ 665591 h 1702433"/>
                <a:gd name="connsiteX12" fmla="*/ 822170 w 892169"/>
                <a:gd name="connsiteY12" fmla="*/ 777004 h 1702433"/>
                <a:gd name="connsiteX13" fmla="*/ 831184 w 892169"/>
                <a:gd name="connsiteY13" fmla="*/ 905002 h 1702433"/>
                <a:gd name="connsiteX14" fmla="*/ 838035 w 892169"/>
                <a:gd name="connsiteY14" fmla="*/ 1013169 h 1702433"/>
                <a:gd name="connsiteX15" fmla="*/ 843443 w 892169"/>
                <a:gd name="connsiteY15" fmla="*/ 1205347 h 1702433"/>
                <a:gd name="connsiteX16" fmla="*/ 809911 w 892169"/>
                <a:gd name="connsiteY16" fmla="*/ 1459180 h 1702433"/>
                <a:gd name="connsiteX17" fmla="*/ 723377 w 892169"/>
                <a:gd name="connsiteY17" fmla="*/ 1647753 h 1702433"/>
                <a:gd name="connsiteX18" fmla="*/ 694893 w 892169"/>
                <a:gd name="connsiteY18" fmla="*/ 1690298 h 1702433"/>
                <a:gd name="connsiteX19" fmla="*/ 680831 w 892169"/>
                <a:gd name="connsiteY19" fmla="*/ 1701836 h 1702433"/>
                <a:gd name="connsiteX20" fmla="*/ 599345 w 892169"/>
                <a:gd name="connsiteY20" fmla="*/ 1702197 h 1702433"/>
                <a:gd name="connsiteX21" fmla="*/ 644775 w 892169"/>
                <a:gd name="connsiteY21" fmla="*/ 1637657 h 1702433"/>
                <a:gd name="connsiteX22" fmla="*/ 757630 w 892169"/>
                <a:gd name="connsiteY22" fmla="*/ 1368680 h 1702433"/>
                <a:gd name="connsiteX23" fmla="*/ 771331 w 892169"/>
                <a:gd name="connsiteY23" fmla="*/ 1199578 h 1702433"/>
                <a:gd name="connsiteX24" fmla="*/ 759433 w 892169"/>
                <a:gd name="connsiteY24" fmla="*/ 908607 h 1702433"/>
                <a:gd name="connsiteX25" fmla="*/ 739602 w 892169"/>
                <a:gd name="connsiteY25" fmla="*/ 407792 h 1702433"/>
                <a:gd name="connsiteX26" fmla="*/ 752582 w 892169"/>
                <a:gd name="connsiteY26" fmla="*/ 167299 h 1702433"/>
                <a:gd name="connsiteX27" fmla="*/ 734915 w 892169"/>
                <a:gd name="connsiteY27" fmla="*/ 147829 h 1702433"/>
                <a:gd name="connsiteX28" fmla="*/ 717248 w 892169"/>
                <a:gd name="connsiteY28" fmla="*/ 148190 h 1702433"/>
                <a:gd name="connsiteX29" fmla="*/ 705349 w 892169"/>
                <a:gd name="connsiteY29" fmla="*/ 136652 h 1702433"/>
                <a:gd name="connsiteX30" fmla="*/ 704628 w 892169"/>
                <a:gd name="connsiteY30" fmla="*/ 18028 h 1702433"/>
                <a:gd name="connsiteX31" fmla="*/ 704268 w 892169"/>
                <a:gd name="connsiteY31" fmla="*/ 9014 h 1702433"/>
                <a:gd name="connsiteX32" fmla="*/ 12881 w 892169"/>
                <a:gd name="connsiteY32" fmla="*/ 0 h 1702433"/>
                <a:gd name="connsiteX33" fmla="*/ 164153 w 892169"/>
                <a:gd name="connsiteY33" fmla="*/ 1802 h 1702433"/>
                <a:gd name="connsiteX34" fmla="*/ 211386 w 892169"/>
                <a:gd name="connsiteY34" fmla="*/ 3605 h 1702433"/>
                <a:gd name="connsiteX35" fmla="*/ 209944 w 892169"/>
                <a:gd name="connsiteY35" fmla="*/ 85452 h 1702433"/>
                <a:gd name="connsiteX36" fmla="*/ 183623 w 892169"/>
                <a:gd name="connsiteY36" fmla="*/ 191096 h 1702433"/>
                <a:gd name="connsiteX37" fmla="*/ 185065 w 892169"/>
                <a:gd name="connsiteY37" fmla="*/ 205518 h 1702433"/>
                <a:gd name="connsiteX38" fmla="*/ 234101 w 892169"/>
                <a:gd name="connsiteY38" fmla="*/ 314767 h 1702433"/>
                <a:gd name="connsiteX39" fmla="*/ 242394 w 892169"/>
                <a:gd name="connsiteY39" fmla="*/ 439160 h 1702433"/>
                <a:gd name="connsiteX40" fmla="*/ 238788 w 892169"/>
                <a:gd name="connsiteY40" fmla="*/ 475576 h 1702433"/>
                <a:gd name="connsiteX41" fmla="*/ 224366 w 892169"/>
                <a:gd name="connsiteY41" fmla="*/ 508026 h 1702433"/>
                <a:gd name="connsiteX42" fmla="*/ 219679 w 892169"/>
                <a:gd name="connsiteY42" fmla="*/ 515598 h 1702433"/>
                <a:gd name="connsiteX43" fmla="*/ 218133 w 892169"/>
                <a:gd name="connsiteY43" fmla="*/ 516217 h 1702433"/>
                <a:gd name="connsiteX44" fmla="*/ 219678 w 892169"/>
                <a:gd name="connsiteY44" fmla="*/ 515959 h 1702433"/>
                <a:gd name="connsiteX45" fmla="*/ 214630 w 892169"/>
                <a:gd name="connsiteY45" fmla="*/ 548544 h 1702433"/>
                <a:gd name="connsiteX46" fmla="*/ 207432 w 892169"/>
                <a:gd name="connsiteY46" fmla="*/ 580802 h 1702433"/>
                <a:gd name="connsiteX47" fmla="*/ 207645 w 892169"/>
                <a:gd name="connsiteY47" fmla="*/ 592849 h 1702433"/>
                <a:gd name="connsiteX48" fmla="*/ 204896 w 892169"/>
                <a:gd name="connsiteY48" fmla="*/ 605017 h 1702433"/>
                <a:gd name="connsiteX49" fmla="*/ 141437 w 892169"/>
                <a:gd name="connsiteY49" fmla="*/ 889859 h 1702433"/>
                <a:gd name="connsiteX50" fmla="*/ 96728 w 892169"/>
                <a:gd name="connsiteY50" fmla="*/ 1175061 h 1702433"/>
                <a:gd name="connsiteX51" fmla="*/ 107545 w 892169"/>
                <a:gd name="connsiteY51" fmla="*/ 1441514 h 1702433"/>
                <a:gd name="connsiteX52" fmla="*/ 211386 w 892169"/>
                <a:gd name="connsiteY52" fmla="*/ 1684530 h 1702433"/>
                <a:gd name="connsiteX53" fmla="*/ 219678 w 892169"/>
                <a:gd name="connsiteY53" fmla="*/ 1695707 h 1702433"/>
                <a:gd name="connsiteX54" fmla="*/ 205977 w 892169"/>
                <a:gd name="connsiteY54" fmla="*/ 1695707 h 1702433"/>
                <a:gd name="connsiteX55" fmla="*/ 145043 w 892169"/>
                <a:gd name="connsiteY55" fmla="*/ 1695347 h 1702433"/>
                <a:gd name="connsiteX56" fmla="*/ 135668 w 892169"/>
                <a:gd name="connsiteY56" fmla="*/ 1694986 h 1702433"/>
                <a:gd name="connsiteX57" fmla="*/ 101415 w 892169"/>
                <a:gd name="connsiteY57" fmla="*/ 1637297 h 1702433"/>
                <a:gd name="connsiteX58" fmla="*/ 41562 w 892169"/>
                <a:gd name="connsiteY58" fmla="*/ 1449085 h 1702433"/>
                <a:gd name="connsiteX59" fmla="*/ 30384 w 892169"/>
                <a:gd name="connsiteY59" fmla="*/ 1173619 h 1702433"/>
                <a:gd name="connsiteX60" fmla="*/ 88435 w 892169"/>
                <a:gd name="connsiteY60" fmla="*/ 824597 h 1702433"/>
                <a:gd name="connsiteX61" fmla="*/ 143240 w 892169"/>
                <a:gd name="connsiteY61" fmla="*/ 576893 h 1702433"/>
                <a:gd name="connsiteX62" fmla="*/ 143871 w 892169"/>
                <a:gd name="connsiteY62" fmla="*/ 570809 h 1702433"/>
                <a:gd name="connsiteX63" fmla="*/ 148252 w 892169"/>
                <a:gd name="connsiteY63" fmla="*/ 566115 h 1702433"/>
                <a:gd name="connsiteX64" fmla="*/ 147070 w 892169"/>
                <a:gd name="connsiteY64" fmla="*/ 554944 h 1702433"/>
                <a:gd name="connsiteX65" fmla="*/ 149368 w 892169"/>
                <a:gd name="connsiteY65" fmla="*/ 543722 h 1702433"/>
                <a:gd name="connsiteX66" fmla="*/ 154416 w 892169"/>
                <a:gd name="connsiteY66" fmla="*/ 509108 h 1702433"/>
                <a:gd name="connsiteX67" fmla="*/ 154418 w 892169"/>
                <a:gd name="connsiteY67" fmla="*/ 509109 h 1702433"/>
                <a:gd name="connsiteX68" fmla="*/ 154418 w 892169"/>
                <a:gd name="connsiteY68" fmla="*/ 509108 h 1702433"/>
                <a:gd name="connsiteX69" fmla="*/ 145404 w 892169"/>
                <a:gd name="connsiteY69" fmla="*/ 434473 h 1702433"/>
                <a:gd name="connsiteX70" fmla="*/ 117641 w 892169"/>
                <a:gd name="connsiteY70" fmla="*/ 283759 h 1702433"/>
                <a:gd name="connsiteX71" fmla="*/ 103939 w 892169"/>
                <a:gd name="connsiteY71" fmla="*/ 280514 h 1702433"/>
                <a:gd name="connsiteX72" fmla="*/ 16683 w 892169"/>
                <a:gd name="connsiteY72" fmla="*/ 332074 h 1702433"/>
                <a:gd name="connsiteX73" fmla="*/ 7669 w 892169"/>
                <a:gd name="connsiteY73" fmla="*/ 326305 h 1702433"/>
                <a:gd name="connsiteX74" fmla="*/ 7669 w 892169"/>
                <a:gd name="connsiteY74" fmla="*/ 289889 h 1702433"/>
                <a:gd name="connsiteX75" fmla="*/ 12881 w 892169"/>
                <a:gd name="connsiteY75" fmla="*/ 0 h 1702433"/>
                <a:gd name="connsiteX0" fmla="*/ 696643 w 884544"/>
                <a:gd name="connsiteY0" fmla="*/ 9014 h 1702433"/>
                <a:gd name="connsiteX1" fmla="*/ 835818 w 884544"/>
                <a:gd name="connsiteY1" fmla="*/ 10096 h 1702433"/>
                <a:gd name="connsiteX2" fmla="*/ 876201 w 884544"/>
                <a:gd name="connsiteY2" fmla="*/ 10456 h 1702433"/>
                <a:gd name="connsiteX3" fmla="*/ 884494 w 884544"/>
                <a:gd name="connsiteY3" fmla="*/ 19470 h 1702433"/>
                <a:gd name="connsiteX4" fmla="*/ 883772 w 884544"/>
                <a:gd name="connsiteY4" fmla="*/ 130883 h 1702433"/>
                <a:gd name="connsiteX5" fmla="*/ 883051 w 884544"/>
                <a:gd name="connsiteY5" fmla="*/ 134849 h 1702433"/>
                <a:gd name="connsiteX6" fmla="*/ 865024 w 884544"/>
                <a:gd name="connsiteY6" fmla="*/ 152156 h 1702433"/>
                <a:gd name="connsiteX7" fmla="*/ 833294 w 884544"/>
                <a:gd name="connsiteY7" fmla="*/ 152156 h 1702433"/>
                <a:gd name="connsiteX8" fmla="*/ 815987 w 884544"/>
                <a:gd name="connsiteY8" fmla="*/ 168741 h 1702433"/>
                <a:gd name="connsiteX9" fmla="*/ 805892 w 884544"/>
                <a:gd name="connsiteY9" fmla="*/ 336041 h 1702433"/>
                <a:gd name="connsiteX10" fmla="*/ 802647 w 884544"/>
                <a:gd name="connsiteY10" fmla="*/ 527497 h 1702433"/>
                <a:gd name="connsiteX11" fmla="*/ 807695 w 884544"/>
                <a:gd name="connsiteY11" fmla="*/ 665591 h 1702433"/>
                <a:gd name="connsiteX12" fmla="*/ 814545 w 884544"/>
                <a:gd name="connsiteY12" fmla="*/ 777004 h 1702433"/>
                <a:gd name="connsiteX13" fmla="*/ 823559 w 884544"/>
                <a:gd name="connsiteY13" fmla="*/ 905002 h 1702433"/>
                <a:gd name="connsiteX14" fmla="*/ 830410 w 884544"/>
                <a:gd name="connsiteY14" fmla="*/ 1013169 h 1702433"/>
                <a:gd name="connsiteX15" fmla="*/ 835818 w 884544"/>
                <a:gd name="connsiteY15" fmla="*/ 1205347 h 1702433"/>
                <a:gd name="connsiteX16" fmla="*/ 802286 w 884544"/>
                <a:gd name="connsiteY16" fmla="*/ 1459180 h 1702433"/>
                <a:gd name="connsiteX17" fmla="*/ 715752 w 884544"/>
                <a:gd name="connsiteY17" fmla="*/ 1647753 h 1702433"/>
                <a:gd name="connsiteX18" fmla="*/ 687268 w 884544"/>
                <a:gd name="connsiteY18" fmla="*/ 1690298 h 1702433"/>
                <a:gd name="connsiteX19" fmla="*/ 673206 w 884544"/>
                <a:gd name="connsiteY19" fmla="*/ 1701836 h 1702433"/>
                <a:gd name="connsiteX20" fmla="*/ 591720 w 884544"/>
                <a:gd name="connsiteY20" fmla="*/ 1702197 h 1702433"/>
                <a:gd name="connsiteX21" fmla="*/ 637150 w 884544"/>
                <a:gd name="connsiteY21" fmla="*/ 1637657 h 1702433"/>
                <a:gd name="connsiteX22" fmla="*/ 750005 w 884544"/>
                <a:gd name="connsiteY22" fmla="*/ 1368680 h 1702433"/>
                <a:gd name="connsiteX23" fmla="*/ 763706 w 884544"/>
                <a:gd name="connsiteY23" fmla="*/ 1199578 h 1702433"/>
                <a:gd name="connsiteX24" fmla="*/ 751808 w 884544"/>
                <a:gd name="connsiteY24" fmla="*/ 908607 h 1702433"/>
                <a:gd name="connsiteX25" fmla="*/ 731977 w 884544"/>
                <a:gd name="connsiteY25" fmla="*/ 407792 h 1702433"/>
                <a:gd name="connsiteX26" fmla="*/ 744957 w 884544"/>
                <a:gd name="connsiteY26" fmla="*/ 167299 h 1702433"/>
                <a:gd name="connsiteX27" fmla="*/ 727290 w 884544"/>
                <a:gd name="connsiteY27" fmla="*/ 147829 h 1702433"/>
                <a:gd name="connsiteX28" fmla="*/ 709623 w 884544"/>
                <a:gd name="connsiteY28" fmla="*/ 148190 h 1702433"/>
                <a:gd name="connsiteX29" fmla="*/ 697724 w 884544"/>
                <a:gd name="connsiteY29" fmla="*/ 136652 h 1702433"/>
                <a:gd name="connsiteX30" fmla="*/ 697003 w 884544"/>
                <a:gd name="connsiteY30" fmla="*/ 18028 h 1702433"/>
                <a:gd name="connsiteX31" fmla="*/ 696643 w 884544"/>
                <a:gd name="connsiteY31" fmla="*/ 9014 h 1702433"/>
                <a:gd name="connsiteX32" fmla="*/ 5256 w 884544"/>
                <a:gd name="connsiteY32" fmla="*/ 0 h 1702433"/>
                <a:gd name="connsiteX33" fmla="*/ 156528 w 884544"/>
                <a:gd name="connsiteY33" fmla="*/ 1802 h 1702433"/>
                <a:gd name="connsiteX34" fmla="*/ 203761 w 884544"/>
                <a:gd name="connsiteY34" fmla="*/ 3605 h 1702433"/>
                <a:gd name="connsiteX35" fmla="*/ 202319 w 884544"/>
                <a:gd name="connsiteY35" fmla="*/ 85452 h 1702433"/>
                <a:gd name="connsiteX36" fmla="*/ 175998 w 884544"/>
                <a:gd name="connsiteY36" fmla="*/ 191096 h 1702433"/>
                <a:gd name="connsiteX37" fmla="*/ 177440 w 884544"/>
                <a:gd name="connsiteY37" fmla="*/ 205518 h 1702433"/>
                <a:gd name="connsiteX38" fmla="*/ 226476 w 884544"/>
                <a:gd name="connsiteY38" fmla="*/ 314767 h 1702433"/>
                <a:gd name="connsiteX39" fmla="*/ 234769 w 884544"/>
                <a:gd name="connsiteY39" fmla="*/ 439160 h 1702433"/>
                <a:gd name="connsiteX40" fmla="*/ 231163 w 884544"/>
                <a:gd name="connsiteY40" fmla="*/ 475576 h 1702433"/>
                <a:gd name="connsiteX41" fmla="*/ 216741 w 884544"/>
                <a:gd name="connsiteY41" fmla="*/ 508026 h 1702433"/>
                <a:gd name="connsiteX42" fmla="*/ 212054 w 884544"/>
                <a:gd name="connsiteY42" fmla="*/ 515598 h 1702433"/>
                <a:gd name="connsiteX43" fmla="*/ 210508 w 884544"/>
                <a:gd name="connsiteY43" fmla="*/ 516217 h 1702433"/>
                <a:gd name="connsiteX44" fmla="*/ 212053 w 884544"/>
                <a:gd name="connsiteY44" fmla="*/ 515959 h 1702433"/>
                <a:gd name="connsiteX45" fmla="*/ 207005 w 884544"/>
                <a:gd name="connsiteY45" fmla="*/ 548544 h 1702433"/>
                <a:gd name="connsiteX46" fmla="*/ 199807 w 884544"/>
                <a:gd name="connsiteY46" fmla="*/ 580802 h 1702433"/>
                <a:gd name="connsiteX47" fmla="*/ 200020 w 884544"/>
                <a:gd name="connsiteY47" fmla="*/ 592849 h 1702433"/>
                <a:gd name="connsiteX48" fmla="*/ 197271 w 884544"/>
                <a:gd name="connsiteY48" fmla="*/ 605017 h 1702433"/>
                <a:gd name="connsiteX49" fmla="*/ 133812 w 884544"/>
                <a:gd name="connsiteY49" fmla="*/ 889859 h 1702433"/>
                <a:gd name="connsiteX50" fmla="*/ 89103 w 884544"/>
                <a:gd name="connsiteY50" fmla="*/ 1175061 h 1702433"/>
                <a:gd name="connsiteX51" fmla="*/ 99920 w 884544"/>
                <a:gd name="connsiteY51" fmla="*/ 1441514 h 1702433"/>
                <a:gd name="connsiteX52" fmla="*/ 203761 w 884544"/>
                <a:gd name="connsiteY52" fmla="*/ 1684530 h 1702433"/>
                <a:gd name="connsiteX53" fmla="*/ 212053 w 884544"/>
                <a:gd name="connsiteY53" fmla="*/ 1695707 h 1702433"/>
                <a:gd name="connsiteX54" fmla="*/ 198352 w 884544"/>
                <a:gd name="connsiteY54" fmla="*/ 1695707 h 1702433"/>
                <a:gd name="connsiteX55" fmla="*/ 137418 w 884544"/>
                <a:gd name="connsiteY55" fmla="*/ 1695347 h 1702433"/>
                <a:gd name="connsiteX56" fmla="*/ 128043 w 884544"/>
                <a:gd name="connsiteY56" fmla="*/ 1694986 h 1702433"/>
                <a:gd name="connsiteX57" fmla="*/ 93790 w 884544"/>
                <a:gd name="connsiteY57" fmla="*/ 1637297 h 1702433"/>
                <a:gd name="connsiteX58" fmla="*/ 33937 w 884544"/>
                <a:gd name="connsiteY58" fmla="*/ 1449085 h 1702433"/>
                <a:gd name="connsiteX59" fmla="*/ 22759 w 884544"/>
                <a:gd name="connsiteY59" fmla="*/ 1173619 h 1702433"/>
                <a:gd name="connsiteX60" fmla="*/ 80810 w 884544"/>
                <a:gd name="connsiteY60" fmla="*/ 824597 h 1702433"/>
                <a:gd name="connsiteX61" fmla="*/ 135615 w 884544"/>
                <a:gd name="connsiteY61" fmla="*/ 576893 h 1702433"/>
                <a:gd name="connsiteX62" fmla="*/ 136246 w 884544"/>
                <a:gd name="connsiteY62" fmla="*/ 570809 h 1702433"/>
                <a:gd name="connsiteX63" fmla="*/ 140627 w 884544"/>
                <a:gd name="connsiteY63" fmla="*/ 566115 h 1702433"/>
                <a:gd name="connsiteX64" fmla="*/ 139445 w 884544"/>
                <a:gd name="connsiteY64" fmla="*/ 554944 h 1702433"/>
                <a:gd name="connsiteX65" fmla="*/ 141743 w 884544"/>
                <a:gd name="connsiteY65" fmla="*/ 543722 h 1702433"/>
                <a:gd name="connsiteX66" fmla="*/ 146791 w 884544"/>
                <a:gd name="connsiteY66" fmla="*/ 509108 h 1702433"/>
                <a:gd name="connsiteX67" fmla="*/ 146793 w 884544"/>
                <a:gd name="connsiteY67" fmla="*/ 509109 h 1702433"/>
                <a:gd name="connsiteX68" fmla="*/ 146793 w 884544"/>
                <a:gd name="connsiteY68" fmla="*/ 509108 h 1702433"/>
                <a:gd name="connsiteX69" fmla="*/ 137779 w 884544"/>
                <a:gd name="connsiteY69" fmla="*/ 434473 h 1702433"/>
                <a:gd name="connsiteX70" fmla="*/ 110016 w 884544"/>
                <a:gd name="connsiteY70" fmla="*/ 283759 h 1702433"/>
                <a:gd name="connsiteX71" fmla="*/ 96314 w 884544"/>
                <a:gd name="connsiteY71" fmla="*/ 280514 h 1702433"/>
                <a:gd name="connsiteX72" fmla="*/ 9058 w 884544"/>
                <a:gd name="connsiteY72" fmla="*/ 332074 h 1702433"/>
                <a:gd name="connsiteX73" fmla="*/ 44 w 884544"/>
                <a:gd name="connsiteY73" fmla="*/ 326305 h 1702433"/>
                <a:gd name="connsiteX74" fmla="*/ 44 w 884544"/>
                <a:gd name="connsiteY74" fmla="*/ 289889 h 1702433"/>
                <a:gd name="connsiteX75" fmla="*/ 5256 w 884544"/>
                <a:gd name="connsiteY75" fmla="*/ 0 h 1702433"/>
                <a:gd name="connsiteX0" fmla="*/ 696643 w 884544"/>
                <a:gd name="connsiteY0" fmla="*/ 10980 h 1704399"/>
                <a:gd name="connsiteX1" fmla="*/ 835818 w 884544"/>
                <a:gd name="connsiteY1" fmla="*/ 12062 h 1704399"/>
                <a:gd name="connsiteX2" fmla="*/ 876201 w 884544"/>
                <a:gd name="connsiteY2" fmla="*/ 12422 h 1704399"/>
                <a:gd name="connsiteX3" fmla="*/ 884494 w 884544"/>
                <a:gd name="connsiteY3" fmla="*/ 21436 h 1704399"/>
                <a:gd name="connsiteX4" fmla="*/ 883772 w 884544"/>
                <a:gd name="connsiteY4" fmla="*/ 132849 h 1704399"/>
                <a:gd name="connsiteX5" fmla="*/ 883051 w 884544"/>
                <a:gd name="connsiteY5" fmla="*/ 136815 h 1704399"/>
                <a:gd name="connsiteX6" fmla="*/ 865024 w 884544"/>
                <a:gd name="connsiteY6" fmla="*/ 154122 h 1704399"/>
                <a:gd name="connsiteX7" fmla="*/ 833294 w 884544"/>
                <a:gd name="connsiteY7" fmla="*/ 154122 h 1704399"/>
                <a:gd name="connsiteX8" fmla="*/ 815987 w 884544"/>
                <a:gd name="connsiteY8" fmla="*/ 170707 h 1704399"/>
                <a:gd name="connsiteX9" fmla="*/ 805892 w 884544"/>
                <a:gd name="connsiteY9" fmla="*/ 338007 h 1704399"/>
                <a:gd name="connsiteX10" fmla="*/ 802647 w 884544"/>
                <a:gd name="connsiteY10" fmla="*/ 529463 h 1704399"/>
                <a:gd name="connsiteX11" fmla="*/ 807695 w 884544"/>
                <a:gd name="connsiteY11" fmla="*/ 667557 h 1704399"/>
                <a:gd name="connsiteX12" fmla="*/ 814545 w 884544"/>
                <a:gd name="connsiteY12" fmla="*/ 778970 h 1704399"/>
                <a:gd name="connsiteX13" fmla="*/ 823559 w 884544"/>
                <a:gd name="connsiteY13" fmla="*/ 906968 h 1704399"/>
                <a:gd name="connsiteX14" fmla="*/ 830410 w 884544"/>
                <a:gd name="connsiteY14" fmla="*/ 1015135 h 1704399"/>
                <a:gd name="connsiteX15" fmla="*/ 835818 w 884544"/>
                <a:gd name="connsiteY15" fmla="*/ 1207313 h 1704399"/>
                <a:gd name="connsiteX16" fmla="*/ 802286 w 884544"/>
                <a:gd name="connsiteY16" fmla="*/ 1461146 h 1704399"/>
                <a:gd name="connsiteX17" fmla="*/ 715752 w 884544"/>
                <a:gd name="connsiteY17" fmla="*/ 1649719 h 1704399"/>
                <a:gd name="connsiteX18" fmla="*/ 687268 w 884544"/>
                <a:gd name="connsiteY18" fmla="*/ 1692264 h 1704399"/>
                <a:gd name="connsiteX19" fmla="*/ 673206 w 884544"/>
                <a:gd name="connsiteY19" fmla="*/ 1703802 h 1704399"/>
                <a:gd name="connsiteX20" fmla="*/ 591720 w 884544"/>
                <a:gd name="connsiteY20" fmla="*/ 1704163 h 1704399"/>
                <a:gd name="connsiteX21" fmla="*/ 637150 w 884544"/>
                <a:gd name="connsiteY21" fmla="*/ 1639623 h 1704399"/>
                <a:gd name="connsiteX22" fmla="*/ 750005 w 884544"/>
                <a:gd name="connsiteY22" fmla="*/ 1370646 h 1704399"/>
                <a:gd name="connsiteX23" fmla="*/ 763706 w 884544"/>
                <a:gd name="connsiteY23" fmla="*/ 1201544 h 1704399"/>
                <a:gd name="connsiteX24" fmla="*/ 751808 w 884544"/>
                <a:gd name="connsiteY24" fmla="*/ 910573 h 1704399"/>
                <a:gd name="connsiteX25" fmla="*/ 731977 w 884544"/>
                <a:gd name="connsiteY25" fmla="*/ 409758 h 1704399"/>
                <a:gd name="connsiteX26" fmla="*/ 744957 w 884544"/>
                <a:gd name="connsiteY26" fmla="*/ 169265 h 1704399"/>
                <a:gd name="connsiteX27" fmla="*/ 727290 w 884544"/>
                <a:gd name="connsiteY27" fmla="*/ 149795 h 1704399"/>
                <a:gd name="connsiteX28" fmla="*/ 709623 w 884544"/>
                <a:gd name="connsiteY28" fmla="*/ 150156 h 1704399"/>
                <a:gd name="connsiteX29" fmla="*/ 697724 w 884544"/>
                <a:gd name="connsiteY29" fmla="*/ 138618 h 1704399"/>
                <a:gd name="connsiteX30" fmla="*/ 697003 w 884544"/>
                <a:gd name="connsiteY30" fmla="*/ 19994 h 1704399"/>
                <a:gd name="connsiteX31" fmla="*/ 696643 w 884544"/>
                <a:gd name="connsiteY31" fmla="*/ 10980 h 1704399"/>
                <a:gd name="connsiteX32" fmla="*/ 92342 w 884544"/>
                <a:gd name="connsiteY32" fmla="*/ 55185 h 1704399"/>
                <a:gd name="connsiteX33" fmla="*/ 156528 w 884544"/>
                <a:gd name="connsiteY33" fmla="*/ 3768 h 1704399"/>
                <a:gd name="connsiteX34" fmla="*/ 203761 w 884544"/>
                <a:gd name="connsiteY34" fmla="*/ 5571 h 1704399"/>
                <a:gd name="connsiteX35" fmla="*/ 202319 w 884544"/>
                <a:gd name="connsiteY35" fmla="*/ 87418 h 1704399"/>
                <a:gd name="connsiteX36" fmla="*/ 175998 w 884544"/>
                <a:gd name="connsiteY36" fmla="*/ 193062 h 1704399"/>
                <a:gd name="connsiteX37" fmla="*/ 177440 w 884544"/>
                <a:gd name="connsiteY37" fmla="*/ 207484 h 1704399"/>
                <a:gd name="connsiteX38" fmla="*/ 226476 w 884544"/>
                <a:gd name="connsiteY38" fmla="*/ 316733 h 1704399"/>
                <a:gd name="connsiteX39" fmla="*/ 234769 w 884544"/>
                <a:gd name="connsiteY39" fmla="*/ 441126 h 1704399"/>
                <a:gd name="connsiteX40" fmla="*/ 231163 w 884544"/>
                <a:gd name="connsiteY40" fmla="*/ 477542 h 1704399"/>
                <a:gd name="connsiteX41" fmla="*/ 216741 w 884544"/>
                <a:gd name="connsiteY41" fmla="*/ 509992 h 1704399"/>
                <a:gd name="connsiteX42" fmla="*/ 212054 w 884544"/>
                <a:gd name="connsiteY42" fmla="*/ 517564 h 1704399"/>
                <a:gd name="connsiteX43" fmla="*/ 210508 w 884544"/>
                <a:gd name="connsiteY43" fmla="*/ 518183 h 1704399"/>
                <a:gd name="connsiteX44" fmla="*/ 212053 w 884544"/>
                <a:gd name="connsiteY44" fmla="*/ 517925 h 1704399"/>
                <a:gd name="connsiteX45" fmla="*/ 207005 w 884544"/>
                <a:gd name="connsiteY45" fmla="*/ 550510 h 1704399"/>
                <a:gd name="connsiteX46" fmla="*/ 199807 w 884544"/>
                <a:gd name="connsiteY46" fmla="*/ 582768 h 1704399"/>
                <a:gd name="connsiteX47" fmla="*/ 200020 w 884544"/>
                <a:gd name="connsiteY47" fmla="*/ 594815 h 1704399"/>
                <a:gd name="connsiteX48" fmla="*/ 197271 w 884544"/>
                <a:gd name="connsiteY48" fmla="*/ 606983 h 1704399"/>
                <a:gd name="connsiteX49" fmla="*/ 133812 w 884544"/>
                <a:gd name="connsiteY49" fmla="*/ 891825 h 1704399"/>
                <a:gd name="connsiteX50" fmla="*/ 89103 w 884544"/>
                <a:gd name="connsiteY50" fmla="*/ 1177027 h 1704399"/>
                <a:gd name="connsiteX51" fmla="*/ 99920 w 884544"/>
                <a:gd name="connsiteY51" fmla="*/ 1443480 h 1704399"/>
                <a:gd name="connsiteX52" fmla="*/ 203761 w 884544"/>
                <a:gd name="connsiteY52" fmla="*/ 1686496 h 1704399"/>
                <a:gd name="connsiteX53" fmla="*/ 212053 w 884544"/>
                <a:gd name="connsiteY53" fmla="*/ 1697673 h 1704399"/>
                <a:gd name="connsiteX54" fmla="*/ 198352 w 884544"/>
                <a:gd name="connsiteY54" fmla="*/ 1697673 h 1704399"/>
                <a:gd name="connsiteX55" fmla="*/ 137418 w 884544"/>
                <a:gd name="connsiteY55" fmla="*/ 1697313 h 1704399"/>
                <a:gd name="connsiteX56" fmla="*/ 128043 w 884544"/>
                <a:gd name="connsiteY56" fmla="*/ 1696952 h 1704399"/>
                <a:gd name="connsiteX57" fmla="*/ 93790 w 884544"/>
                <a:gd name="connsiteY57" fmla="*/ 1639263 h 1704399"/>
                <a:gd name="connsiteX58" fmla="*/ 33937 w 884544"/>
                <a:gd name="connsiteY58" fmla="*/ 1451051 h 1704399"/>
                <a:gd name="connsiteX59" fmla="*/ 22759 w 884544"/>
                <a:gd name="connsiteY59" fmla="*/ 1175585 h 1704399"/>
                <a:gd name="connsiteX60" fmla="*/ 80810 w 884544"/>
                <a:gd name="connsiteY60" fmla="*/ 826563 h 1704399"/>
                <a:gd name="connsiteX61" fmla="*/ 135615 w 884544"/>
                <a:gd name="connsiteY61" fmla="*/ 578859 h 1704399"/>
                <a:gd name="connsiteX62" fmla="*/ 136246 w 884544"/>
                <a:gd name="connsiteY62" fmla="*/ 572775 h 1704399"/>
                <a:gd name="connsiteX63" fmla="*/ 140627 w 884544"/>
                <a:gd name="connsiteY63" fmla="*/ 568081 h 1704399"/>
                <a:gd name="connsiteX64" fmla="*/ 139445 w 884544"/>
                <a:gd name="connsiteY64" fmla="*/ 556910 h 1704399"/>
                <a:gd name="connsiteX65" fmla="*/ 141743 w 884544"/>
                <a:gd name="connsiteY65" fmla="*/ 545688 h 1704399"/>
                <a:gd name="connsiteX66" fmla="*/ 146791 w 884544"/>
                <a:gd name="connsiteY66" fmla="*/ 511074 h 1704399"/>
                <a:gd name="connsiteX67" fmla="*/ 146793 w 884544"/>
                <a:gd name="connsiteY67" fmla="*/ 511075 h 1704399"/>
                <a:gd name="connsiteX68" fmla="*/ 146793 w 884544"/>
                <a:gd name="connsiteY68" fmla="*/ 511074 h 1704399"/>
                <a:gd name="connsiteX69" fmla="*/ 137779 w 884544"/>
                <a:gd name="connsiteY69" fmla="*/ 436439 h 1704399"/>
                <a:gd name="connsiteX70" fmla="*/ 110016 w 884544"/>
                <a:gd name="connsiteY70" fmla="*/ 285725 h 1704399"/>
                <a:gd name="connsiteX71" fmla="*/ 96314 w 884544"/>
                <a:gd name="connsiteY71" fmla="*/ 282480 h 1704399"/>
                <a:gd name="connsiteX72" fmla="*/ 9058 w 884544"/>
                <a:gd name="connsiteY72" fmla="*/ 334040 h 1704399"/>
                <a:gd name="connsiteX73" fmla="*/ 44 w 884544"/>
                <a:gd name="connsiteY73" fmla="*/ 328271 h 1704399"/>
                <a:gd name="connsiteX74" fmla="*/ 44 w 884544"/>
                <a:gd name="connsiteY74" fmla="*/ 291855 h 1704399"/>
                <a:gd name="connsiteX75" fmla="*/ 92342 w 884544"/>
                <a:gd name="connsiteY75" fmla="*/ 55185 h 1704399"/>
                <a:gd name="connsiteX0" fmla="*/ 696643 w 884544"/>
                <a:gd name="connsiteY0" fmla="*/ 10914 h 1704333"/>
                <a:gd name="connsiteX1" fmla="*/ 835818 w 884544"/>
                <a:gd name="connsiteY1" fmla="*/ 11996 h 1704333"/>
                <a:gd name="connsiteX2" fmla="*/ 876201 w 884544"/>
                <a:gd name="connsiteY2" fmla="*/ 12356 h 1704333"/>
                <a:gd name="connsiteX3" fmla="*/ 884494 w 884544"/>
                <a:gd name="connsiteY3" fmla="*/ 21370 h 1704333"/>
                <a:gd name="connsiteX4" fmla="*/ 883772 w 884544"/>
                <a:gd name="connsiteY4" fmla="*/ 132783 h 1704333"/>
                <a:gd name="connsiteX5" fmla="*/ 883051 w 884544"/>
                <a:gd name="connsiteY5" fmla="*/ 136749 h 1704333"/>
                <a:gd name="connsiteX6" fmla="*/ 865024 w 884544"/>
                <a:gd name="connsiteY6" fmla="*/ 154056 h 1704333"/>
                <a:gd name="connsiteX7" fmla="*/ 833294 w 884544"/>
                <a:gd name="connsiteY7" fmla="*/ 154056 h 1704333"/>
                <a:gd name="connsiteX8" fmla="*/ 815987 w 884544"/>
                <a:gd name="connsiteY8" fmla="*/ 170641 h 1704333"/>
                <a:gd name="connsiteX9" fmla="*/ 805892 w 884544"/>
                <a:gd name="connsiteY9" fmla="*/ 337941 h 1704333"/>
                <a:gd name="connsiteX10" fmla="*/ 802647 w 884544"/>
                <a:gd name="connsiteY10" fmla="*/ 529397 h 1704333"/>
                <a:gd name="connsiteX11" fmla="*/ 807695 w 884544"/>
                <a:gd name="connsiteY11" fmla="*/ 667491 h 1704333"/>
                <a:gd name="connsiteX12" fmla="*/ 814545 w 884544"/>
                <a:gd name="connsiteY12" fmla="*/ 778904 h 1704333"/>
                <a:gd name="connsiteX13" fmla="*/ 823559 w 884544"/>
                <a:gd name="connsiteY13" fmla="*/ 906902 h 1704333"/>
                <a:gd name="connsiteX14" fmla="*/ 830410 w 884544"/>
                <a:gd name="connsiteY14" fmla="*/ 1015069 h 1704333"/>
                <a:gd name="connsiteX15" fmla="*/ 835818 w 884544"/>
                <a:gd name="connsiteY15" fmla="*/ 1207247 h 1704333"/>
                <a:gd name="connsiteX16" fmla="*/ 802286 w 884544"/>
                <a:gd name="connsiteY16" fmla="*/ 1461080 h 1704333"/>
                <a:gd name="connsiteX17" fmla="*/ 715752 w 884544"/>
                <a:gd name="connsiteY17" fmla="*/ 1649653 h 1704333"/>
                <a:gd name="connsiteX18" fmla="*/ 687268 w 884544"/>
                <a:gd name="connsiteY18" fmla="*/ 1692198 h 1704333"/>
                <a:gd name="connsiteX19" fmla="*/ 673206 w 884544"/>
                <a:gd name="connsiteY19" fmla="*/ 1703736 h 1704333"/>
                <a:gd name="connsiteX20" fmla="*/ 591720 w 884544"/>
                <a:gd name="connsiteY20" fmla="*/ 1704097 h 1704333"/>
                <a:gd name="connsiteX21" fmla="*/ 637150 w 884544"/>
                <a:gd name="connsiteY21" fmla="*/ 1639557 h 1704333"/>
                <a:gd name="connsiteX22" fmla="*/ 750005 w 884544"/>
                <a:gd name="connsiteY22" fmla="*/ 1370580 h 1704333"/>
                <a:gd name="connsiteX23" fmla="*/ 763706 w 884544"/>
                <a:gd name="connsiteY23" fmla="*/ 1201478 h 1704333"/>
                <a:gd name="connsiteX24" fmla="*/ 751808 w 884544"/>
                <a:gd name="connsiteY24" fmla="*/ 910507 h 1704333"/>
                <a:gd name="connsiteX25" fmla="*/ 731977 w 884544"/>
                <a:gd name="connsiteY25" fmla="*/ 409692 h 1704333"/>
                <a:gd name="connsiteX26" fmla="*/ 744957 w 884544"/>
                <a:gd name="connsiteY26" fmla="*/ 169199 h 1704333"/>
                <a:gd name="connsiteX27" fmla="*/ 727290 w 884544"/>
                <a:gd name="connsiteY27" fmla="*/ 149729 h 1704333"/>
                <a:gd name="connsiteX28" fmla="*/ 709623 w 884544"/>
                <a:gd name="connsiteY28" fmla="*/ 150090 h 1704333"/>
                <a:gd name="connsiteX29" fmla="*/ 697724 w 884544"/>
                <a:gd name="connsiteY29" fmla="*/ 138552 h 1704333"/>
                <a:gd name="connsiteX30" fmla="*/ 697003 w 884544"/>
                <a:gd name="connsiteY30" fmla="*/ 19928 h 1704333"/>
                <a:gd name="connsiteX31" fmla="*/ 696643 w 884544"/>
                <a:gd name="connsiteY31" fmla="*/ 10914 h 1704333"/>
                <a:gd name="connsiteX32" fmla="*/ 7675 w 884544"/>
                <a:gd name="connsiteY32" fmla="*/ 9158 h 1704333"/>
                <a:gd name="connsiteX33" fmla="*/ 156528 w 884544"/>
                <a:gd name="connsiteY33" fmla="*/ 3702 h 1704333"/>
                <a:gd name="connsiteX34" fmla="*/ 203761 w 884544"/>
                <a:gd name="connsiteY34" fmla="*/ 5505 h 1704333"/>
                <a:gd name="connsiteX35" fmla="*/ 202319 w 884544"/>
                <a:gd name="connsiteY35" fmla="*/ 87352 h 1704333"/>
                <a:gd name="connsiteX36" fmla="*/ 175998 w 884544"/>
                <a:gd name="connsiteY36" fmla="*/ 192996 h 1704333"/>
                <a:gd name="connsiteX37" fmla="*/ 177440 w 884544"/>
                <a:gd name="connsiteY37" fmla="*/ 207418 h 1704333"/>
                <a:gd name="connsiteX38" fmla="*/ 226476 w 884544"/>
                <a:gd name="connsiteY38" fmla="*/ 316667 h 1704333"/>
                <a:gd name="connsiteX39" fmla="*/ 234769 w 884544"/>
                <a:gd name="connsiteY39" fmla="*/ 441060 h 1704333"/>
                <a:gd name="connsiteX40" fmla="*/ 231163 w 884544"/>
                <a:gd name="connsiteY40" fmla="*/ 477476 h 1704333"/>
                <a:gd name="connsiteX41" fmla="*/ 216741 w 884544"/>
                <a:gd name="connsiteY41" fmla="*/ 509926 h 1704333"/>
                <a:gd name="connsiteX42" fmla="*/ 212054 w 884544"/>
                <a:gd name="connsiteY42" fmla="*/ 517498 h 1704333"/>
                <a:gd name="connsiteX43" fmla="*/ 210508 w 884544"/>
                <a:gd name="connsiteY43" fmla="*/ 518117 h 1704333"/>
                <a:gd name="connsiteX44" fmla="*/ 212053 w 884544"/>
                <a:gd name="connsiteY44" fmla="*/ 517859 h 1704333"/>
                <a:gd name="connsiteX45" fmla="*/ 207005 w 884544"/>
                <a:gd name="connsiteY45" fmla="*/ 550444 h 1704333"/>
                <a:gd name="connsiteX46" fmla="*/ 199807 w 884544"/>
                <a:gd name="connsiteY46" fmla="*/ 582702 h 1704333"/>
                <a:gd name="connsiteX47" fmla="*/ 200020 w 884544"/>
                <a:gd name="connsiteY47" fmla="*/ 594749 h 1704333"/>
                <a:gd name="connsiteX48" fmla="*/ 197271 w 884544"/>
                <a:gd name="connsiteY48" fmla="*/ 606917 h 1704333"/>
                <a:gd name="connsiteX49" fmla="*/ 133812 w 884544"/>
                <a:gd name="connsiteY49" fmla="*/ 891759 h 1704333"/>
                <a:gd name="connsiteX50" fmla="*/ 89103 w 884544"/>
                <a:gd name="connsiteY50" fmla="*/ 1176961 h 1704333"/>
                <a:gd name="connsiteX51" fmla="*/ 99920 w 884544"/>
                <a:gd name="connsiteY51" fmla="*/ 1443414 h 1704333"/>
                <a:gd name="connsiteX52" fmla="*/ 203761 w 884544"/>
                <a:gd name="connsiteY52" fmla="*/ 1686430 h 1704333"/>
                <a:gd name="connsiteX53" fmla="*/ 212053 w 884544"/>
                <a:gd name="connsiteY53" fmla="*/ 1697607 h 1704333"/>
                <a:gd name="connsiteX54" fmla="*/ 198352 w 884544"/>
                <a:gd name="connsiteY54" fmla="*/ 1697607 h 1704333"/>
                <a:gd name="connsiteX55" fmla="*/ 137418 w 884544"/>
                <a:gd name="connsiteY55" fmla="*/ 1697247 h 1704333"/>
                <a:gd name="connsiteX56" fmla="*/ 128043 w 884544"/>
                <a:gd name="connsiteY56" fmla="*/ 1696886 h 1704333"/>
                <a:gd name="connsiteX57" fmla="*/ 93790 w 884544"/>
                <a:gd name="connsiteY57" fmla="*/ 1639197 h 1704333"/>
                <a:gd name="connsiteX58" fmla="*/ 33937 w 884544"/>
                <a:gd name="connsiteY58" fmla="*/ 1450985 h 1704333"/>
                <a:gd name="connsiteX59" fmla="*/ 22759 w 884544"/>
                <a:gd name="connsiteY59" fmla="*/ 1175519 h 1704333"/>
                <a:gd name="connsiteX60" fmla="*/ 80810 w 884544"/>
                <a:gd name="connsiteY60" fmla="*/ 826497 h 1704333"/>
                <a:gd name="connsiteX61" fmla="*/ 135615 w 884544"/>
                <a:gd name="connsiteY61" fmla="*/ 578793 h 1704333"/>
                <a:gd name="connsiteX62" fmla="*/ 136246 w 884544"/>
                <a:gd name="connsiteY62" fmla="*/ 572709 h 1704333"/>
                <a:gd name="connsiteX63" fmla="*/ 140627 w 884544"/>
                <a:gd name="connsiteY63" fmla="*/ 568015 h 1704333"/>
                <a:gd name="connsiteX64" fmla="*/ 139445 w 884544"/>
                <a:gd name="connsiteY64" fmla="*/ 556844 h 1704333"/>
                <a:gd name="connsiteX65" fmla="*/ 141743 w 884544"/>
                <a:gd name="connsiteY65" fmla="*/ 545622 h 1704333"/>
                <a:gd name="connsiteX66" fmla="*/ 146791 w 884544"/>
                <a:gd name="connsiteY66" fmla="*/ 511008 h 1704333"/>
                <a:gd name="connsiteX67" fmla="*/ 146793 w 884544"/>
                <a:gd name="connsiteY67" fmla="*/ 511009 h 1704333"/>
                <a:gd name="connsiteX68" fmla="*/ 146793 w 884544"/>
                <a:gd name="connsiteY68" fmla="*/ 511008 h 1704333"/>
                <a:gd name="connsiteX69" fmla="*/ 137779 w 884544"/>
                <a:gd name="connsiteY69" fmla="*/ 436373 h 1704333"/>
                <a:gd name="connsiteX70" fmla="*/ 110016 w 884544"/>
                <a:gd name="connsiteY70" fmla="*/ 285659 h 1704333"/>
                <a:gd name="connsiteX71" fmla="*/ 96314 w 884544"/>
                <a:gd name="connsiteY71" fmla="*/ 282414 h 1704333"/>
                <a:gd name="connsiteX72" fmla="*/ 9058 w 884544"/>
                <a:gd name="connsiteY72" fmla="*/ 333974 h 1704333"/>
                <a:gd name="connsiteX73" fmla="*/ 44 w 884544"/>
                <a:gd name="connsiteY73" fmla="*/ 328205 h 1704333"/>
                <a:gd name="connsiteX74" fmla="*/ 44 w 884544"/>
                <a:gd name="connsiteY74" fmla="*/ 291789 h 1704333"/>
                <a:gd name="connsiteX75" fmla="*/ 7675 w 884544"/>
                <a:gd name="connsiteY75" fmla="*/ 9158 h 1704333"/>
                <a:gd name="connsiteX0" fmla="*/ 696643 w 884544"/>
                <a:gd name="connsiteY0" fmla="*/ 7578 h 1700997"/>
                <a:gd name="connsiteX1" fmla="*/ 835818 w 884544"/>
                <a:gd name="connsiteY1" fmla="*/ 8660 h 1700997"/>
                <a:gd name="connsiteX2" fmla="*/ 876201 w 884544"/>
                <a:gd name="connsiteY2" fmla="*/ 9020 h 1700997"/>
                <a:gd name="connsiteX3" fmla="*/ 884494 w 884544"/>
                <a:gd name="connsiteY3" fmla="*/ 18034 h 1700997"/>
                <a:gd name="connsiteX4" fmla="*/ 883772 w 884544"/>
                <a:gd name="connsiteY4" fmla="*/ 129447 h 1700997"/>
                <a:gd name="connsiteX5" fmla="*/ 883051 w 884544"/>
                <a:gd name="connsiteY5" fmla="*/ 133413 h 1700997"/>
                <a:gd name="connsiteX6" fmla="*/ 865024 w 884544"/>
                <a:gd name="connsiteY6" fmla="*/ 150720 h 1700997"/>
                <a:gd name="connsiteX7" fmla="*/ 833294 w 884544"/>
                <a:gd name="connsiteY7" fmla="*/ 150720 h 1700997"/>
                <a:gd name="connsiteX8" fmla="*/ 815987 w 884544"/>
                <a:gd name="connsiteY8" fmla="*/ 167305 h 1700997"/>
                <a:gd name="connsiteX9" fmla="*/ 805892 w 884544"/>
                <a:gd name="connsiteY9" fmla="*/ 334605 h 1700997"/>
                <a:gd name="connsiteX10" fmla="*/ 802647 w 884544"/>
                <a:gd name="connsiteY10" fmla="*/ 526061 h 1700997"/>
                <a:gd name="connsiteX11" fmla="*/ 807695 w 884544"/>
                <a:gd name="connsiteY11" fmla="*/ 664155 h 1700997"/>
                <a:gd name="connsiteX12" fmla="*/ 814545 w 884544"/>
                <a:gd name="connsiteY12" fmla="*/ 775568 h 1700997"/>
                <a:gd name="connsiteX13" fmla="*/ 823559 w 884544"/>
                <a:gd name="connsiteY13" fmla="*/ 903566 h 1700997"/>
                <a:gd name="connsiteX14" fmla="*/ 830410 w 884544"/>
                <a:gd name="connsiteY14" fmla="*/ 1011733 h 1700997"/>
                <a:gd name="connsiteX15" fmla="*/ 835818 w 884544"/>
                <a:gd name="connsiteY15" fmla="*/ 1203911 h 1700997"/>
                <a:gd name="connsiteX16" fmla="*/ 802286 w 884544"/>
                <a:gd name="connsiteY16" fmla="*/ 1457744 h 1700997"/>
                <a:gd name="connsiteX17" fmla="*/ 715752 w 884544"/>
                <a:gd name="connsiteY17" fmla="*/ 1646317 h 1700997"/>
                <a:gd name="connsiteX18" fmla="*/ 687268 w 884544"/>
                <a:gd name="connsiteY18" fmla="*/ 1688862 h 1700997"/>
                <a:gd name="connsiteX19" fmla="*/ 673206 w 884544"/>
                <a:gd name="connsiteY19" fmla="*/ 1700400 h 1700997"/>
                <a:gd name="connsiteX20" fmla="*/ 591720 w 884544"/>
                <a:gd name="connsiteY20" fmla="*/ 1700761 h 1700997"/>
                <a:gd name="connsiteX21" fmla="*/ 637150 w 884544"/>
                <a:gd name="connsiteY21" fmla="*/ 1636221 h 1700997"/>
                <a:gd name="connsiteX22" fmla="*/ 750005 w 884544"/>
                <a:gd name="connsiteY22" fmla="*/ 1367244 h 1700997"/>
                <a:gd name="connsiteX23" fmla="*/ 763706 w 884544"/>
                <a:gd name="connsiteY23" fmla="*/ 1198142 h 1700997"/>
                <a:gd name="connsiteX24" fmla="*/ 751808 w 884544"/>
                <a:gd name="connsiteY24" fmla="*/ 907171 h 1700997"/>
                <a:gd name="connsiteX25" fmla="*/ 731977 w 884544"/>
                <a:gd name="connsiteY25" fmla="*/ 406356 h 1700997"/>
                <a:gd name="connsiteX26" fmla="*/ 744957 w 884544"/>
                <a:gd name="connsiteY26" fmla="*/ 165863 h 1700997"/>
                <a:gd name="connsiteX27" fmla="*/ 727290 w 884544"/>
                <a:gd name="connsiteY27" fmla="*/ 146393 h 1700997"/>
                <a:gd name="connsiteX28" fmla="*/ 709623 w 884544"/>
                <a:gd name="connsiteY28" fmla="*/ 146754 h 1700997"/>
                <a:gd name="connsiteX29" fmla="*/ 697724 w 884544"/>
                <a:gd name="connsiteY29" fmla="*/ 135216 h 1700997"/>
                <a:gd name="connsiteX30" fmla="*/ 697003 w 884544"/>
                <a:gd name="connsiteY30" fmla="*/ 16592 h 1700997"/>
                <a:gd name="connsiteX31" fmla="*/ 696643 w 884544"/>
                <a:gd name="connsiteY31" fmla="*/ 7578 h 1700997"/>
                <a:gd name="connsiteX32" fmla="*/ 7675 w 884544"/>
                <a:gd name="connsiteY32" fmla="*/ 5822 h 1700997"/>
                <a:gd name="connsiteX33" fmla="*/ 156528 w 884544"/>
                <a:gd name="connsiteY33" fmla="*/ 366 h 1700997"/>
                <a:gd name="connsiteX34" fmla="*/ 203761 w 884544"/>
                <a:gd name="connsiteY34" fmla="*/ 2169 h 1700997"/>
                <a:gd name="connsiteX35" fmla="*/ 202319 w 884544"/>
                <a:gd name="connsiteY35" fmla="*/ 84016 h 1700997"/>
                <a:gd name="connsiteX36" fmla="*/ 175998 w 884544"/>
                <a:gd name="connsiteY36" fmla="*/ 189660 h 1700997"/>
                <a:gd name="connsiteX37" fmla="*/ 177440 w 884544"/>
                <a:gd name="connsiteY37" fmla="*/ 204082 h 1700997"/>
                <a:gd name="connsiteX38" fmla="*/ 226476 w 884544"/>
                <a:gd name="connsiteY38" fmla="*/ 313331 h 1700997"/>
                <a:gd name="connsiteX39" fmla="*/ 234769 w 884544"/>
                <a:gd name="connsiteY39" fmla="*/ 437724 h 1700997"/>
                <a:gd name="connsiteX40" fmla="*/ 231163 w 884544"/>
                <a:gd name="connsiteY40" fmla="*/ 474140 h 1700997"/>
                <a:gd name="connsiteX41" fmla="*/ 216741 w 884544"/>
                <a:gd name="connsiteY41" fmla="*/ 506590 h 1700997"/>
                <a:gd name="connsiteX42" fmla="*/ 212054 w 884544"/>
                <a:gd name="connsiteY42" fmla="*/ 514162 h 1700997"/>
                <a:gd name="connsiteX43" fmla="*/ 210508 w 884544"/>
                <a:gd name="connsiteY43" fmla="*/ 514781 h 1700997"/>
                <a:gd name="connsiteX44" fmla="*/ 212053 w 884544"/>
                <a:gd name="connsiteY44" fmla="*/ 514523 h 1700997"/>
                <a:gd name="connsiteX45" fmla="*/ 207005 w 884544"/>
                <a:gd name="connsiteY45" fmla="*/ 547108 h 1700997"/>
                <a:gd name="connsiteX46" fmla="*/ 199807 w 884544"/>
                <a:gd name="connsiteY46" fmla="*/ 579366 h 1700997"/>
                <a:gd name="connsiteX47" fmla="*/ 200020 w 884544"/>
                <a:gd name="connsiteY47" fmla="*/ 591413 h 1700997"/>
                <a:gd name="connsiteX48" fmla="*/ 197271 w 884544"/>
                <a:gd name="connsiteY48" fmla="*/ 603581 h 1700997"/>
                <a:gd name="connsiteX49" fmla="*/ 133812 w 884544"/>
                <a:gd name="connsiteY49" fmla="*/ 888423 h 1700997"/>
                <a:gd name="connsiteX50" fmla="*/ 89103 w 884544"/>
                <a:gd name="connsiteY50" fmla="*/ 1173625 h 1700997"/>
                <a:gd name="connsiteX51" fmla="*/ 99920 w 884544"/>
                <a:gd name="connsiteY51" fmla="*/ 1440078 h 1700997"/>
                <a:gd name="connsiteX52" fmla="*/ 203761 w 884544"/>
                <a:gd name="connsiteY52" fmla="*/ 1683094 h 1700997"/>
                <a:gd name="connsiteX53" fmla="*/ 212053 w 884544"/>
                <a:gd name="connsiteY53" fmla="*/ 1694271 h 1700997"/>
                <a:gd name="connsiteX54" fmla="*/ 198352 w 884544"/>
                <a:gd name="connsiteY54" fmla="*/ 1694271 h 1700997"/>
                <a:gd name="connsiteX55" fmla="*/ 137418 w 884544"/>
                <a:gd name="connsiteY55" fmla="*/ 1693911 h 1700997"/>
                <a:gd name="connsiteX56" fmla="*/ 128043 w 884544"/>
                <a:gd name="connsiteY56" fmla="*/ 1693550 h 1700997"/>
                <a:gd name="connsiteX57" fmla="*/ 93790 w 884544"/>
                <a:gd name="connsiteY57" fmla="*/ 1635861 h 1700997"/>
                <a:gd name="connsiteX58" fmla="*/ 33937 w 884544"/>
                <a:gd name="connsiteY58" fmla="*/ 1447649 h 1700997"/>
                <a:gd name="connsiteX59" fmla="*/ 22759 w 884544"/>
                <a:gd name="connsiteY59" fmla="*/ 1172183 h 1700997"/>
                <a:gd name="connsiteX60" fmla="*/ 80810 w 884544"/>
                <a:gd name="connsiteY60" fmla="*/ 823161 h 1700997"/>
                <a:gd name="connsiteX61" fmla="*/ 135615 w 884544"/>
                <a:gd name="connsiteY61" fmla="*/ 575457 h 1700997"/>
                <a:gd name="connsiteX62" fmla="*/ 136246 w 884544"/>
                <a:gd name="connsiteY62" fmla="*/ 569373 h 1700997"/>
                <a:gd name="connsiteX63" fmla="*/ 140627 w 884544"/>
                <a:gd name="connsiteY63" fmla="*/ 564679 h 1700997"/>
                <a:gd name="connsiteX64" fmla="*/ 139445 w 884544"/>
                <a:gd name="connsiteY64" fmla="*/ 553508 h 1700997"/>
                <a:gd name="connsiteX65" fmla="*/ 141743 w 884544"/>
                <a:gd name="connsiteY65" fmla="*/ 542286 h 1700997"/>
                <a:gd name="connsiteX66" fmla="*/ 146791 w 884544"/>
                <a:gd name="connsiteY66" fmla="*/ 507672 h 1700997"/>
                <a:gd name="connsiteX67" fmla="*/ 146793 w 884544"/>
                <a:gd name="connsiteY67" fmla="*/ 507673 h 1700997"/>
                <a:gd name="connsiteX68" fmla="*/ 146793 w 884544"/>
                <a:gd name="connsiteY68" fmla="*/ 507672 h 1700997"/>
                <a:gd name="connsiteX69" fmla="*/ 137779 w 884544"/>
                <a:gd name="connsiteY69" fmla="*/ 433037 h 1700997"/>
                <a:gd name="connsiteX70" fmla="*/ 110016 w 884544"/>
                <a:gd name="connsiteY70" fmla="*/ 282323 h 1700997"/>
                <a:gd name="connsiteX71" fmla="*/ 96314 w 884544"/>
                <a:gd name="connsiteY71" fmla="*/ 279078 h 1700997"/>
                <a:gd name="connsiteX72" fmla="*/ 9058 w 884544"/>
                <a:gd name="connsiteY72" fmla="*/ 330638 h 1700997"/>
                <a:gd name="connsiteX73" fmla="*/ 44 w 884544"/>
                <a:gd name="connsiteY73" fmla="*/ 324869 h 1700997"/>
                <a:gd name="connsiteX74" fmla="*/ 44 w 884544"/>
                <a:gd name="connsiteY74" fmla="*/ 288453 h 1700997"/>
                <a:gd name="connsiteX75" fmla="*/ 7675 w 884544"/>
                <a:gd name="connsiteY75" fmla="*/ 5822 h 1700997"/>
                <a:gd name="connsiteX0" fmla="*/ 696643 w 884544"/>
                <a:gd name="connsiteY0" fmla="*/ 7399 h 1700818"/>
                <a:gd name="connsiteX1" fmla="*/ 835818 w 884544"/>
                <a:gd name="connsiteY1" fmla="*/ 8481 h 1700818"/>
                <a:gd name="connsiteX2" fmla="*/ 876201 w 884544"/>
                <a:gd name="connsiteY2" fmla="*/ 8841 h 1700818"/>
                <a:gd name="connsiteX3" fmla="*/ 884494 w 884544"/>
                <a:gd name="connsiteY3" fmla="*/ 17855 h 1700818"/>
                <a:gd name="connsiteX4" fmla="*/ 883772 w 884544"/>
                <a:gd name="connsiteY4" fmla="*/ 129268 h 1700818"/>
                <a:gd name="connsiteX5" fmla="*/ 883051 w 884544"/>
                <a:gd name="connsiteY5" fmla="*/ 133234 h 1700818"/>
                <a:gd name="connsiteX6" fmla="*/ 865024 w 884544"/>
                <a:gd name="connsiteY6" fmla="*/ 150541 h 1700818"/>
                <a:gd name="connsiteX7" fmla="*/ 833294 w 884544"/>
                <a:gd name="connsiteY7" fmla="*/ 150541 h 1700818"/>
                <a:gd name="connsiteX8" fmla="*/ 815987 w 884544"/>
                <a:gd name="connsiteY8" fmla="*/ 167126 h 1700818"/>
                <a:gd name="connsiteX9" fmla="*/ 805892 w 884544"/>
                <a:gd name="connsiteY9" fmla="*/ 334426 h 1700818"/>
                <a:gd name="connsiteX10" fmla="*/ 802647 w 884544"/>
                <a:gd name="connsiteY10" fmla="*/ 525882 h 1700818"/>
                <a:gd name="connsiteX11" fmla="*/ 807695 w 884544"/>
                <a:gd name="connsiteY11" fmla="*/ 663976 h 1700818"/>
                <a:gd name="connsiteX12" fmla="*/ 814545 w 884544"/>
                <a:gd name="connsiteY12" fmla="*/ 775389 h 1700818"/>
                <a:gd name="connsiteX13" fmla="*/ 823559 w 884544"/>
                <a:gd name="connsiteY13" fmla="*/ 903387 h 1700818"/>
                <a:gd name="connsiteX14" fmla="*/ 830410 w 884544"/>
                <a:gd name="connsiteY14" fmla="*/ 1011554 h 1700818"/>
                <a:gd name="connsiteX15" fmla="*/ 835818 w 884544"/>
                <a:gd name="connsiteY15" fmla="*/ 1203732 h 1700818"/>
                <a:gd name="connsiteX16" fmla="*/ 802286 w 884544"/>
                <a:gd name="connsiteY16" fmla="*/ 1457565 h 1700818"/>
                <a:gd name="connsiteX17" fmla="*/ 715752 w 884544"/>
                <a:gd name="connsiteY17" fmla="*/ 1646138 h 1700818"/>
                <a:gd name="connsiteX18" fmla="*/ 687268 w 884544"/>
                <a:gd name="connsiteY18" fmla="*/ 1688683 h 1700818"/>
                <a:gd name="connsiteX19" fmla="*/ 673206 w 884544"/>
                <a:gd name="connsiteY19" fmla="*/ 1700221 h 1700818"/>
                <a:gd name="connsiteX20" fmla="*/ 591720 w 884544"/>
                <a:gd name="connsiteY20" fmla="*/ 1700582 h 1700818"/>
                <a:gd name="connsiteX21" fmla="*/ 637150 w 884544"/>
                <a:gd name="connsiteY21" fmla="*/ 1636042 h 1700818"/>
                <a:gd name="connsiteX22" fmla="*/ 750005 w 884544"/>
                <a:gd name="connsiteY22" fmla="*/ 1367065 h 1700818"/>
                <a:gd name="connsiteX23" fmla="*/ 763706 w 884544"/>
                <a:gd name="connsiteY23" fmla="*/ 1197963 h 1700818"/>
                <a:gd name="connsiteX24" fmla="*/ 751808 w 884544"/>
                <a:gd name="connsiteY24" fmla="*/ 906992 h 1700818"/>
                <a:gd name="connsiteX25" fmla="*/ 731977 w 884544"/>
                <a:gd name="connsiteY25" fmla="*/ 406177 h 1700818"/>
                <a:gd name="connsiteX26" fmla="*/ 744957 w 884544"/>
                <a:gd name="connsiteY26" fmla="*/ 165684 h 1700818"/>
                <a:gd name="connsiteX27" fmla="*/ 727290 w 884544"/>
                <a:gd name="connsiteY27" fmla="*/ 146214 h 1700818"/>
                <a:gd name="connsiteX28" fmla="*/ 709623 w 884544"/>
                <a:gd name="connsiteY28" fmla="*/ 146575 h 1700818"/>
                <a:gd name="connsiteX29" fmla="*/ 697724 w 884544"/>
                <a:gd name="connsiteY29" fmla="*/ 135037 h 1700818"/>
                <a:gd name="connsiteX30" fmla="*/ 697003 w 884544"/>
                <a:gd name="connsiteY30" fmla="*/ 16413 h 1700818"/>
                <a:gd name="connsiteX31" fmla="*/ 696643 w 884544"/>
                <a:gd name="connsiteY31" fmla="*/ 7399 h 1700818"/>
                <a:gd name="connsiteX32" fmla="*/ 2837 w 884544"/>
                <a:gd name="connsiteY32" fmla="*/ 3224 h 1700818"/>
                <a:gd name="connsiteX33" fmla="*/ 156528 w 884544"/>
                <a:gd name="connsiteY33" fmla="*/ 187 h 1700818"/>
                <a:gd name="connsiteX34" fmla="*/ 203761 w 884544"/>
                <a:gd name="connsiteY34" fmla="*/ 1990 h 1700818"/>
                <a:gd name="connsiteX35" fmla="*/ 202319 w 884544"/>
                <a:gd name="connsiteY35" fmla="*/ 83837 h 1700818"/>
                <a:gd name="connsiteX36" fmla="*/ 175998 w 884544"/>
                <a:gd name="connsiteY36" fmla="*/ 189481 h 1700818"/>
                <a:gd name="connsiteX37" fmla="*/ 177440 w 884544"/>
                <a:gd name="connsiteY37" fmla="*/ 203903 h 1700818"/>
                <a:gd name="connsiteX38" fmla="*/ 226476 w 884544"/>
                <a:gd name="connsiteY38" fmla="*/ 313152 h 1700818"/>
                <a:gd name="connsiteX39" fmla="*/ 234769 w 884544"/>
                <a:gd name="connsiteY39" fmla="*/ 437545 h 1700818"/>
                <a:gd name="connsiteX40" fmla="*/ 231163 w 884544"/>
                <a:gd name="connsiteY40" fmla="*/ 473961 h 1700818"/>
                <a:gd name="connsiteX41" fmla="*/ 216741 w 884544"/>
                <a:gd name="connsiteY41" fmla="*/ 506411 h 1700818"/>
                <a:gd name="connsiteX42" fmla="*/ 212054 w 884544"/>
                <a:gd name="connsiteY42" fmla="*/ 513983 h 1700818"/>
                <a:gd name="connsiteX43" fmla="*/ 210508 w 884544"/>
                <a:gd name="connsiteY43" fmla="*/ 514602 h 1700818"/>
                <a:gd name="connsiteX44" fmla="*/ 212053 w 884544"/>
                <a:gd name="connsiteY44" fmla="*/ 514344 h 1700818"/>
                <a:gd name="connsiteX45" fmla="*/ 207005 w 884544"/>
                <a:gd name="connsiteY45" fmla="*/ 546929 h 1700818"/>
                <a:gd name="connsiteX46" fmla="*/ 199807 w 884544"/>
                <a:gd name="connsiteY46" fmla="*/ 579187 h 1700818"/>
                <a:gd name="connsiteX47" fmla="*/ 200020 w 884544"/>
                <a:gd name="connsiteY47" fmla="*/ 591234 h 1700818"/>
                <a:gd name="connsiteX48" fmla="*/ 197271 w 884544"/>
                <a:gd name="connsiteY48" fmla="*/ 603402 h 1700818"/>
                <a:gd name="connsiteX49" fmla="*/ 133812 w 884544"/>
                <a:gd name="connsiteY49" fmla="*/ 888244 h 1700818"/>
                <a:gd name="connsiteX50" fmla="*/ 89103 w 884544"/>
                <a:gd name="connsiteY50" fmla="*/ 1173446 h 1700818"/>
                <a:gd name="connsiteX51" fmla="*/ 99920 w 884544"/>
                <a:gd name="connsiteY51" fmla="*/ 1439899 h 1700818"/>
                <a:gd name="connsiteX52" fmla="*/ 203761 w 884544"/>
                <a:gd name="connsiteY52" fmla="*/ 1682915 h 1700818"/>
                <a:gd name="connsiteX53" fmla="*/ 212053 w 884544"/>
                <a:gd name="connsiteY53" fmla="*/ 1694092 h 1700818"/>
                <a:gd name="connsiteX54" fmla="*/ 198352 w 884544"/>
                <a:gd name="connsiteY54" fmla="*/ 1694092 h 1700818"/>
                <a:gd name="connsiteX55" fmla="*/ 137418 w 884544"/>
                <a:gd name="connsiteY55" fmla="*/ 1693732 h 1700818"/>
                <a:gd name="connsiteX56" fmla="*/ 128043 w 884544"/>
                <a:gd name="connsiteY56" fmla="*/ 1693371 h 1700818"/>
                <a:gd name="connsiteX57" fmla="*/ 93790 w 884544"/>
                <a:gd name="connsiteY57" fmla="*/ 1635682 h 1700818"/>
                <a:gd name="connsiteX58" fmla="*/ 33937 w 884544"/>
                <a:gd name="connsiteY58" fmla="*/ 1447470 h 1700818"/>
                <a:gd name="connsiteX59" fmla="*/ 22759 w 884544"/>
                <a:gd name="connsiteY59" fmla="*/ 1172004 h 1700818"/>
                <a:gd name="connsiteX60" fmla="*/ 80810 w 884544"/>
                <a:gd name="connsiteY60" fmla="*/ 822982 h 1700818"/>
                <a:gd name="connsiteX61" fmla="*/ 135615 w 884544"/>
                <a:gd name="connsiteY61" fmla="*/ 575278 h 1700818"/>
                <a:gd name="connsiteX62" fmla="*/ 136246 w 884544"/>
                <a:gd name="connsiteY62" fmla="*/ 569194 h 1700818"/>
                <a:gd name="connsiteX63" fmla="*/ 140627 w 884544"/>
                <a:gd name="connsiteY63" fmla="*/ 564500 h 1700818"/>
                <a:gd name="connsiteX64" fmla="*/ 139445 w 884544"/>
                <a:gd name="connsiteY64" fmla="*/ 553329 h 1700818"/>
                <a:gd name="connsiteX65" fmla="*/ 141743 w 884544"/>
                <a:gd name="connsiteY65" fmla="*/ 542107 h 1700818"/>
                <a:gd name="connsiteX66" fmla="*/ 146791 w 884544"/>
                <a:gd name="connsiteY66" fmla="*/ 507493 h 1700818"/>
                <a:gd name="connsiteX67" fmla="*/ 146793 w 884544"/>
                <a:gd name="connsiteY67" fmla="*/ 507494 h 1700818"/>
                <a:gd name="connsiteX68" fmla="*/ 146793 w 884544"/>
                <a:gd name="connsiteY68" fmla="*/ 507493 h 1700818"/>
                <a:gd name="connsiteX69" fmla="*/ 137779 w 884544"/>
                <a:gd name="connsiteY69" fmla="*/ 432858 h 1700818"/>
                <a:gd name="connsiteX70" fmla="*/ 110016 w 884544"/>
                <a:gd name="connsiteY70" fmla="*/ 282144 h 1700818"/>
                <a:gd name="connsiteX71" fmla="*/ 96314 w 884544"/>
                <a:gd name="connsiteY71" fmla="*/ 278899 h 1700818"/>
                <a:gd name="connsiteX72" fmla="*/ 9058 w 884544"/>
                <a:gd name="connsiteY72" fmla="*/ 330459 h 1700818"/>
                <a:gd name="connsiteX73" fmla="*/ 44 w 884544"/>
                <a:gd name="connsiteY73" fmla="*/ 324690 h 1700818"/>
                <a:gd name="connsiteX74" fmla="*/ 44 w 884544"/>
                <a:gd name="connsiteY74" fmla="*/ 288274 h 1700818"/>
                <a:gd name="connsiteX75" fmla="*/ 2837 w 884544"/>
                <a:gd name="connsiteY75" fmla="*/ 3224 h 1700818"/>
                <a:gd name="connsiteX0" fmla="*/ 706429 w 894330"/>
                <a:gd name="connsiteY0" fmla="*/ 28977 h 1722396"/>
                <a:gd name="connsiteX1" fmla="*/ 845604 w 894330"/>
                <a:gd name="connsiteY1" fmla="*/ 30059 h 1722396"/>
                <a:gd name="connsiteX2" fmla="*/ 885987 w 894330"/>
                <a:gd name="connsiteY2" fmla="*/ 30419 h 1722396"/>
                <a:gd name="connsiteX3" fmla="*/ 894280 w 894330"/>
                <a:gd name="connsiteY3" fmla="*/ 39433 h 1722396"/>
                <a:gd name="connsiteX4" fmla="*/ 893558 w 894330"/>
                <a:gd name="connsiteY4" fmla="*/ 150846 h 1722396"/>
                <a:gd name="connsiteX5" fmla="*/ 892837 w 894330"/>
                <a:gd name="connsiteY5" fmla="*/ 154812 h 1722396"/>
                <a:gd name="connsiteX6" fmla="*/ 874810 w 894330"/>
                <a:gd name="connsiteY6" fmla="*/ 172119 h 1722396"/>
                <a:gd name="connsiteX7" fmla="*/ 843080 w 894330"/>
                <a:gd name="connsiteY7" fmla="*/ 172119 h 1722396"/>
                <a:gd name="connsiteX8" fmla="*/ 825773 w 894330"/>
                <a:gd name="connsiteY8" fmla="*/ 188704 h 1722396"/>
                <a:gd name="connsiteX9" fmla="*/ 815678 w 894330"/>
                <a:gd name="connsiteY9" fmla="*/ 356004 h 1722396"/>
                <a:gd name="connsiteX10" fmla="*/ 812433 w 894330"/>
                <a:gd name="connsiteY10" fmla="*/ 547460 h 1722396"/>
                <a:gd name="connsiteX11" fmla="*/ 817481 w 894330"/>
                <a:gd name="connsiteY11" fmla="*/ 685554 h 1722396"/>
                <a:gd name="connsiteX12" fmla="*/ 824331 w 894330"/>
                <a:gd name="connsiteY12" fmla="*/ 796967 h 1722396"/>
                <a:gd name="connsiteX13" fmla="*/ 833345 w 894330"/>
                <a:gd name="connsiteY13" fmla="*/ 924965 h 1722396"/>
                <a:gd name="connsiteX14" fmla="*/ 840196 w 894330"/>
                <a:gd name="connsiteY14" fmla="*/ 1033132 h 1722396"/>
                <a:gd name="connsiteX15" fmla="*/ 845604 w 894330"/>
                <a:gd name="connsiteY15" fmla="*/ 1225310 h 1722396"/>
                <a:gd name="connsiteX16" fmla="*/ 812072 w 894330"/>
                <a:gd name="connsiteY16" fmla="*/ 1479143 h 1722396"/>
                <a:gd name="connsiteX17" fmla="*/ 725538 w 894330"/>
                <a:gd name="connsiteY17" fmla="*/ 1667716 h 1722396"/>
                <a:gd name="connsiteX18" fmla="*/ 697054 w 894330"/>
                <a:gd name="connsiteY18" fmla="*/ 1710261 h 1722396"/>
                <a:gd name="connsiteX19" fmla="*/ 682992 w 894330"/>
                <a:gd name="connsiteY19" fmla="*/ 1721799 h 1722396"/>
                <a:gd name="connsiteX20" fmla="*/ 601506 w 894330"/>
                <a:gd name="connsiteY20" fmla="*/ 1722160 h 1722396"/>
                <a:gd name="connsiteX21" fmla="*/ 646936 w 894330"/>
                <a:gd name="connsiteY21" fmla="*/ 1657620 h 1722396"/>
                <a:gd name="connsiteX22" fmla="*/ 759791 w 894330"/>
                <a:gd name="connsiteY22" fmla="*/ 1388643 h 1722396"/>
                <a:gd name="connsiteX23" fmla="*/ 773492 w 894330"/>
                <a:gd name="connsiteY23" fmla="*/ 1219541 h 1722396"/>
                <a:gd name="connsiteX24" fmla="*/ 761594 w 894330"/>
                <a:gd name="connsiteY24" fmla="*/ 928570 h 1722396"/>
                <a:gd name="connsiteX25" fmla="*/ 741763 w 894330"/>
                <a:gd name="connsiteY25" fmla="*/ 427755 h 1722396"/>
                <a:gd name="connsiteX26" fmla="*/ 754743 w 894330"/>
                <a:gd name="connsiteY26" fmla="*/ 187262 h 1722396"/>
                <a:gd name="connsiteX27" fmla="*/ 737076 w 894330"/>
                <a:gd name="connsiteY27" fmla="*/ 167792 h 1722396"/>
                <a:gd name="connsiteX28" fmla="*/ 719409 w 894330"/>
                <a:gd name="connsiteY28" fmla="*/ 168153 h 1722396"/>
                <a:gd name="connsiteX29" fmla="*/ 707510 w 894330"/>
                <a:gd name="connsiteY29" fmla="*/ 156615 h 1722396"/>
                <a:gd name="connsiteX30" fmla="*/ 706789 w 894330"/>
                <a:gd name="connsiteY30" fmla="*/ 37991 h 1722396"/>
                <a:gd name="connsiteX31" fmla="*/ 706429 w 894330"/>
                <a:gd name="connsiteY31" fmla="*/ 28977 h 1722396"/>
                <a:gd name="connsiteX32" fmla="*/ 12623 w 894330"/>
                <a:gd name="connsiteY32" fmla="*/ 24802 h 1722396"/>
                <a:gd name="connsiteX33" fmla="*/ 166314 w 894330"/>
                <a:gd name="connsiteY33" fmla="*/ 21765 h 1722396"/>
                <a:gd name="connsiteX34" fmla="*/ 213547 w 894330"/>
                <a:gd name="connsiteY34" fmla="*/ 23568 h 1722396"/>
                <a:gd name="connsiteX35" fmla="*/ 212105 w 894330"/>
                <a:gd name="connsiteY35" fmla="*/ 105415 h 1722396"/>
                <a:gd name="connsiteX36" fmla="*/ 185784 w 894330"/>
                <a:gd name="connsiteY36" fmla="*/ 211059 h 1722396"/>
                <a:gd name="connsiteX37" fmla="*/ 187226 w 894330"/>
                <a:gd name="connsiteY37" fmla="*/ 225481 h 1722396"/>
                <a:gd name="connsiteX38" fmla="*/ 236262 w 894330"/>
                <a:gd name="connsiteY38" fmla="*/ 334730 h 1722396"/>
                <a:gd name="connsiteX39" fmla="*/ 244555 w 894330"/>
                <a:gd name="connsiteY39" fmla="*/ 459123 h 1722396"/>
                <a:gd name="connsiteX40" fmla="*/ 240949 w 894330"/>
                <a:gd name="connsiteY40" fmla="*/ 495539 h 1722396"/>
                <a:gd name="connsiteX41" fmla="*/ 226527 w 894330"/>
                <a:gd name="connsiteY41" fmla="*/ 527989 h 1722396"/>
                <a:gd name="connsiteX42" fmla="*/ 221840 w 894330"/>
                <a:gd name="connsiteY42" fmla="*/ 535561 h 1722396"/>
                <a:gd name="connsiteX43" fmla="*/ 220294 w 894330"/>
                <a:gd name="connsiteY43" fmla="*/ 536180 h 1722396"/>
                <a:gd name="connsiteX44" fmla="*/ 221839 w 894330"/>
                <a:gd name="connsiteY44" fmla="*/ 535922 h 1722396"/>
                <a:gd name="connsiteX45" fmla="*/ 216791 w 894330"/>
                <a:gd name="connsiteY45" fmla="*/ 568507 h 1722396"/>
                <a:gd name="connsiteX46" fmla="*/ 209593 w 894330"/>
                <a:gd name="connsiteY46" fmla="*/ 600765 h 1722396"/>
                <a:gd name="connsiteX47" fmla="*/ 209806 w 894330"/>
                <a:gd name="connsiteY47" fmla="*/ 612812 h 1722396"/>
                <a:gd name="connsiteX48" fmla="*/ 207057 w 894330"/>
                <a:gd name="connsiteY48" fmla="*/ 624980 h 1722396"/>
                <a:gd name="connsiteX49" fmla="*/ 143598 w 894330"/>
                <a:gd name="connsiteY49" fmla="*/ 909822 h 1722396"/>
                <a:gd name="connsiteX50" fmla="*/ 98889 w 894330"/>
                <a:gd name="connsiteY50" fmla="*/ 1195024 h 1722396"/>
                <a:gd name="connsiteX51" fmla="*/ 109706 w 894330"/>
                <a:gd name="connsiteY51" fmla="*/ 1461477 h 1722396"/>
                <a:gd name="connsiteX52" fmla="*/ 213547 w 894330"/>
                <a:gd name="connsiteY52" fmla="*/ 1704493 h 1722396"/>
                <a:gd name="connsiteX53" fmla="*/ 221839 w 894330"/>
                <a:gd name="connsiteY53" fmla="*/ 1715670 h 1722396"/>
                <a:gd name="connsiteX54" fmla="*/ 208138 w 894330"/>
                <a:gd name="connsiteY54" fmla="*/ 1715670 h 1722396"/>
                <a:gd name="connsiteX55" fmla="*/ 147204 w 894330"/>
                <a:gd name="connsiteY55" fmla="*/ 1715310 h 1722396"/>
                <a:gd name="connsiteX56" fmla="*/ 137829 w 894330"/>
                <a:gd name="connsiteY56" fmla="*/ 1714949 h 1722396"/>
                <a:gd name="connsiteX57" fmla="*/ 103576 w 894330"/>
                <a:gd name="connsiteY57" fmla="*/ 1657260 h 1722396"/>
                <a:gd name="connsiteX58" fmla="*/ 43723 w 894330"/>
                <a:gd name="connsiteY58" fmla="*/ 1469048 h 1722396"/>
                <a:gd name="connsiteX59" fmla="*/ 32545 w 894330"/>
                <a:gd name="connsiteY59" fmla="*/ 1193582 h 1722396"/>
                <a:gd name="connsiteX60" fmla="*/ 90596 w 894330"/>
                <a:gd name="connsiteY60" fmla="*/ 844560 h 1722396"/>
                <a:gd name="connsiteX61" fmla="*/ 145401 w 894330"/>
                <a:gd name="connsiteY61" fmla="*/ 596856 h 1722396"/>
                <a:gd name="connsiteX62" fmla="*/ 146032 w 894330"/>
                <a:gd name="connsiteY62" fmla="*/ 590772 h 1722396"/>
                <a:gd name="connsiteX63" fmla="*/ 150413 w 894330"/>
                <a:gd name="connsiteY63" fmla="*/ 586078 h 1722396"/>
                <a:gd name="connsiteX64" fmla="*/ 149231 w 894330"/>
                <a:gd name="connsiteY64" fmla="*/ 574907 h 1722396"/>
                <a:gd name="connsiteX65" fmla="*/ 151529 w 894330"/>
                <a:gd name="connsiteY65" fmla="*/ 563685 h 1722396"/>
                <a:gd name="connsiteX66" fmla="*/ 156577 w 894330"/>
                <a:gd name="connsiteY66" fmla="*/ 529071 h 1722396"/>
                <a:gd name="connsiteX67" fmla="*/ 156579 w 894330"/>
                <a:gd name="connsiteY67" fmla="*/ 529072 h 1722396"/>
                <a:gd name="connsiteX68" fmla="*/ 156579 w 894330"/>
                <a:gd name="connsiteY68" fmla="*/ 529071 h 1722396"/>
                <a:gd name="connsiteX69" fmla="*/ 147565 w 894330"/>
                <a:gd name="connsiteY69" fmla="*/ 454436 h 1722396"/>
                <a:gd name="connsiteX70" fmla="*/ 119802 w 894330"/>
                <a:gd name="connsiteY70" fmla="*/ 303722 h 1722396"/>
                <a:gd name="connsiteX71" fmla="*/ 106100 w 894330"/>
                <a:gd name="connsiteY71" fmla="*/ 300477 h 1722396"/>
                <a:gd name="connsiteX72" fmla="*/ 18844 w 894330"/>
                <a:gd name="connsiteY72" fmla="*/ 352037 h 1722396"/>
                <a:gd name="connsiteX73" fmla="*/ 9830 w 894330"/>
                <a:gd name="connsiteY73" fmla="*/ 346268 h 1722396"/>
                <a:gd name="connsiteX74" fmla="*/ 12623 w 894330"/>
                <a:gd name="connsiteY74" fmla="*/ 24802 h 1722396"/>
                <a:gd name="connsiteX0" fmla="*/ 710879 w 898780"/>
                <a:gd name="connsiteY0" fmla="*/ 28977 h 1722396"/>
                <a:gd name="connsiteX1" fmla="*/ 850054 w 898780"/>
                <a:gd name="connsiteY1" fmla="*/ 30059 h 1722396"/>
                <a:gd name="connsiteX2" fmla="*/ 890437 w 898780"/>
                <a:gd name="connsiteY2" fmla="*/ 30419 h 1722396"/>
                <a:gd name="connsiteX3" fmla="*/ 898730 w 898780"/>
                <a:gd name="connsiteY3" fmla="*/ 39433 h 1722396"/>
                <a:gd name="connsiteX4" fmla="*/ 898008 w 898780"/>
                <a:gd name="connsiteY4" fmla="*/ 150846 h 1722396"/>
                <a:gd name="connsiteX5" fmla="*/ 897287 w 898780"/>
                <a:gd name="connsiteY5" fmla="*/ 154812 h 1722396"/>
                <a:gd name="connsiteX6" fmla="*/ 879260 w 898780"/>
                <a:gd name="connsiteY6" fmla="*/ 172119 h 1722396"/>
                <a:gd name="connsiteX7" fmla="*/ 847530 w 898780"/>
                <a:gd name="connsiteY7" fmla="*/ 172119 h 1722396"/>
                <a:gd name="connsiteX8" fmla="*/ 830223 w 898780"/>
                <a:gd name="connsiteY8" fmla="*/ 188704 h 1722396"/>
                <a:gd name="connsiteX9" fmla="*/ 820128 w 898780"/>
                <a:gd name="connsiteY9" fmla="*/ 356004 h 1722396"/>
                <a:gd name="connsiteX10" fmla="*/ 816883 w 898780"/>
                <a:gd name="connsiteY10" fmla="*/ 547460 h 1722396"/>
                <a:gd name="connsiteX11" fmla="*/ 821931 w 898780"/>
                <a:gd name="connsiteY11" fmla="*/ 685554 h 1722396"/>
                <a:gd name="connsiteX12" fmla="*/ 828781 w 898780"/>
                <a:gd name="connsiteY12" fmla="*/ 796967 h 1722396"/>
                <a:gd name="connsiteX13" fmla="*/ 837795 w 898780"/>
                <a:gd name="connsiteY13" fmla="*/ 924965 h 1722396"/>
                <a:gd name="connsiteX14" fmla="*/ 844646 w 898780"/>
                <a:gd name="connsiteY14" fmla="*/ 1033132 h 1722396"/>
                <a:gd name="connsiteX15" fmla="*/ 850054 w 898780"/>
                <a:gd name="connsiteY15" fmla="*/ 1225310 h 1722396"/>
                <a:gd name="connsiteX16" fmla="*/ 816522 w 898780"/>
                <a:gd name="connsiteY16" fmla="*/ 1479143 h 1722396"/>
                <a:gd name="connsiteX17" fmla="*/ 729988 w 898780"/>
                <a:gd name="connsiteY17" fmla="*/ 1667716 h 1722396"/>
                <a:gd name="connsiteX18" fmla="*/ 701504 w 898780"/>
                <a:gd name="connsiteY18" fmla="*/ 1710261 h 1722396"/>
                <a:gd name="connsiteX19" fmla="*/ 687442 w 898780"/>
                <a:gd name="connsiteY19" fmla="*/ 1721799 h 1722396"/>
                <a:gd name="connsiteX20" fmla="*/ 605956 w 898780"/>
                <a:gd name="connsiteY20" fmla="*/ 1722160 h 1722396"/>
                <a:gd name="connsiteX21" fmla="*/ 651386 w 898780"/>
                <a:gd name="connsiteY21" fmla="*/ 1657620 h 1722396"/>
                <a:gd name="connsiteX22" fmla="*/ 764241 w 898780"/>
                <a:gd name="connsiteY22" fmla="*/ 1388643 h 1722396"/>
                <a:gd name="connsiteX23" fmla="*/ 777942 w 898780"/>
                <a:gd name="connsiteY23" fmla="*/ 1219541 h 1722396"/>
                <a:gd name="connsiteX24" fmla="*/ 766044 w 898780"/>
                <a:gd name="connsiteY24" fmla="*/ 928570 h 1722396"/>
                <a:gd name="connsiteX25" fmla="*/ 746213 w 898780"/>
                <a:gd name="connsiteY25" fmla="*/ 427755 h 1722396"/>
                <a:gd name="connsiteX26" fmla="*/ 759193 w 898780"/>
                <a:gd name="connsiteY26" fmla="*/ 187262 h 1722396"/>
                <a:gd name="connsiteX27" fmla="*/ 741526 w 898780"/>
                <a:gd name="connsiteY27" fmla="*/ 167792 h 1722396"/>
                <a:gd name="connsiteX28" fmla="*/ 723859 w 898780"/>
                <a:gd name="connsiteY28" fmla="*/ 168153 h 1722396"/>
                <a:gd name="connsiteX29" fmla="*/ 711960 w 898780"/>
                <a:gd name="connsiteY29" fmla="*/ 156615 h 1722396"/>
                <a:gd name="connsiteX30" fmla="*/ 711239 w 898780"/>
                <a:gd name="connsiteY30" fmla="*/ 37991 h 1722396"/>
                <a:gd name="connsiteX31" fmla="*/ 710879 w 898780"/>
                <a:gd name="connsiteY31" fmla="*/ 28977 h 1722396"/>
                <a:gd name="connsiteX32" fmla="*/ 17073 w 898780"/>
                <a:gd name="connsiteY32" fmla="*/ 24802 h 1722396"/>
                <a:gd name="connsiteX33" fmla="*/ 170764 w 898780"/>
                <a:gd name="connsiteY33" fmla="*/ 21765 h 1722396"/>
                <a:gd name="connsiteX34" fmla="*/ 217997 w 898780"/>
                <a:gd name="connsiteY34" fmla="*/ 23568 h 1722396"/>
                <a:gd name="connsiteX35" fmla="*/ 216555 w 898780"/>
                <a:gd name="connsiteY35" fmla="*/ 105415 h 1722396"/>
                <a:gd name="connsiteX36" fmla="*/ 190234 w 898780"/>
                <a:gd name="connsiteY36" fmla="*/ 211059 h 1722396"/>
                <a:gd name="connsiteX37" fmla="*/ 191676 w 898780"/>
                <a:gd name="connsiteY37" fmla="*/ 225481 h 1722396"/>
                <a:gd name="connsiteX38" fmla="*/ 240712 w 898780"/>
                <a:gd name="connsiteY38" fmla="*/ 334730 h 1722396"/>
                <a:gd name="connsiteX39" fmla="*/ 249005 w 898780"/>
                <a:gd name="connsiteY39" fmla="*/ 459123 h 1722396"/>
                <a:gd name="connsiteX40" fmla="*/ 245399 w 898780"/>
                <a:gd name="connsiteY40" fmla="*/ 495539 h 1722396"/>
                <a:gd name="connsiteX41" fmla="*/ 230977 w 898780"/>
                <a:gd name="connsiteY41" fmla="*/ 527989 h 1722396"/>
                <a:gd name="connsiteX42" fmla="*/ 226290 w 898780"/>
                <a:gd name="connsiteY42" fmla="*/ 535561 h 1722396"/>
                <a:gd name="connsiteX43" fmla="*/ 224744 w 898780"/>
                <a:gd name="connsiteY43" fmla="*/ 536180 h 1722396"/>
                <a:gd name="connsiteX44" fmla="*/ 226289 w 898780"/>
                <a:gd name="connsiteY44" fmla="*/ 535922 h 1722396"/>
                <a:gd name="connsiteX45" fmla="*/ 221241 w 898780"/>
                <a:gd name="connsiteY45" fmla="*/ 568507 h 1722396"/>
                <a:gd name="connsiteX46" fmla="*/ 214043 w 898780"/>
                <a:gd name="connsiteY46" fmla="*/ 600765 h 1722396"/>
                <a:gd name="connsiteX47" fmla="*/ 214256 w 898780"/>
                <a:gd name="connsiteY47" fmla="*/ 612812 h 1722396"/>
                <a:gd name="connsiteX48" fmla="*/ 211507 w 898780"/>
                <a:gd name="connsiteY48" fmla="*/ 624980 h 1722396"/>
                <a:gd name="connsiteX49" fmla="*/ 148048 w 898780"/>
                <a:gd name="connsiteY49" fmla="*/ 909822 h 1722396"/>
                <a:gd name="connsiteX50" fmla="*/ 103339 w 898780"/>
                <a:gd name="connsiteY50" fmla="*/ 1195024 h 1722396"/>
                <a:gd name="connsiteX51" fmla="*/ 114156 w 898780"/>
                <a:gd name="connsiteY51" fmla="*/ 1461477 h 1722396"/>
                <a:gd name="connsiteX52" fmla="*/ 217997 w 898780"/>
                <a:gd name="connsiteY52" fmla="*/ 1704493 h 1722396"/>
                <a:gd name="connsiteX53" fmla="*/ 226289 w 898780"/>
                <a:gd name="connsiteY53" fmla="*/ 1715670 h 1722396"/>
                <a:gd name="connsiteX54" fmla="*/ 212588 w 898780"/>
                <a:gd name="connsiteY54" fmla="*/ 1715670 h 1722396"/>
                <a:gd name="connsiteX55" fmla="*/ 151654 w 898780"/>
                <a:gd name="connsiteY55" fmla="*/ 1715310 h 1722396"/>
                <a:gd name="connsiteX56" fmla="*/ 142279 w 898780"/>
                <a:gd name="connsiteY56" fmla="*/ 1714949 h 1722396"/>
                <a:gd name="connsiteX57" fmla="*/ 108026 w 898780"/>
                <a:gd name="connsiteY57" fmla="*/ 1657260 h 1722396"/>
                <a:gd name="connsiteX58" fmla="*/ 48173 w 898780"/>
                <a:gd name="connsiteY58" fmla="*/ 1469048 h 1722396"/>
                <a:gd name="connsiteX59" fmla="*/ 36995 w 898780"/>
                <a:gd name="connsiteY59" fmla="*/ 1193582 h 1722396"/>
                <a:gd name="connsiteX60" fmla="*/ 95046 w 898780"/>
                <a:gd name="connsiteY60" fmla="*/ 844560 h 1722396"/>
                <a:gd name="connsiteX61" fmla="*/ 149851 w 898780"/>
                <a:gd name="connsiteY61" fmla="*/ 596856 h 1722396"/>
                <a:gd name="connsiteX62" fmla="*/ 150482 w 898780"/>
                <a:gd name="connsiteY62" fmla="*/ 590772 h 1722396"/>
                <a:gd name="connsiteX63" fmla="*/ 154863 w 898780"/>
                <a:gd name="connsiteY63" fmla="*/ 586078 h 1722396"/>
                <a:gd name="connsiteX64" fmla="*/ 153681 w 898780"/>
                <a:gd name="connsiteY64" fmla="*/ 574907 h 1722396"/>
                <a:gd name="connsiteX65" fmla="*/ 155979 w 898780"/>
                <a:gd name="connsiteY65" fmla="*/ 563685 h 1722396"/>
                <a:gd name="connsiteX66" fmla="*/ 161027 w 898780"/>
                <a:gd name="connsiteY66" fmla="*/ 529071 h 1722396"/>
                <a:gd name="connsiteX67" fmla="*/ 161029 w 898780"/>
                <a:gd name="connsiteY67" fmla="*/ 529072 h 1722396"/>
                <a:gd name="connsiteX68" fmla="*/ 161029 w 898780"/>
                <a:gd name="connsiteY68" fmla="*/ 529071 h 1722396"/>
                <a:gd name="connsiteX69" fmla="*/ 152015 w 898780"/>
                <a:gd name="connsiteY69" fmla="*/ 454436 h 1722396"/>
                <a:gd name="connsiteX70" fmla="*/ 124252 w 898780"/>
                <a:gd name="connsiteY70" fmla="*/ 303722 h 1722396"/>
                <a:gd name="connsiteX71" fmla="*/ 110550 w 898780"/>
                <a:gd name="connsiteY71" fmla="*/ 300477 h 1722396"/>
                <a:gd name="connsiteX72" fmla="*/ 14280 w 898780"/>
                <a:gd name="connsiteY72" fmla="*/ 346268 h 1722396"/>
                <a:gd name="connsiteX73" fmla="*/ 17073 w 898780"/>
                <a:gd name="connsiteY73" fmla="*/ 24802 h 1722396"/>
                <a:gd name="connsiteX0" fmla="*/ 710879 w 898780"/>
                <a:gd name="connsiteY0" fmla="*/ 28977 h 1722396"/>
                <a:gd name="connsiteX1" fmla="*/ 850054 w 898780"/>
                <a:gd name="connsiteY1" fmla="*/ 30059 h 1722396"/>
                <a:gd name="connsiteX2" fmla="*/ 890437 w 898780"/>
                <a:gd name="connsiteY2" fmla="*/ 30419 h 1722396"/>
                <a:gd name="connsiteX3" fmla="*/ 898730 w 898780"/>
                <a:gd name="connsiteY3" fmla="*/ 39433 h 1722396"/>
                <a:gd name="connsiteX4" fmla="*/ 898008 w 898780"/>
                <a:gd name="connsiteY4" fmla="*/ 150846 h 1722396"/>
                <a:gd name="connsiteX5" fmla="*/ 897287 w 898780"/>
                <a:gd name="connsiteY5" fmla="*/ 154812 h 1722396"/>
                <a:gd name="connsiteX6" fmla="*/ 879260 w 898780"/>
                <a:gd name="connsiteY6" fmla="*/ 172119 h 1722396"/>
                <a:gd name="connsiteX7" fmla="*/ 847530 w 898780"/>
                <a:gd name="connsiteY7" fmla="*/ 172119 h 1722396"/>
                <a:gd name="connsiteX8" fmla="*/ 830223 w 898780"/>
                <a:gd name="connsiteY8" fmla="*/ 188704 h 1722396"/>
                <a:gd name="connsiteX9" fmla="*/ 820128 w 898780"/>
                <a:gd name="connsiteY9" fmla="*/ 356004 h 1722396"/>
                <a:gd name="connsiteX10" fmla="*/ 816883 w 898780"/>
                <a:gd name="connsiteY10" fmla="*/ 547460 h 1722396"/>
                <a:gd name="connsiteX11" fmla="*/ 821931 w 898780"/>
                <a:gd name="connsiteY11" fmla="*/ 685554 h 1722396"/>
                <a:gd name="connsiteX12" fmla="*/ 828781 w 898780"/>
                <a:gd name="connsiteY12" fmla="*/ 796967 h 1722396"/>
                <a:gd name="connsiteX13" fmla="*/ 837795 w 898780"/>
                <a:gd name="connsiteY13" fmla="*/ 924965 h 1722396"/>
                <a:gd name="connsiteX14" fmla="*/ 844646 w 898780"/>
                <a:gd name="connsiteY14" fmla="*/ 1033132 h 1722396"/>
                <a:gd name="connsiteX15" fmla="*/ 850054 w 898780"/>
                <a:gd name="connsiteY15" fmla="*/ 1225310 h 1722396"/>
                <a:gd name="connsiteX16" fmla="*/ 816522 w 898780"/>
                <a:gd name="connsiteY16" fmla="*/ 1479143 h 1722396"/>
                <a:gd name="connsiteX17" fmla="*/ 729988 w 898780"/>
                <a:gd name="connsiteY17" fmla="*/ 1667716 h 1722396"/>
                <a:gd name="connsiteX18" fmla="*/ 701504 w 898780"/>
                <a:gd name="connsiteY18" fmla="*/ 1710261 h 1722396"/>
                <a:gd name="connsiteX19" fmla="*/ 687442 w 898780"/>
                <a:gd name="connsiteY19" fmla="*/ 1721799 h 1722396"/>
                <a:gd name="connsiteX20" fmla="*/ 605956 w 898780"/>
                <a:gd name="connsiteY20" fmla="*/ 1722160 h 1722396"/>
                <a:gd name="connsiteX21" fmla="*/ 651386 w 898780"/>
                <a:gd name="connsiteY21" fmla="*/ 1657620 h 1722396"/>
                <a:gd name="connsiteX22" fmla="*/ 764241 w 898780"/>
                <a:gd name="connsiteY22" fmla="*/ 1388643 h 1722396"/>
                <a:gd name="connsiteX23" fmla="*/ 777942 w 898780"/>
                <a:gd name="connsiteY23" fmla="*/ 1219541 h 1722396"/>
                <a:gd name="connsiteX24" fmla="*/ 766044 w 898780"/>
                <a:gd name="connsiteY24" fmla="*/ 928570 h 1722396"/>
                <a:gd name="connsiteX25" fmla="*/ 746213 w 898780"/>
                <a:gd name="connsiteY25" fmla="*/ 427755 h 1722396"/>
                <a:gd name="connsiteX26" fmla="*/ 759193 w 898780"/>
                <a:gd name="connsiteY26" fmla="*/ 187262 h 1722396"/>
                <a:gd name="connsiteX27" fmla="*/ 741526 w 898780"/>
                <a:gd name="connsiteY27" fmla="*/ 167792 h 1722396"/>
                <a:gd name="connsiteX28" fmla="*/ 723859 w 898780"/>
                <a:gd name="connsiteY28" fmla="*/ 168153 h 1722396"/>
                <a:gd name="connsiteX29" fmla="*/ 711960 w 898780"/>
                <a:gd name="connsiteY29" fmla="*/ 156615 h 1722396"/>
                <a:gd name="connsiteX30" fmla="*/ 711239 w 898780"/>
                <a:gd name="connsiteY30" fmla="*/ 37991 h 1722396"/>
                <a:gd name="connsiteX31" fmla="*/ 710879 w 898780"/>
                <a:gd name="connsiteY31" fmla="*/ 28977 h 1722396"/>
                <a:gd name="connsiteX32" fmla="*/ 17073 w 898780"/>
                <a:gd name="connsiteY32" fmla="*/ 24802 h 1722396"/>
                <a:gd name="connsiteX33" fmla="*/ 170764 w 898780"/>
                <a:gd name="connsiteY33" fmla="*/ 21765 h 1722396"/>
                <a:gd name="connsiteX34" fmla="*/ 217997 w 898780"/>
                <a:gd name="connsiteY34" fmla="*/ 23568 h 1722396"/>
                <a:gd name="connsiteX35" fmla="*/ 216555 w 898780"/>
                <a:gd name="connsiteY35" fmla="*/ 105415 h 1722396"/>
                <a:gd name="connsiteX36" fmla="*/ 190234 w 898780"/>
                <a:gd name="connsiteY36" fmla="*/ 211059 h 1722396"/>
                <a:gd name="connsiteX37" fmla="*/ 191676 w 898780"/>
                <a:gd name="connsiteY37" fmla="*/ 225481 h 1722396"/>
                <a:gd name="connsiteX38" fmla="*/ 240712 w 898780"/>
                <a:gd name="connsiteY38" fmla="*/ 334730 h 1722396"/>
                <a:gd name="connsiteX39" fmla="*/ 249005 w 898780"/>
                <a:gd name="connsiteY39" fmla="*/ 459123 h 1722396"/>
                <a:gd name="connsiteX40" fmla="*/ 245399 w 898780"/>
                <a:gd name="connsiteY40" fmla="*/ 495539 h 1722396"/>
                <a:gd name="connsiteX41" fmla="*/ 230977 w 898780"/>
                <a:gd name="connsiteY41" fmla="*/ 527989 h 1722396"/>
                <a:gd name="connsiteX42" fmla="*/ 226290 w 898780"/>
                <a:gd name="connsiteY42" fmla="*/ 535561 h 1722396"/>
                <a:gd name="connsiteX43" fmla="*/ 224744 w 898780"/>
                <a:gd name="connsiteY43" fmla="*/ 536180 h 1722396"/>
                <a:gd name="connsiteX44" fmla="*/ 226289 w 898780"/>
                <a:gd name="connsiteY44" fmla="*/ 535922 h 1722396"/>
                <a:gd name="connsiteX45" fmla="*/ 221241 w 898780"/>
                <a:gd name="connsiteY45" fmla="*/ 568507 h 1722396"/>
                <a:gd name="connsiteX46" fmla="*/ 214043 w 898780"/>
                <a:gd name="connsiteY46" fmla="*/ 600765 h 1722396"/>
                <a:gd name="connsiteX47" fmla="*/ 214256 w 898780"/>
                <a:gd name="connsiteY47" fmla="*/ 612812 h 1722396"/>
                <a:gd name="connsiteX48" fmla="*/ 211507 w 898780"/>
                <a:gd name="connsiteY48" fmla="*/ 624980 h 1722396"/>
                <a:gd name="connsiteX49" fmla="*/ 148048 w 898780"/>
                <a:gd name="connsiteY49" fmla="*/ 909822 h 1722396"/>
                <a:gd name="connsiteX50" fmla="*/ 103339 w 898780"/>
                <a:gd name="connsiteY50" fmla="*/ 1195024 h 1722396"/>
                <a:gd name="connsiteX51" fmla="*/ 114156 w 898780"/>
                <a:gd name="connsiteY51" fmla="*/ 1461477 h 1722396"/>
                <a:gd name="connsiteX52" fmla="*/ 217997 w 898780"/>
                <a:gd name="connsiteY52" fmla="*/ 1704493 h 1722396"/>
                <a:gd name="connsiteX53" fmla="*/ 226289 w 898780"/>
                <a:gd name="connsiteY53" fmla="*/ 1715670 h 1722396"/>
                <a:gd name="connsiteX54" fmla="*/ 212588 w 898780"/>
                <a:gd name="connsiteY54" fmla="*/ 1715670 h 1722396"/>
                <a:gd name="connsiteX55" fmla="*/ 151654 w 898780"/>
                <a:gd name="connsiteY55" fmla="*/ 1715310 h 1722396"/>
                <a:gd name="connsiteX56" fmla="*/ 142279 w 898780"/>
                <a:gd name="connsiteY56" fmla="*/ 1714949 h 1722396"/>
                <a:gd name="connsiteX57" fmla="*/ 108026 w 898780"/>
                <a:gd name="connsiteY57" fmla="*/ 1657260 h 1722396"/>
                <a:gd name="connsiteX58" fmla="*/ 48173 w 898780"/>
                <a:gd name="connsiteY58" fmla="*/ 1469048 h 1722396"/>
                <a:gd name="connsiteX59" fmla="*/ 36995 w 898780"/>
                <a:gd name="connsiteY59" fmla="*/ 1193582 h 1722396"/>
                <a:gd name="connsiteX60" fmla="*/ 95046 w 898780"/>
                <a:gd name="connsiteY60" fmla="*/ 844560 h 1722396"/>
                <a:gd name="connsiteX61" fmla="*/ 149851 w 898780"/>
                <a:gd name="connsiteY61" fmla="*/ 596856 h 1722396"/>
                <a:gd name="connsiteX62" fmla="*/ 150482 w 898780"/>
                <a:gd name="connsiteY62" fmla="*/ 590772 h 1722396"/>
                <a:gd name="connsiteX63" fmla="*/ 154863 w 898780"/>
                <a:gd name="connsiteY63" fmla="*/ 586078 h 1722396"/>
                <a:gd name="connsiteX64" fmla="*/ 153681 w 898780"/>
                <a:gd name="connsiteY64" fmla="*/ 574907 h 1722396"/>
                <a:gd name="connsiteX65" fmla="*/ 155979 w 898780"/>
                <a:gd name="connsiteY65" fmla="*/ 563685 h 1722396"/>
                <a:gd name="connsiteX66" fmla="*/ 161027 w 898780"/>
                <a:gd name="connsiteY66" fmla="*/ 529071 h 1722396"/>
                <a:gd name="connsiteX67" fmla="*/ 161029 w 898780"/>
                <a:gd name="connsiteY67" fmla="*/ 529072 h 1722396"/>
                <a:gd name="connsiteX68" fmla="*/ 161029 w 898780"/>
                <a:gd name="connsiteY68" fmla="*/ 529071 h 1722396"/>
                <a:gd name="connsiteX69" fmla="*/ 152015 w 898780"/>
                <a:gd name="connsiteY69" fmla="*/ 454436 h 1722396"/>
                <a:gd name="connsiteX70" fmla="*/ 124252 w 898780"/>
                <a:gd name="connsiteY70" fmla="*/ 303722 h 1722396"/>
                <a:gd name="connsiteX71" fmla="*/ 110550 w 898780"/>
                <a:gd name="connsiteY71" fmla="*/ 300477 h 1722396"/>
                <a:gd name="connsiteX72" fmla="*/ 14280 w 898780"/>
                <a:gd name="connsiteY72" fmla="*/ 346268 h 1722396"/>
                <a:gd name="connsiteX73" fmla="*/ 17073 w 898780"/>
                <a:gd name="connsiteY73" fmla="*/ 24802 h 1722396"/>
                <a:gd name="connsiteX0" fmla="*/ 704766 w 892667"/>
                <a:gd name="connsiteY0" fmla="*/ 28977 h 1722396"/>
                <a:gd name="connsiteX1" fmla="*/ 843941 w 892667"/>
                <a:gd name="connsiteY1" fmla="*/ 30059 h 1722396"/>
                <a:gd name="connsiteX2" fmla="*/ 884324 w 892667"/>
                <a:gd name="connsiteY2" fmla="*/ 30419 h 1722396"/>
                <a:gd name="connsiteX3" fmla="*/ 892617 w 892667"/>
                <a:gd name="connsiteY3" fmla="*/ 39433 h 1722396"/>
                <a:gd name="connsiteX4" fmla="*/ 891895 w 892667"/>
                <a:gd name="connsiteY4" fmla="*/ 150846 h 1722396"/>
                <a:gd name="connsiteX5" fmla="*/ 891174 w 892667"/>
                <a:gd name="connsiteY5" fmla="*/ 154812 h 1722396"/>
                <a:gd name="connsiteX6" fmla="*/ 873147 w 892667"/>
                <a:gd name="connsiteY6" fmla="*/ 172119 h 1722396"/>
                <a:gd name="connsiteX7" fmla="*/ 841417 w 892667"/>
                <a:gd name="connsiteY7" fmla="*/ 172119 h 1722396"/>
                <a:gd name="connsiteX8" fmla="*/ 824110 w 892667"/>
                <a:gd name="connsiteY8" fmla="*/ 188704 h 1722396"/>
                <a:gd name="connsiteX9" fmla="*/ 814015 w 892667"/>
                <a:gd name="connsiteY9" fmla="*/ 356004 h 1722396"/>
                <a:gd name="connsiteX10" fmla="*/ 810770 w 892667"/>
                <a:gd name="connsiteY10" fmla="*/ 547460 h 1722396"/>
                <a:gd name="connsiteX11" fmla="*/ 815818 w 892667"/>
                <a:gd name="connsiteY11" fmla="*/ 685554 h 1722396"/>
                <a:gd name="connsiteX12" fmla="*/ 822668 w 892667"/>
                <a:gd name="connsiteY12" fmla="*/ 796967 h 1722396"/>
                <a:gd name="connsiteX13" fmla="*/ 831682 w 892667"/>
                <a:gd name="connsiteY13" fmla="*/ 924965 h 1722396"/>
                <a:gd name="connsiteX14" fmla="*/ 838533 w 892667"/>
                <a:gd name="connsiteY14" fmla="*/ 1033132 h 1722396"/>
                <a:gd name="connsiteX15" fmla="*/ 843941 w 892667"/>
                <a:gd name="connsiteY15" fmla="*/ 1225310 h 1722396"/>
                <a:gd name="connsiteX16" fmla="*/ 810409 w 892667"/>
                <a:gd name="connsiteY16" fmla="*/ 1479143 h 1722396"/>
                <a:gd name="connsiteX17" fmla="*/ 723875 w 892667"/>
                <a:gd name="connsiteY17" fmla="*/ 1667716 h 1722396"/>
                <a:gd name="connsiteX18" fmla="*/ 695391 w 892667"/>
                <a:gd name="connsiteY18" fmla="*/ 1710261 h 1722396"/>
                <a:gd name="connsiteX19" fmla="*/ 681329 w 892667"/>
                <a:gd name="connsiteY19" fmla="*/ 1721799 h 1722396"/>
                <a:gd name="connsiteX20" fmla="*/ 599843 w 892667"/>
                <a:gd name="connsiteY20" fmla="*/ 1722160 h 1722396"/>
                <a:gd name="connsiteX21" fmla="*/ 645273 w 892667"/>
                <a:gd name="connsiteY21" fmla="*/ 1657620 h 1722396"/>
                <a:gd name="connsiteX22" fmla="*/ 758128 w 892667"/>
                <a:gd name="connsiteY22" fmla="*/ 1388643 h 1722396"/>
                <a:gd name="connsiteX23" fmla="*/ 771829 w 892667"/>
                <a:gd name="connsiteY23" fmla="*/ 1219541 h 1722396"/>
                <a:gd name="connsiteX24" fmla="*/ 759931 w 892667"/>
                <a:gd name="connsiteY24" fmla="*/ 928570 h 1722396"/>
                <a:gd name="connsiteX25" fmla="*/ 740100 w 892667"/>
                <a:gd name="connsiteY25" fmla="*/ 427755 h 1722396"/>
                <a:gd name="connsiteX26" fmla="*/ 753080 w 892667"/>
                <a:gd name="connsiteY26" fmla="*/ 187262 h 1722396"/>
                <a:gd name="connsiteX27" fmla="*/ 735413 w 892667"/>
                <a:gd name="connsiteY27" fmla="*/ 167792 h 1722396"/>
                <a:gd name="connsiteX28" fmla="*/ 717746 w 892667"/>
                <a:gd name="connsiteY28" fmla="*/ 168153 h 1722396"/>
                <a:gd name="connsiteX29" fmla="*/ 705847 w 892667"/>
                <a:gd name="connsiteY29" fmla="*/ 156615 h 1722396"/>
                <a:gd name="connsiteX30" fmla="*/ 705126 w 892667"/>
                <a:gd name="connsiteY30" fmla="*/ 37991 h 1722396"/>
                <a:gd name="connsiteX31" fmla="*/ 704766 w 892667"/>
                <a:gd name="connsiteY31" fmla="*/ 28977 h 1722396"/>
                <a:gd name="connsiteX32" fmla="*/ 10960 w 892667"/>
                <a:gd name="connsiteY32" fmla="*/ 24802 h 1722396"/>
                <a:gd name="connsiteX33" fmla="*/ 164651 w 892667"/>
                <a:gd name="connsiteY33" fmla="*/ 21765 h 1722396"/>
                <a:gd name="connsiteX34" fmla="*/ 211884 w 892667"/>
                <a:gd name="connsiteY34" fmla="*/ 23568 h 1722396"/>
                <a:gd name="connsiteX35" fmla="*/ 210442 w 892667"/>
                <a:gd name="connsiteY35" fmla="*/ 105415 h 1722396"/>
                <a:gd name="connsiteX36" fmla="*/ 184121 w 892667"/>
                <a:gd name="connsiteY36" fmla="*/ 211059 h 1722396"/>
                <a:gd name="connsiteX37" fmla="*/ 185563 w 892667"/>
                <a:gd name="connsiteY37" fmla="*/ 225481 h 1722396"/>
                <a:gd name="connsiteX38" fmla="*/ 234599 w 892667"/>
                <a:gd name="connsiteY38" fmla="*/ 334730 h 1722396"/>
                <a:gd name="connsiteX39" fmla="*/ 242892 w 892667"/>
                <a:gd name="connsiteY39" fmla="*/ 459123 h 1722396"/>
                <a:gd name="connsiteX40" fmla="*/ 239286 w 892667"/>
                <a:gd name="connsiteY40" fmla="*/ 495539 h 1722396"/>
                <a:gd name="connsiteX41" fmla="*/ 224864 w 892667"/>
                <a:gd name="connsiteY41" fmla="*/ 527989 h 1722396"/>
                <a:gd name="connsiteX42" fmla="*/ 220177 w 892667"/>
                <a:gd name="connsiteY42" fmla="*/ 535561 h 1722396"/>
                <a:gd name="connsiteX43" fmla="*/ 218631 w 892667"/>
                <a:gd name="connsiteY43" fmla="*/ 536180 h 1722396"/>
                <a:gd name="connsiteX44" fmla="*/ 220176 w 892667"/>
                <a:gd name="connsiteY44" fmla="*/ 535922 h 1722396"/>
                <a:gd name="connsiteX45" fmla="*/ 215128 w 892667"/>
                <a:gd name="connsiteY45" fmla="*/ 568507 h 1722396"/>
                <a:gd name="connsiteX46" fmla="*/ 207930 w 892667"/>
                <a:gd name="connsiteY46" fmla="*/ 600765 h 1722396"/>
                <a:gd name="connsiteX47" fmla="*/ 208143 w 892667"/>
                <a:gd name="connsiteY47" fmla="*/ 612812 h 1722396"/>
                <a:gd name="connsiteX48" fmla="*/ 205394 w 892667"/>
                <a:gd name="connsiteY48" fmla="*/ 624980 h 1722396"/>
                <a:gd name="connsiteX49" fmla="*/ 141935 w 892667"/>
                <a:gd name="connsiteY49" fmla="*/ 909822 h 1722396"/>
                <a:gd name="connsiteX50" fmla="*/ 97226 w 892667"/>
                <a:gd name="connsiteY50" fmla="*/ 1195024 h 1722396"/>
                <a:gd name="connsiteX51" fmla="*/ 108043 w 892667"/>
                <a:gd name="connsiteY51" fmla="*/ 1461477 h 1722396"/>
                <a:gd name="connsiteX52" fmla="*/ 211884 w 892667"/>
                <a:gd name="connsiteY52" fmla="*/ 1704493 h 1722396"/>
                <a:gd name="connsiteX53" fmla="*/ 220176 w 892667"/>
                <a:gd name="connsiteY53" fmla="*/ 1715670 h 1722396"/>
                <a:gd name="connsiteX54" fmla="*/ 206475 w 892667"/>
                <a:gd name="connsiteY54" fmla="*/ 1715670 h 1722396"/>
                <a:gd name="connsiteX55" fmla="*/ 145541 w 892667"/>
                <a:gd name="connsiteY55" fmla="*/ 1715310 h 1722396"/>
                <a:gd name="connsiteX56" fmla="*/ 136166 w 892667"/>
                <a:gd name="connsiteY56" fmla="*/ 1714949 h 1722396"/>
                <a:gd name="connsiteX57" fmla="*/ 101913 w 892667"/>
                <a:gd name="connsiteY57" fmla="*/ 1657260 h 1722396"/>
                <a:gd name="connsiteX58" fmla="*/ 42060 w 892667"/>
                <a:gd name="connsiteY58" fmla="*/ 1469048 h 1722396"/>
                <a:gd name="connsiteX59" fmla="*/ 30882 w 892667"/>
                <a:gd name="connsiteY59" fmla="*/ 1193582 h 1722396"/>
                <a:gd name="connsiteX60" fmla="*/ 88933 w 892667"/>
                <a:gd name="connsiteY60" fmla="*/ 844560 h 1722396"/>
                <a:gd name="connsiteX61" fmla="*/ 143738 w 892667"/>
                <a:gd name="connsiteY61" fmla="*/ 596856 h 1722396"/>
                <a:gd name="connsiteX62" fmla="*/ 144369 w 892667"/>
                <a:gd name="connsiteY62" fmla="*/ 590772 h 1722396"/>
                <a:gd name="connsiteX63" fmla="*/ 148750 w 892667"/>
                <a:gd name="connsiteY63" fmla="*/ 586078 h 1722396"/>
                <a:gd name="connsiteX64" fmla="*/ 147568 w 892667"/>
                <a:gd name="connsiteY64" fmla="*/ 574907 h 1722396"/>
                <a:gd name="connsiteX65" fmla="*/ 149866 w 892667"/>
                <a:gd name="connsiteY65" fmla="*/ 563685 h 1722396"/>
                <a:gd name="connsiteX66" fmla="*/ 154914 w 892667"/>
                <a:gd name="connsiteY66" fmla="*/ 529071 h 1722396"/>
                <a:gd name="connsiteX67" fmla="*/ 154916 w 892667"/>
                <a:gd name="connsiteY67" fmla="*/ 529072 h 1722396"/>
                <a:gd name="connsiteX68" fmla="*/ 154916 w 892667"/>
                <a:gd name="connsiteY68" fmla="*/ 529071 h 1722396"/>
                <a:gd name="connsiteX69" fmla="*/ 145902 w 892667"/>
                <a:gd name="connsiteY69" fmla="*/ 454436 h 1722396"/>
                <a:gd name="connsiteX70" fmla="*/ 118139 w 892667"/>
                <a:gd name="connsiteY70" fmla="*/ 303722 h 1722396"/>
                <a:gd name="connsiteX71" fmla="*/ 104437 w 892667"/>
                <a:gd name="connsiteY71" fmla="*/ 300477 h 1722396"/>
                <a:gd name="connsiteX72" fmla="*/ 8167 w 892667"/>
                <a:gd name="connsiteY72" fmla="*/ 346268 h 1722396"/>
                <a:gd name="connsiteX73" fmla="*/ 10960 w 892667"/>
                <a:gd name="connsiteY73" fmla="*/ 24802 h 1722396"/>
                <a:gd name="connsiteX0" fmla="*/ 696599 w 884500"/>
                <a:gd name="connsiteY0" fmla="*/ 28977 h 1722396"/>
                <a:gd name="connsiteX1" fmla="*/ 835774 w 884500"/>
                <a:gd name="connsiteY1" fmla="*/ 30059 h 1722396"/>
                <a:gd name="connsiteX2" fmla="*/ 876157 w 884500"/>
                <a:gd name="connsiteY2" fmla="*/ 30419 h 1722396"/>
                <a:gd name="connsiteX3" fmla="*/ 884450 w 884500"/>
                <a:gd name="connsiteY3" fmla="*/ 39433 h 1722396"/>
                <a:gd name="connsiteX4" fmla="*/ 883728 w 884500"/>
                <a:gd name="connsiteY4" fmla="*/ 150846 h 1722396"/>
                <a:gd name="connsiteX5" fmla="*/ 883007 w 884500"/>
                <a:gd name="connsiteY5" fmla="*/ 154812 h 1722396"/>
                <a:gd name="connsiteX6" fmla="*/ 864980 w 884500"/>
                <a:gd name="connsiteY6" fmla="*/ 172119 h 1722396"/>
                <a:gd name="connsiteX7" fmla="*/ 833250 w 884500"/>
                <a:gd name="connsiteY7" fmla="*/ 172119 h 1722396"/>
                <a:gd name="connsiteX8" fmla="*/ 815943 w 884500"/>
                <a:gd name="connsiteY8" fmla="*/ 188704 h 1722396"/>
                <a:gd name="connsiteX9" fmla="*/ 805848 w 884500"/>
                <a:gd name="connsiteY9" fmla="*/ 356004 h 1722396"/>
                <a:gd name="connsiteX10" fmla="*/ 802603 w 884500"/>
                <a:gd name="connsiteY10" fmla="*/ 547460 h 1722396"/>
                <a:gd name="connsiteX11" fmla="*/ 807651 w 884500"/>
                <a:gd name="connsiteY11" fmla="*/ 685554 h 1722396"/>
                <a:gd name="connsiteX12" fmla="*/ 814501 w 884500"/>
                <a:gd name="connsiteY12" fmla="*/ 796967 h 1722396"/>
                <a:gd name="connsiteX13" fmla="*/ 823515 w 884500"/>
                <a:gd name="connsiteY13" fmla="*/ 924965 h 1722396"/>
                <a:gd name="connsiteX14" fmla="*/ 830366 w 884500"/>
                <a:gd name="connsiteY14" fmla="*/ 1033132 h 1722396"/>
                <a:gd name="connsiteX15" fmla="*/ 835774 w 884500"/>
                <a:gd name="connsiteY15" fmla="*/ 1225310 h 1722396"/>
                <a:gd name="connsiteX16" fmla="*/ 802242 w 884500"/>
                <a:gd name="connsiteY16" fmla="*/ 1479143 h 1722396"/>
                <a:gd name="connsiteX17" fmla="*/ 715708 w 884500"/>
                <a:gd name="connsiteY17" fmla="*/ 1667716 h 1722396"/>
                <a:gd name="connsiteX18" fmla="*/ 687224 w 884500"/>
                <a:gd name="connsiteY18" fmla="*/ 1710261 h 1722396"/>
                <a:gd name="connsiteX19" fmla="*/ 673162 w 884500"/>
                <a:gd name="connsiteY19" fmla="*/ 1721799 h 1722396"/>
                <a:gd name="connsiteX20" fmla="*/ 591676 w 884500"/>
                <a:gd name="connsiteY20" fmla="*/ 1722160 h 1722396"/>
                <a:gd name="connsiteX21" fmla="*/ 637106 w 884500"/>
                <a:gd name="connsiteY21" fmla="*/ 1657620 h 1722396"/>
                <a:gd name="connsiteX22" fmla="*/ 749961 w 884500"/>
                <a:gd name="connsiteY22" fmla="*/ 1388643 h 1722396"/>
                <a:gd name="connsiteX23" fmla="*/ 763662 w 884500"/>
                <a:gd name="connsiteY23" fmla="*/ 1219541 h 1722396"/>
                <a:gd name="connsiteX24" fmla="*/ 751764 w 884500"/>
                <a:gd name="connsiteY24" fmla="*/ 928570 h 1722396"/>
                <a:gd name="connsiteX25" fmla="*/ 731933 w 884500"/>
                <a:gd name="connsiteY25" fmla="*/ 427755 h 1722396"/>
                <a:gd name="connsiteX26" fmla="*/ 744913 w 884500"/>
                <a:gd name="connsiteY26" fmla="*/ 187262 h 1722396"/>
                <a:gd name="connsiteX27" fmla="*/ 727246 w 884500"/>
                <a:gd name="connsiteY27" fmla="*/ 167792 h 1722396"/>
                <a:gd name="connsiteX28" fmla="*/ 709579 w 884500"/>
                <a:gd name="connsiteY28" fmla="*/ 168153 h 1722396"/>
                <a:gd name="connsiteX29" fmla="*/ 697680 w 884500"/>
                <a:gd name="connsiteY29" fmla="*/ 156615 h 1722396"/>
                <a:gd name="connsiteX30" fmla="*/ 696959 w 884500"/>
                <a:gd name="connsiteY30" fmla="*/ 37991 h 1722396"/>
                <a:gd name="connsiteX31" fmla="*/ 696599 w 884500"/>
                <a:gd name="connsiteY31" fmla="*/ 28977 h 1722396"/>
                <a:gd name="connsiteX32" fmla="*/ 2793 w 884500"/>
                <a:gd name="connsiteY32" fmla="*/ 24802 h 1722396"/>
                <a:gd name="connsiteX33" fmla="*/ 156484 w 884500"/>
                <a:gd name="connsiteY33" fmla="*/ 21765 h 1722396"/>
                <a:gd name="connsiteX34" fmla="*/ 203717 w 884500"/>
                <a:gd name="connsiteY34" fmla="*/ 23568 h 1722396"/>
                <a:gd name="connsiteX35" fmla="*/ 202275 w 884500"/>
                <a:gd name="connsiteY35" fmla="*/ 105415 h 1722396"/>
                <a:gd name="connsiteX36" fmla="*/ 175954 w 884500"/>
                <a:gd name="connsiteY36" fmla="*/ 211059 h 1722396"/>
                <a:gd name="connsiteX37" fmla="*/ 177396 w 884500"/>
                <a:gd name="connsiteY37" fmla="*/ 225481 h 1722396"/>
                <a:gd name="connsiteX38" fmla="*/ 226432 w 884500"/>
                <a:gd name="connsiteY38" fmla="*/ 334730 h 1722396"/>
                <a:gd name="connsiteX39" fmla="*/ 234725 w 884500"/>
                <a:gd name="connsiteY39" fmla="*/ 459123 h 1722396"/>
                <a:gd name="connsiteX40" fmla="*/ 231119 w 884500"/>
                <a:gd name="connsiteY40" fmla="*/ 495539 h 1722396"/>
                <a:gd name="connsiteX41" fmla="*/ 216697 w 884500"/>
                <a:gd name="connsiteY41" fmla="*/ 527989 h 1722396"/>
                <a:gd name="connsiteX42" fmla="*/ 212010 w 884500"/>
                <a:gd name="connsiteY42" fmla="*/ 535561 h 1722396"/>
                <a:gd name="connsiteX43" fmla="*/ 210464 w 884500"/>
                <a:gd name="connsiteY43" fmla="*/ 536180 h 1722396"/>
                <a:gd name="connsiteX44" fmla="*/ 212009 w 884500"/>
                <a:gd name="connsiteY44" fmla="*/ 535922 h 1722396"/>
                <a:gd name="connsiteX45" fmla="*/ 206961 w 884500"/>
                <a:gd name="connsiteY45" fmla="*/ 568507 h 1722396"/>
                <a:gd name="connsiteX46" fmla="*/ 199763 w 884500"/>
                <a:gd name="connsiteY46" fmla="*/ 600765 h 1722396"/>
                <a:gd name="connsiteX47" fmla="*/ 199976 w 884500"/>
                <a:gd name="connsiteY47" fmla="*/ 612812 h 1722396"/>
                <a:gd name="connsiteX48" fmla="*/ 197227 w 884500"/>
                <a:gd name="connsiteY48" fmla="*/ 624980 h 1722396"/>
                <a:gd name="connsiteX49" fmla="*/ 133768 w 884500"/>
                <a:gd name="connsiteY49" fmla="*/ 909822 h 1722396"/>
                <a:gd name="connsiteX50" fmla="*/ 89059 w 884500"/>
                <a:gd name="connsiteY50" fmla="*/ 1195024 h 1722396"/>
                <a:gd name="connsiteX51" fmla="*/ 99876 w 884500"/>
                <a:gd name="connsiteY51" fmla="*/ 1461477 h 1722396"/>
                <a:gd name="connsiteX52" fmla="*/ 203717 w 884500"/>
                <a:gd name="connsiteY52" fmla="*/ 1704493 h 1722396"/>
                <a:gd name="connsiteX53" fmla="*/ 212009 w 884500"/>
                <a:gd name="connsiteY53" fmla="*/ 1715670 h 1722396"/>
                <a:gd name="connsiteX54" fmla="*/ 198308 w 884500"/>
                <a:gd name="connsiteY54" fmla="*/ 1715670 h 1722396"/>
                <a:gd name="connsiteX55" fmla="*/ 137374 w 884500"/>
                <a:gd name="connsiteY55" fmla="*/ 1715310 h 1722396"/>
                <a:gd name="connsiteX56" fmla="*/ 127999 w 884500"/>
                <a:gd name="connsiteY56" fmla="*/ 1714949 h 1722396"/>
                <a:gd name="connsiteX57" fmla="*/ 93746 w 884500"/>
                <a:gd name="connsiteY57" fmla="*/ 1657260 h 1722396"/>
                <a:gd name="connsiteX58" fmla="*/ 33893 w 884500"/>
                <a:gd name="connsiteY58" fmla="*/ 1469048 h 1722396"/>
                <a:gd name="connsiteX59" fmla="*/ 22715 w 884500"/>
                <a:gd name="connsiteY59" fmla="*/ 1193582 h 1722396"/>
                <a:gd name="connsiteX60" fmla="*/ 80766 w 884500"/>
                <a:gd name="connsiteY60" fmla="*/ 844560 h 1722396"/>
                <a:gd name="connsiteX61" fmla="*/ 135571 w 884500"/>
                <a:gd name="connsiteY61" fmla="*/ 596856 h 1722396"/>
                <a:gd name="connsiteX62" fmla="*/ 136202 w 884500"/>
                <a:gd name="connsiteY62" fmla="*/ 590772 h 1722396"/>
                <a:gd name="connsiteX63" fmla="*/ 140583 w 884500"/>
                <a:gd name="connsiteY63" fmla="*/ 586078 h 1722396"/>
                <a:gd name="connsiteX64" fmla="*/ 139401 w 884500"/>
                <a:gd name="connsiteY64" fmla="*/ 574907 h 1722396"/>
                <a:gd name="connsiteX65" fmla="*/ 141699 w 884500"/>
                <a:gd name="connsiteY65" fmla="*/ 563685 h 1722396"/>
                <a:gd name="connsiteX66" fmla="*/ 146747 w 884500"/>
                <a:gd name="connsiteY66" fmla="*/ 529071 h 1722396"/>
                <a:gd name="connsiteX67" fmla="*/ 146749 w 884500"/>
                <a:gd name="connsiteY67" fmla="*/ 529072 h 1722396"/>
                <a:gd name="connsiteX68" fmla="*/ 146749 w 884500"/>
                <a:gd name="connsiteY68" fmla="*/ 529071 h 1722396"/>
                <a:gd name="connsiteX69" fmla="*/ 137735 w 884500"/>
                <a:gd name="connsiteY69" fmla="*/ 454436 h 1722396"/>
                <a:gd name="connsiteX70" fmla="*/ 109972 w 884500"/>
                <a:gd name="connsiteY70" fmla="*/ 303722 h 1722396"/>
                <a:gd name="connsiteX71" fmla="*/ 96270 w 884500"/>
                <a:gd name="connsiteY71" fmla="*/ 300477 h 1722396"/>
                <a:gd name="connsiteX72" fmla="*/ 0 w 884500"/>
                <a:gd name="connsiteY72" fmla="*/ 346268 h 1722396"/>
                <a:gd name="connsiteX73" fmla="*/ 2793 w 884500"/>
                <a:gd name="connsiteY73" fmla="*/ 24802 h 1722396"/>
                <a:gd name="connsiteX0" fmla="*/ 696599 w 884500"/>
                <a:gd name="connsiteY0" fmla="*/ 7399 h 1700818"/>
                <a:gd name="connsiteX1" fmla="*/ 835774 w 884500"/>
                <a:gd name="connsiteY1" fmla="*/ 8481 h 1700818"/>
                <a:gd name="connsiteX2" fmla="*/ 876157 w 884500"/>
                <a:gd name="connsiteY2" fmla="*/ 8841 h 1700818"/>
                <a:gd name="connsiteX3" fmla="*/ 884450 w 884500"/>
                <a:gd name="connsiteY3" fmla="*/ 17855 h 1700818"/>
                <a:gd name="connsiteX4" fmla="*/ 883728 w 884500"/>
                <a:gd name="connsiteY4" fmla="*/ 129268 h 1700818"/>
                <a:gd name="connsiteX5" fmla="*/ 883007 w 884500"/>
                <a:gd name="connsiteY5" fmla="*/ 133234 h 1700818"/>
                <a:gd name="connsiteX6" fmla="*/ 864980 w 884500"/>
                <a:gd name="connsiteY6" fmla="*/ 150541 h 1700818"/>
                <a:gd name="connsiteX7" fmla="*/ 833250 w 884500"/>
                <a:gd name="connsiteY7" fmla="*/ 150541 h 1700818"/>
                <a:gd name="connsiteX8" fmla="*/ 815943 w 884500"/>
                <a:gd name="connsiteY8" fmla="*/ 167126 h 1700818"/>
                <a:gd name="connsiteX9" fmla="*/ 805848 w 884500"/>
                <a:gd name="connsiteY9" fmla="*/ 334426 h 1700818"/>
                <a:gd name="connsiteX10" fmla="*/ 802603 w 884500"/>
                <a:gd name="connsiteY10" fmla="*/ 525882 h 1700818"/>
                <a:gd name="connsiteX11" fmla="*/ 807651 w 884500"/>
                <a:gd name="connsiteY11" fmla="*/ 663976 h 1700818"/>
                <a:gd name="connsiteX12" fmla="*/ 814501 w 884500"/>
                <a:gd name="connsiteY12" fmla="*/ 775389 h 1700818"/>
                <a:gd name="connsiteX13" fmla="*/ 823515 w 884500"/>
                <a:gd name="connsiteY13" fmla="*/ 903387 h 1700818"/>
                <a:gd name="connsiteX14" fmla="*/ 830366 w 884500"/>
                <a:gd name="connsiteY14" fmla="*/ 1011554 h 1700818"/>
                <a:gd name="connsiteX15" fmla="*/ 835774 w 884500"/>
                <a:gd name="connsiteY15" fmla="*/ 1203732 h 1700818"/>
                <a:gd name="connsiteX16" fmla="*/ 802242 w 884500"/>
                <a:gd name="connsiteY16" fmla="*/ 1457565 h 1700818"/>
                <a:gd name="connsiteX17" fmla="*/ 715708 w 884500"/>
                <a:gd name="connsiteY17" fmla="*/ 1646138 h 1700818"/>
                <a:gd name="connsiteX18" fmla="*/ 687224 w 884500"/>
                <a:gd name="connsiteY18" fmla="*/ 1688683 h 1700818"/>
                <a:gd name="connsiteX19" fmla="*/ 673162 w 884500"/>
                <a:gd name="connsiteY19" fmla="*/ 1700221 h 1700818"/>
                <a:gd name="connsiteX20" fmla="*/ 591676 w 884500"/>
                <a:gd name="connsiteY20" fmla="*/ 1700582 h 1700818"/>
                <a:gd name="connsiteX21" fmla="*/ 637106 w 884500"/>
                <a:gd name="connsiteY21" fmla="*/ 1636042 h 1700818"/>
                <a:gd name="connsiteX22" fmla="*/ 749961 w 884500"/>
                <a:gd name="connsiteY22" fmla="*/ 1367065 h 1700818"/>
                <a:gd name="connsiteX23" fmla="*/ 763662 w 884500"/>
                <a:gd name="connsiteY23" fmla="*/ 1197963 h 1700818"/>
                <a:gd name="connsiteX24" fmla="*/ 751764 w 884500"/>
                <a:gd name="connsiteY24" fmla="*/ 906992 h 1700818"/>
                <a:gd name="connsiteX25" fmla="*/ 731933 w 884500"/>
                <a:gd name="connsiteY25" fmla="*/ 406177 h 1700818"/>
                <a:gd name="connsiteX26" fmla="*/ 744913 w 884500"/>
                <a:gd name="connsiteY26" fmla="*/ 165684 h 1700818"/>
                <a:gd name="connsiteX27" fmla="*/ 727246 w 884500"/>
                <a:gd name="connsiteY27" fmla="*/ 146214 h 1700818"/>
                <a:gd name="connsiteX28" fmla="*/ 709579 w 884500"/>
                <a:gd name="connsiteY28" fmla="*/ 146575 h 1700818"/>
                <a:gd name="connsiteX29" fmla="*/ 697680 w 884500"/>
                <a:gd name="connsiteY29" fmla="*/ 135037 h 1700818"/>
                <a:gd name="connsiteX30" fmla="*/ 696959 w 884500"/>
                <a:gd name="connsiteY30" fmla="*/ 16413 h 1700818"/>
                <a:gd name="connsiteX31" fmla="*/ 696599 w 884500"/>
                <a:gd name="connsiteY31" fmla="*/ 7399 h 1700818"/>
                <a:gd name="connsiteX32" fmla="*/ 2793 w 884500"/>
                <a:gd name="connsiteY32" fmla="*/ 3224 h 1700818"/>
                <a:gd name="connsiteX33" fmla="*/ 156484 w 884500"/>
                <a:gd name="connsiteY33" fmla="*/ 187 h 1700818"/>
                <a:gd name="connsiteX34" fmla="*/ 203717 w 884500"/>
                <a:gd name="connsiteY34" fmla="*/ 1990 h 1700818"/>
                <a:gd name="connsiteX35" fmla="*/ 202275 w 884500"/>
                <a:gd name="connsiteY35" fmla="*/ 83837 h 1700818"/>
                <a:gd name="connsiteX36" fmla="*/ 175954 w 884500"/>
                <a:gd name="connsiteY36" fmla="*/ 189481 h 1700818"/>
                <a:gd name="connsiteX37" fmla="*/ 177396 w 884500"/>
                <a:gd name="connsiteY37" fmla="*/ 203903 h 1700818"/>
                <a:gd name="connsiteX38" fmla="*/ 226432 w 884500"/>
                <a:gd name="connsiteY38" fmla="*/ 313152 h 1700818"/>
                <a:gd name="connsiteX39" fmla="*/ 234725 w 884500"/>
                <a:gd name="connsiteY39" fmla="*/ 437545 h 1700818"/>
                <a:gd name="connsiteX40" fmla="*/ 231119 w 884500"/>
                <a:gd name="connsiteY40" fmla="*/ 473961 h 1700818"/>
                <a:gd name="connsiteX41" fmla="*/ 216697 w 884500"/>
                <a:gd name="connsiteY41" fmla="*/ 506411 h 1700818"/>
                <a:gd name="connsiteX42" fmla="*/ 212010 w 884500"/>
                <a:gd name="connsiteY42" fmla="*/ 513983 h 1700818"/>
                <a:gd name="connsiteX43" fmla="*/ 210464 w 884500"/>
                <a:gd name="connsiteY43" fmla="*/ 514602 h 1700818"/>
                <a:gd name="connsiteX44" fmla="*/ 212009 w 884500"/>
                <a:gd name="connsiteY44" fmla="*/ 514344 h 1700818"/>
                <a:gd name="connsiteX45" fmla="*/ 206961 w 884500"/>
                <a:gd name="connsiteY45" fmla="*/ 546929 h 1700818"/>
                <a:gd name="connsiteX46" fmla="*/ 199763 w 884500"/>
                <a:gd name="connsiteY46" fmla="*/ 579187 h 1700818"/>
                <a:gd name="connsiteX47" fmla="*/ 199976 w 884500"/>
                <a:gd name="connsiteY47" fmla="*/ 591234 h 1700818"/>
                <a:gd name="connsiteX48" fmla="*/ 197227 w 884500"/>
                <a:gd name="connsiteY48" fmla="*/ 603402 h 1700818"/>
                <a:gd name="connsiteX49" fmla="*/ 133768 w 884500"/>
                <a:gd name="connsiteY49" fmla="*/ 888244 h 1700818"/>
                <a:gd name="connsiteX50" fmla="*/ 89059 w 884500"/>
                <a:gd name="connsiteY50" fmla="*/ 1173446 h 1700818"/>
                <a:gd name="connsiteX51" fmla="*/ 99876 w 884500"/>
                <a:gd name="connsiteY51" fmla="*/ 1439899 h 1700818"/>
                <a:gd name="connsiteX52" fmla="*/ 203717 w 884500"/>
                <a:gd name="connsiteY52" fmla="*/ 1682915 h 1700818"/>
                <a:gd name="connsiteX53" fmla="*/ 212009 w 884500"/>
                <a:gd name="connsiteY53" fmla="*/ 1694092 h 1700818"/>
                <a:gd name="connsiteX54" fmla="*/ 198308 w 884500"/>
                <a:gd name="connsiteY54" fmla="*/ 1694092 h 1700818"/>
                <a:gd name="connsiteX55" fmla="*/ 137374 w 884500"/>
                <a:gd name="connsiteY55" fmla="*/ 1693732 h 1700818"/>
                <a:gd name="connsiteX56" fmla="*/ 127999 w 884500"/>
                <a:gd name="connsiteY56" fmla="*/ 1693371 h 1700818"/>
                <a:gd name="connsiteX57" fmla="*/ 93746 w 884500"/>
                <a:gd name="connsiteY57" fmla="*/ 1635682 h 1700818"/>
                <a:gd name="connsiteX58" fmla="*/ 33893 w 884500"/>
                <a:gd name="connsiteY58" fmla="*/ 1447470 h 1700818"/>
                <a:gd name="connsiteX59" fmla="*/ 22715 w 884500"/>
                <a:gd name="connsiteY59" fmla="*/ 1172004 h 1700818"/>
                <a:gd name="connsiteX60" fmla="*/ 80766 w 884500"/>
                <a:gd name="connsiteY60" fmla="*/ 822982 h 1700818"/>
                <a:gd name="connsiteX61" fmla="*/ 135571 w 884500"/>
                <a:gd name="connsiteY61" fmla="*/ 575278 h 1700818"/>
                <a:gd name="connsiteX62" fmla="*/ 136202 w 884500"/>
                <a:gd name="connsiteY62" fmla="*/ 569194 h 1700818"/>
                <a:gd name="connsiteX63" fmla="*/ 140583 w 884500"/>
                <a:gd name="connsiteY63" fmla="*/ 564500 h 1700818"/>
                <a:gd name="connsiteX64" fmla="*/ 139401 w 884500"/>
                <a:gd name="connsiteY64" fmla="*/ 553329 h 1700818"/>
                <a:gd name="connsiteX65" fmla="*/ 141699 w 884500"/>
                <a:gd name="connsiteY65" fmla="*/ 542107 h 1700818"/>
                <a:gd name="connsiteX66" fmla="*/ 146747 w 884500"/>
                <a:gd name="connsiteY66" fmla="*/ 507493 h 1700818"/>
                <a:gd name="connsiteX67" fmla="*/ 146749 w 884500"/>
                <a:gd name="connsiteY67" fmla="*/ 507494 h 1700818"/>
                <a:gd name="connsiteX68" fmla="*/ 146749 w 884500"/>
                <a:gd name="connsiteY68" fmla="*/ 507493 h 1700818"/>
                <a:gd name="connsiteX69" fmla="*/ 137735 w 884500"/>
                <a:gd name="connsiteY69" fmla="*/ 432858 h 1700818"/>
                <a:gd name="connsiteX70" fmla="*/ 109972 w 884500"/>
                <a:gd name="connsiteY70" fmla="*/ 282144 h 1700818"/>
                <a:gd name="connsiteX71" fmla="*/ 96270 w 884500"/>
                <a:gd name="connsiteY71" fmla="*/ 278899 h 1700818"/>
                <a:gd name="connsiteX72" fmla="*/ 0 w 884500"/>
                <a:gd name="connsiteY72" fmla="*/ 324690 h 1700818"/>
                <a:gd name="connsiteX73" fmla="*/ 2793 w 884500"/>
                <a:gd name="connsiteY73" fmla="*/ 3224 h 170081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5954 w 884500"/>
                <a:gd name="connsiteY35" fmla="*/ 187491 h 1698828"/>
                <a:gd name="connsiteX36" fmla="*/ 177396 w 884500"/>
                <a:gd name="connsiteY36" fmla="*/ 201913 h 1698828"/>
                <a:gd name="connsiteX37" fmla="*/ 226432 w 884500"/>
                <a:gd name="connsiteY37" fmla="*/ 311162 h 1698828"/>
                <a:gd name="connsiteX38" fmla="*/ 234725 w 884500"/>
                <a:gd name="connsiteY38" fmla="*/ 435555 h 1698828"/>
                <a:gd name="connsiteX39" fmla="*/ 231119 w 884500"/>
                <a:gd name="connsiteY39" fmla="*/ 471971 h 1698828"/>
                <a:gd name="connsiteX40" fmla="*/ 216697 w 884500"/>
                <a:gd name="connsiteY40" fmla="*/ 504421 h 1698828"/>
                <a:gd name="connsiteX41" fmla="*/ 212010 w 884500"/>
                <a:gd name="connsiteY41" fmla="*/ 511993 h 1698828"/>
                <a:gd name="connsiteX42" fmla="*/ 210464 w 884500"/>
                <a:gd name="connsiteY42" fmla="*/ 512612 h 1698828"/>
                <a:gd name="connsiteX43" fmla="*/ 212009 w 884500"/>
                <a:gd name="connsiteY43" fmla="*/ 512354 h 1698828"/>
                <a:gd name="connsiteX44" fmla="*/ 206961 w 884500"/>
                <a:gd name="connsiteY44" fmla="*/ 544939 h 1698828"/>
                <a:gd name="connsiteX45" fmla="*/ 199763 w 884500"/>
                <a:gd name="connsiteY45" fmla="*/ 577197 h 1698828"/>
                <a:gd name="connsiteX46" fmla="*/ 199976 w 884500"/>
                <a:gd name="connsiteY46" fmla="*/ 589244 h 1698828"/>
                <a:gd name="connsiteX47" fmla="*/ 197227 w 884500"/>
                <a:gd name="connsiteY47" fmla="*/ 601412 h 1698828"/>
                <a:gd name="connsiteX48" fmla="*/ 133768 w 884500"/>
                <a:gd name="connsiteY48" fmla="*/ 886254 h 1698828"/>
                <a:gd name="connsiteX49" fmla="*/ 89059 w 884500"/>
                <a:gd name="connsiteY49" fmla="*/ 1171456 h 1698828"/>
                <a:gd name="connsiteX50" fmla="*/ 99876 w 884500"/>
                <a:gd name="connsiteY50" fmla="*/ 1437909 h 1698828"/>
                <a:gd name="connsiteX51" fmla="*/ 203717 w 884500"/>
                <a:gd name="connsiteY51" fmla="*/ 1680925 h 1698828"/>
                <a:gd name="connsiteX52" fmla="*/ 212009 w 884500"/>
                <a:gd name="connsiteY52" fmla="*/ 1692102 h 1698828"/>
                <a:gd name="connsiteX53" fmla="*/ 198308 w 884500"/>
                <a:gd name="connsiteY53" fmla="*/ 1692102 h 1698828"/>
                <a:gd name="connsiteX54" fmla="*/ 137374 w 884500"/>
                <a:gd name="connsiteY54" fmla="*/ 1691742 h 1698828"/>
                <a:gd name="connsiteX55" fmla="*/ 127999 w 884500"/>
                <a:gd name="connsiteY55" fmla="*/ 1691381 h 1698828"/>
                <a:gd name="connsiteX56" fmla="*/ 93746 w 884500"/>
                <a:gd name="connsiteY56" fmla="*/ 1633692 h 1698828"/>
                <a:gd name="connsiteX57" fmla="*/ 33893 w 884500"/>
                <a:gd name="connsiteY57" fmla="*/ 1445480 h 1698828"/>
                <a:gd name="connsiteX58" fmla="*/ 22715 w 884500"/>
                <a:gd name="connsiteY58" fmla="*/ 1170014 h 1698828"/>
                <a:gd name="connsiteX59" fmla="*/ 80766 w 884500"/>
                <a:gd name="connsiteY59" fmla="*/ 820992 h 1698828"/>
                <a:gd name="connsiteX60" fmla="*/ 135571 w 884500"/>
                <a:gd name="connsiteY60" fmla="*/ 573288 h 1698828"/>
                <a:gd name="connsiteX61" fmla="*/ 136202 w 884500"/>
                <a:gd name="connsiteY61" fmla="*/ 567204 h 1698828"/>
                <a:gd name="connsiteX62" fmla="*/ 140583 w 884500"/>
                <a:gd name="connsiteY62" fmla="*/ 562510 h 1698828"/>
                <a:gd name="connsiteX63" fmla="*/ 139401 w 884500"/>
                <a:gd name="connsiteY63" fmla="*/ 551339 h 1698828"/>
                <a:gd name="connsiteX64" fmla="*/ 141699 w 884500"/>
                <a:gd name="connsiteY64" fmla="*/ 540117 h 1698828"/>
                <a:gd name="connsiteX65" fmla="*/ 146747 w 884500"/>
                <a:gd name="connsiteY65" fmla="*/ 505503 h 1698828"/>
                <a:gd name="connsiteX66" fmla="*/ 146749 w 884500"/>
                <a:gd name="connsiteY66" fmla="*/ 505504 h 1698828"/>
                <a:gd name="connsiteX67" fmla="*/ 146749 w 884500"/>
                <a:gd name="connsiteY67" fmla="*/ 505503 h 1698828"/>
                <a:gd name="connsiteX68" fmla="*/ 137735 w 884500"/>
                <a:gd name="connsiteY68" fmla="*/ 430868 h 1698828"/>
                <a:gd name="connsiteX69" fmla="*/ 109972 w 884500"/>
                <a:gd name="connsiteY69" fmla="*/ 280154 h 1698828"/>
                <a:gd name="connsiteX70" fmla="*/ 96270 w 884500"/>
                <a:gd name="connsiteY70" fmla="*/ 276909 h 1698828"/>
                <a:gd name="connsiteX71" fmla="*/ 0 w 884500"/>
                <a:gd name="connsiteY71" fmla="*/ 322700 h 1698828"/>
                <a:gd name="connsiteX72" fmla="*/ 2793 w 884500"/>
                <a:gd name="connsiteY72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7396 w 884500"/>
                <a:gd name="connsiteY35" fmla="*/ 201913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31119 w 884500"/>
                <a:gd name="connsiteY38" fmla="*/ 471971 h 1698828"/>
                <a:gd name="connsiteX39" fmla="*/ 216697 w 884500"/>
                <a:gd name="connsiteY39" fmla="*/ 504421 h 1698828"/>
                <a:gd name="connsiteX40" fmla="*/ 212010 w 884500"/>
                <a:gd name="connsiteY40" fmla="*/ 511993 h 1698828"/>
                <a:gd name="connsiteX41" fmla="*/ 210464 w 884500"/>
                <a:gd name="connsiteY41" fmla="*/ 512612 h 1698828"/>
                <a:gd name="connsiteX42" fmla="*/ 212009 w 884500"/>
                <a:gd name="connsiteY42" fmla="*/ 512354 h 1698828"/>
                <a:gd name="connsiteX43" fmla="*/ 206961 w 884500"/>
                <a:gd name="connsiteY43" fmla="*/ 544939 h 1698828"/>
                <a:gd name="connsiteX44" fmla="*/ 199763 w 884500"/>
                <a:gd name="connsiteY44" fmla="*/ 577197 h 1698828"/>
                <a:gd name="connsiteX45" fmla="*/ 199976 w 884500"/>
                <a:gd name="connsiteY45" fmla="*/ 589244 h 1698828"/>
                <a:gd name="connsiteX46" fmla="*/ 197227 w 884500"/>
                <a:gd name="connsiteY46" fmla="*/ 601412 h 1698828"/>
                <a:gd name="connsiteX47" fmla="*/ 133768 w 884500"/>
                <a:gd name="connsiteY47" fmla="*/ 886254 h 1698828"/>
                <a:gd name="connsiteX48" fmla="*/ 89059 w 884500"/>
                <a:gd name="connsiteY48" fmla="*/ 1171456 h 1698828"/>
                <a:gd name="connsiteX49" fmla="*/ 99876 w 884500"/>
                <a:gd name="connsiteY49" fmla="*/ 1437909 h 1698828"/>
                <a:gd name="connsiteX50" fmla="*/ 203717 w 884500"/>
                <a:gd name="connsiteY50" fmla="*/ 1680925 h 1698828"/>
                <a:gd name="connsiteX51" fmla="*/ 212009 w 884500"/>
                <a:gd name="connsiteY51" fmla="*/ 1692102 h 1698828"/>
                <a:gd name="connsiteX52" fmla="*/ 198308 w 884500"/>
                <a:gd name="connsiteY52" fmla="*/ 1692102 h 1698828"/>
                <a:gd name="connsiteX53" fmla="*/ 137374 w 884500"/>
                <a:gd name="connsiteY53" fmla="*/ 1691742 h 1698828"/>
                <a:gd name="connsiteX54" fmla="*/ 127999 w 884500"/>
                <a:gd name="connsiteY54" fmla="*/ 1691381 h 1698828"/>
                <a:gd name="connsiteX55" fmla="*/ 93746 w 884500"/>
                <a:gd name="connsiteY55" fmla="*/ 1633692 h 1698828"/>
                <a:gd name="connsiteX56" fmla="*/ 33893 w 884500"/>
                <a:gd name="connsiteY56" fmla="*/ 1445480 h 1698828"/>
                <a:gd name="connsiteX57" fmla="*/ 22715 w 884500"/>
                <a:gd name="connsiteY57" fmla="*/ 1170014 h 1698828"/>
                <a:gd name="connsiteX58" fmla="*/ 80766 w 884500"/>
                <a:gd name="connsiteY58" fmla="*/ 820992 h 1698828"/>
                <a:gd name="connsiteX59" fmla="*/ 135571 w 884500"/>
                <a:gd name="connsiteY59" fmla="*/ 573288 h 1698828"/>
                <a:gd name="connsiteX60" fmla="*/ 136202 w 884500"/>
                <a:gd name="connsiteY60" fmla="*/ 567204 h 1698828"/>
                <a:gd name="connsiteX61" fmla="*/ 140583 w 884500"/>
                <a:gd name="connsiteY61" fmla="*/ 562510 h 1698828"/>
                <a:gd name="connsiteX62" fmla="*/ 139401 w 884500"/>
                <a:gd name="connsiteY62" fmla="*/ 551339 h 1698828"/>
                <a:gd name="connsiteX63" fmla="*/ 141699 w 884500"/>
                <a:gd name="connsiteY63" fmla="*/ 540117 h 1698828"/>
                <a:gd name="connsiteX64" fmla="*/ 146747 w 884500"/>
                <a:gd name="connsiteY64" fmla="*/ 505503 h 1698828"/>
                <a:gd name="connsiteX65" fmla="*/ 146749 w 884500"/>
                <a:gd name="connsiteY65" fmla="*/ 505504 h 1698828"/>
                <a:gd name="connsiteX66" fmla="*/ 146749 w 884500"/>
                <a:gd name="connsiteY66" fmla="*/ 505503 h 1698828"/>
                <a:gd name="connsiteX67" fmla="*/ 137735 w 884500"/>
                <a:gd name="connsiteY67" fmla="*/ 430868 h 1698828"/>
                <a:gd name="connsiteX68" fmla="*/ 109972 w 884500"/>
                <a:gd name="connsiteY68" fmla="*/ 280154 h 1698828"/>
                <a:gd name="connsiteX69" fmla="*/ 96270 w 884500"/>
                <a:gd name="connsiteY69" fmla="*/ 276909 h 1698828"/>
                <a:gd name="connsiteX70" fmla="*/ 0 w 884500"/>
                <a:gd name="connsiteY70" fmla="*/ 322700 h 1698828"/>
                <a:gd name="connsiteX71" fmla="*/ 2793 w 884500"/>
                <a:gd name="connsiteY71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7396 w 884500"/>
                <a:gd name="connsiteY35" fmla="*/ 201913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31119 w 884500"/>
                <a:gd name="connsiteY38" fmla="*/ 471971 h 1698828"/>
                <a:gd name="connsiteX39" fmla="*/ 216697 w 884500"/>
                <a:gd name="connsiteY39" fmla="*/ 504421 h 1698828"/>
                <a:gd name="connsiteX40" fmla="*/ 212010 w 884500"/>
                <a:gd name="connsiteY40" fmla="*/ 511993 h 1698828"/>
                <a:gd name="connsiteX41" fmla="*/ 210464 w 884500"/>
                <a:gd name="connsiteY41" fmla="*/ 512612 h 1698828"/>
                <a:gd name="connsiteX42" fmla="*/ 212009 w 884500"/>
                <a:gd name="connsiteY42" fmla="*/ 512354 h 1698828"/>
                <a:gd name="connsiteX43" fmla="*/ 206961 w 884500"/>
                <a:gd name="connsiteY43" fmla="*/ 544939 h 1698828"/>
                <a:gd name="connsiteX44" fmla="*/ 199763 w 884500"/>
                <a:gd name="connsiteY44" fmla="*/ 577197 h 1698828"/>
                <a:gd name="connsiteX45" fmla="*/ 199976 w 884500"/>
                <a:gd name="connsiteY45" fmla="*/ 589244 h 1698828"/>
                <a:gd name="connsiteX46" fmla="*/ 197227 w 884500"/>
                <a:gd name="connsiteY46" fmla="*/ 601412 h 1698828"/>
                <a:gd name="connsiteX47" fmla="*/ 133768 w 884500"/>
                <a:gd name="connsiteY47" fmla="*/ 886254 h 1698828"/>
                <a:gd name="connsiteX48" fmla="*/ 89059 w 884500"/>
                <a:gd name="connsiteY48" fmla="*/ 1171456 h 1698828"/>
                <a:gd name="connsiteX49" fmla="*/ 99876 w 884500"/>
                <a:gd name="connsiteY49" fmla="*/ 1437909 h 1698828"/>
                <a:gd name="connsiteX50" fmla="*/ 203717 w 884500"/>
                <a:gd name="connsiteY50" fmla="*/ 1680925 h 1698828"/>
                <a:gd name="connsiteX51" fmla="*/ 212009 w 884500"/>
                <a:gd name="connsiteY51" fmla="*/ 1692102 h 1698828"/>
                <a:gd name="connsiteX52" fmla="*/ 198308 w 884500"/>
                <a:gd name="connsiteY52" fmla="*/ 1692102 h 1698828"/>
                <a:gd name="connsiteX53" fmla="*/ 137374 w 884500"/>
                <a:gd name="connsiteY53" fmla="*/ 1691742 h 1698828"/>
                <a:gd name="connsiteX54" fmla="*/ 127999 w 884500"/>
                <a:gd name="connsiteY54" fmla="*/ 1691381 h 1698828"/>
                <a:gd name="connsiteX55" fmla="*/ 93746 w 884500"/>
                <a:gd name="connsiteY55" fmla="*/ 1633692 h 1698828"/>
                <a:gd name="connsiteX56" fmla="*/ 33893 w 884500"/>
                <a:gd name="connsiteY56" fmla="*/ 1445480 h 1698828"/>
                <a:gd name="connsiteX57" fmla="*/ 22715 w 884500"/>
                <a:gd name="connsiteY57" fmla="*/ 1170014 h 1698828"/>
                <a:gd name="connsiteX58" fmla="*/ 80766 w 884500"/>
                <a:gd name="connsiteY58" fmla="*/ 820992 h 1698828"/>
                <a:gd name="connsiteX59" fmla="*/ 135571 w 884500"/>
                <a:gd name="connsiteY59" fmla="*/ 573288 h 1698828"/>
                <a:gd name="connsiteX60" fmla="*/ 136202 w 884500"/>
                <a:gd name="connsiteY60" fmla="*/ 567204 h 1698828"/>
                <a:gd name="connsiteX61" fmla="*/ 140583 w 884500"/>
                <a:gd name="connsiteY61" fmla="*/ 562510 h 1698828"/>
                <a:gd name="connsiteX62" fmla="*/ 139401 w 884500"/>
                <a:gd name="connsiteY62" fmla="*/ 551339 h 1698828"/>
                <a:gd name="connsiteX63" fmla="*/ 141699 w 884500"/>
                <a:gd name="connsiteY63" fmla="*/ 540117 h 1698828"/>
                <a:gd name="connsiteX64" fmla="*/ 146747 w 884500"/>
                <a:gd name="connsiteY64" fmla="*/ 505503 h 1698828"/>
                <a:gd name="connsiteX65" fmla="*/ 146749 w 884500"/>
                <a:gd name="connsiteY65" fmla="*/ 505504 h 1698828"/>
                <a:gd name="connsiteX66" fmla="*/ 146749 w 884500"/>
                <a:gd name="connsiteY66" fmla="*/ 505503 h 1698828"/>
                <a:gd name="connsiteX67" fmla="*/ 137735 w 884500"/>
                <a:gd name="connsiteY67" fmla="*/ 430868 h 1698828"/>
                <a:gd name="connsiteX68" fmla="*/ 109972 w 884500"/>
                <a:gd name="connsiteY68" fmla="*/ 280154 h 1698828"/>
                <a:gd name="connsiteX69" fmla="*/ 96270 w 884500"/>
                <a:gd name="connsiteY69" fmla="*/ 276909 h 1698828"/>
                <a:gd name="connsiteX70" fmla="*/ 0 w 884500"/>
                <a:gd name="connsiteY70" fmla="*/ 322700 h 1698828"/>
                <a:gd name="connsiteX71" fmla="*/ 2793 w 884500"/>
                <a:gd name="connsiteY71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31119 w 884500"/>
                <a:gd name="connsiteY38" fmla="*/ 471971 h 1698828"/>
                <a:gd name="connsiteX39" fmla="*/ 216697 w 884500"/>
                <a:gd name="connsiteY39" fmla="*/ 504421 h 1698828"/>
                <a:gd name="connsiteX40" fmla="*/ 212010 w 884500"/>
                <a:gd name="connsiteY40" fmla="*/ 511993 h 1698828"/>
                <a:gd name="connsiteX41" fmla="*/ 210464 w 884500"/>
                <a:gd name="connsiteY41" fmla="*/ 512612 h 1698828"/>
                <a:gd name="connsiteX42" fmla="*/ 212009 w 884500"/>
                <a:gd name="connsiteY42" fmla="*/ 512354 h 1698828"/>
                <a:gd name="connsiteX43" fmla="*/ 206961 w 884500"/>
                <a:gd name="connsiteY43" fmla="*/ 544939 h 1698828"/>
                <a:gd name="connsiteX44" fmla="*/ 199763 w 884500"/>
                <a:gd name="connsiteY44" fmla="*/ 577197 h 1698828"/>
                <a:gd name="connsiteX45" fmla="*/ 199976 w 884500"/>
                <a:gd name="connsiteY45" fmla="*/ 589244 h 1698828"/>
                <a:gd name="connsiteX46" fmla="*/ 197227 w 884500"/>
                <a:gd name="connsiteY46" fmla="*/ 601412 h 1698828"/>
                <a:gd name="connsiteX47" fmla="*/ 133768 w 884500"/>
                <a:gd name="connsiteY47" fmla="*/ 886254 h 1698828"/>
                <a:gd name="connsiteX48" fmla="*/ 89059 w 884500"/>
                <a:gd name="connsiteY48" fmla="*/ 1171456 h 1698828"/>
                <a:gd name="connsiteX49" fmla="*/ 99876 w 884500"/>
                <a:gd name="connsiteY49" fmla="*/ 1437909 h 1698828"/>
                <a:gd name="connsiteX50" fmla="*/ 203717 w 884500"/>
                <a:gd name="connsiteY50" fmla="*/ 1680925 h 1698828"/>
                <a:gd name="connsiteX51" fmla="*/ 212009 w 884500"/>
                <a:gd name="connsiteY51" fmla="*/ 1692102 h 1698828"/>
                <a:gd name="connsiteX52" fmla="*/ 198308 w 884500"/>
                <a:gd name="connsiteY52" fmla="*/ 1692102 h 1698828"/>
                <a:gd name="connsiteX53" fmla="*/ 137374 w 884500"/>
                <a:gd name="connsiteY53" fmla="*/ 1691742 h 1698828"/>
                <a:gd name="connsiteX54" fmla="*/ 127999 w 884500"/>
                <a:gd name="connsiteY54" fmla="*/ 1691381 h 1698828"/>
                <a:gd name="connsiteX55" fmla="*/ 93746 w 884500"/>
                <a:gd name="connsiteY55" fmla="*/ 1633692 h 1698828"/>
                <a:gd name="connsiteX56" fmla="*/ 33893 w 884500"/>
                <a:gd name="connsiteY56" fmla="*/ 1445480 h 1698828"/>
                <a:gd name="connsiteX57" fmla="*/ 22715 w 884500"/>
                <a:gd name="connsiteY57" fmla="*/ 1170014 h 1698828"/>
                <a:gd name="connsiteX58" fmla="*/ 80766 w 884500"/>
                <a:gd name="connsiteY58" fmla="*/ 820992 h 1698828"/>
                <a:gd name="connsiteX59" fmla="*/ 135571 w 884500"/>
                <a:gd name="connsiteY59" fmla="*/ 573288 h 1698828"/>
                <a:gd name="connsiteX60" fmla="*/ 136202 w 884500"/>
                <a:gd name="connsiteY60" fmla="*/ 567204 h 1698828"/>
                <a:gd name="connsiteX61" fmla="*/ 140583 w 884500"/>
                <a:gd name="connsiteY61" fmla="*/ 562510 h 1698828"/>
                <a:gd name="connsiteX62" fmla="*/ 139401 w 884500"/>
                <a:gd name="connsiteY62" fmla="*/ 551339 h 1698828"/>
                <a:gd name="connsiteX63" fmla="*/ 141699 w 884500"/>
                <a:gd name="connsiteY63" fmla="*/ 540117 h 1698828"/>
                <a:gd name="connsiteX64" fmla="*/ 146747 w 884500"/>
                <a:gd name="connsiteY64" fmla="*/ 505503 h 1698828"/>
                <a:gd name="connsiteX65" fmla="*/ 146749 w 884500"/>
                <a:gd name="connsiteY65" fmla="*/ 505504 h 1698828"/>
                <a:gd name="connsiteX66" fmla="*/ 146749 w 884500"/>
                <a:gd name="connsiteY66" fmla="*/ 505503 h 1698828"/>
                <a:gd name="connsiteX67" fmla="*/ 137735 w 884500"/>
                <a:gd name="connsiteY67" fmla="*/ 430868 h 1698828"/>
                <a:gd name="connsiteX68" fmla="*/ 109972 w 884500"/>
                <a:gd name="connsiteY68" fmla="*/ 280154 h 1698828"/>
                <a:gd name="connsiteX69" fmla="*/ 96270 w 884500"/>
                <a:gd name="connsiteY69" fmla="*/ 276909 h 1698828"/>
                <a:gd name="connsiteX70" fmla="*/ 0 w 884500"/>
                <a:gd name="connsiteY70" fmla="*/ 322700 h 1698828"/>
                <a:gd name="connsiteX71" fmla="*/ 2793 w 884500"/>
                <a:gd name="connsiteY71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31119 w 884500"/>
                <a:gd name="connsiteY38" fmla="*/ 471971 h 1698828"/>
                <a:gd name="connsiteX39" fmla="*/ 216697 w 884500"/>
                <a:gd name="connsiteY39" fmla="*/ 504421 h 1698828"/>
                <a:gd name="connsiteX40" fmla="*/ 212010 w 884500"/>
                <a:gd name="connsiteY40" fmla="*/ 511993 h 1698828"/>
                <a:gd name="connsiteX41" fmla="*/ 210464 w 884500"/>
                <a:gd name="connsiteY41" fmla="*/ 512612 h 1698828"/>
                <a:gd name="connsiteX42" fmla="*/ 212009 w 884500"/>
                <a:gd name="connsiteY42" fmla="*/ 512354 h 1698828"/>
                <a:gd name="connsiteX43" fmla="*/ 206961 w 884500"/>
                <a:gd name="connsiteY43" fmla="*/ 544939 h 1698828"/>
                <a:gd name="connsiteX44" fmla="*/ 199763 w 884500"/>
                <a:gd name="connsiteY44" fmla="*/ 577197 h 1698828"/>
                <a:gd name="connsiteX45" fmla="*/ 199976 w 884500"/>
                <a:gd name="connsiteY45" fmla="*/ 589244 h 1698828"/>
                <a:gd name="connsiteX46" fmla="*/ 197227 w 884500"/>
                <a:gd name="connsiteY46" fmla="*/ 601412 h 1698828"/>
                <a:gd name="connsiteX47" fmla="*/ 133768 w 884500"/>
                <a:gd name="connsiteY47" fmla="*/ 886254 h 1698828"/>
                <a:gd name="connsiteX48" fmla="*/ 89059 w 884500"/>
                <a:gd name="connsiteY48" fmla="*/ 1171456 h 1698828"/>
                <a:gd name="connsiteX49" fmla="*/ 99876 w 884500"/>
                <a:gd name="connsiteY49" fmla="*/ 1437909 h 1698828"/>
                <a:gd name="connsiteX50" fmla="*/ 203717 w 884500"/>
                <a:gd name="connsiteY50" fmla="*/ 1680925 h 1698828"/>
                <a:gd name="connsiteX51" fmla="*/ 212009 w 884500"/>
                <a:gd name="connsiteY51" fmla="*/ 1692102 h 1698828"/>
                <a:gd name="connsiteX52" fmla="*/ 198308 w 884500"/>
                <a:gd name="connsiteY52" fmla="*/ 1692102 h 1698828"/>
                <a:gd name="connsiteX53" fmla="*/ 137374 w 884500"/>
                <a:gd name="connsiteY53" fmla="*/ 1691742 h 1698828"/>
                <a:gd name="connsiteX54" fmla="*/ 127999 w 884500"/>
                <a:gd name="connsiteY54" fmla="*/ 1691381 h 1698828"/>
                <a:gd name="connsiteX55" fmla="*/ 93746 w 884500"/>
                <a:gd name="connsiteY55" fmla="*/ 1633692 h 1698828"/>
                <a:gd name="connsiteX56" fmla="*/ 33893 w 884500"/>
                <a:gd name="connsiteY56" fmla="*/ 1445480 h 1698828"/>
                <a:gd name="connsiteX57" fmla="*/ 22715 w 884500"/>
                <a:gd name="connsiteY57" fmla="*/ 1170014 h 1698828"/>
                <a:gd name="connsiteX58" fmla="*/ 80766 w 884500"/>
                <a:gd name="connsiteY58" fmla="*/ 820992 h 1698828"/>
                <a:gd name="connsiteX59" fmla="*/ 135571 w 884500"/>
                <a:gd name="connsiteY59" fmla="*/ 573288 h 1698828"/>
                <a:gd name="connsiteX60" fmla="*/ 136202 w 884500"/>
                <a:gd name="connsiteY60" fmla="*/ 567204 h 1698828"/>
                <a:gd name="connsiteX61" fmla="*/ 140583 w 884500"/>
                <a:gd name="connsiteY61" fmla="*/ 562510 h 1698828"/>
                <a:gd name="connsiteX62" fmla="*/ 139401 w 884500"/>
                <a:gd name="connsiteY62" fmla="*/ 551339 h 1698828"/>
                <a:gd name="connsiteX63" fmla="*/ 141699 w 884500"/>
                <a:gd name="connsiteY63" fmla="*/ 540117 h 1698828"/>
                <a:gd name="connsiteX64" fmla="*/ 146747 w 884500"/>
                <a:gd name="connsiteY64" fmla="*/ 505503 h 1698828"/>
                <a:gd name="connsiteX65" fmla="*/ 146749 w 884500"/>
                <a:gd name="connsiteY65" fmla="*/ 505504 h 1698828"/>
                <a:gd name="connsiteX66" fmla="*/ 146749 w 884500"/>
                <a:gd name="connsiteY66" fmla="*/ 505503 h 1698828"/>
                <a:gd name="connsiteX67" fmla="*/ 137735 w 884500"/>
                <a:gd name="connsiteY67" fmla="*/ 430868 h 1698828"/>
                <a:gd name="connsiteX68" fmla="*/ 96270 w 884500"/>
                <a:gd name="connsiteY68" fmla="*/ 276909 h 1698828"/>
                <a:gd name="connsiteX69" fmla="*/ 0 w 884500"/>
                <a:gd name="connsiteY69" fmla="*/ 322700 h 1698828"/>
                <a:gd name="connsiteX70" fmla="*/ 2793 w 884500"/>
                <a:gd name="connsiteY70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31119 w 884500"/>
                <a:gd name="connsiteY38" fmla="*/ 471971 h 1698828"/>
                <a:gd name="connsiteX39" fmla="*/ 216697 w 884500"/>
                <a:gd name="connsiteY39" fmla="*/ 504421 h 1698828"/>
                <a:gd name="connsiteX40" fmla="*/ 212010 w 884500"/>
                <a:gd name="connsiteY40" fmla="*/ 511993 h 1698828"/>
                <a:gd name="connsiteX41" fmla="*/ 210464 w 884500"/>
                <a:gd name="connsiteY41" fmla="*/ 512612 h 1698828"/>
                <a:gd name="connsiteX42" fmla="*/ 212009 w 884500"/>
                <a:gd name="connsiteY42" fmla="*/ 512354 h 1698828"/>
                <a:gd name="connsiteX43" fmla="*/ 206961 w 884500"/>
                <a:gd name="connsiteY43" fmla="*/ 544939 h 1698828"/>
                <a:gd name="connsiteX44" fmla="*/ 199763 w 884500"/>
                <a:gd name="connsiteY44" fmla="*/ 577197 h 1698828"/>
                <a:gd name="connsiteX45" fmla="*/ 199976 w 884500"/>
                <a:gd name="connsiteY45" fmla="*/ 589244 h 1698828"/>
                <a:gd name="connsiteX46" fmla="*/ 197227 w 884500"/>
                <a:gd name="connsiteY46" fmla="*/ 601412 h 1698828"/>
                <a:gd name="connsiteX47" fmla="*/ 133768 w 884500"/>
                <a:gd name="connsiteY47" fmla="*/ 886254 h 1698828"/>
                <a:gd name="connsiteX48" fmla="*/ 89059 w 884500"/>
                <a:gd name="connsiteY48" fmla="*/ 1171456 h 1698828"/>
                <a:gd name="connsiteX49" fmla="*/ 99876 w 884500"/>
                <a:gd name="connsiteY49" fmla="*/ 1437909 h 1698828"/>
                <a:gd name="connsiteX50" fmla="*/ 203717 w 884500"/>
                <a:gd name="connsiteY50" fmla="*/ 1680925 h 1698828"/>
                <a:gd name="connsiteX51" fmla="*/ 212009 w 884500"/>
                <a:gd name="connsiteY51" fmla="*/ 1692102 h 1698828"/>
                <a:gd name="connsiteX52" fmla="*/ 198308 w 884500"/>
                <a:gd name="connsiteY52" fmla="*/ 1692102 h 1698828"/>
                <a:gd name="connsiteX53" fmla="*/ 137374 w 884500"/>
                <a:gd name="connsiteY53" fmla="*/ 1691742 h 1698828"/>
                <a:gd name="connsiteX54" fmla="*/ 127999 w 884500"/>
                <a:gd name="connsiteY54" fmla="*/ 1691381 h 1698828"/>
                <a:gd name="connsiteX55" fmla="*/ 93746 w 884500"/>
                <a:gd name="connsiteY55" fmla="*/ 1633692 h 1698828"/>
                <a:gd name="connsiteX56" fmla="*/ 33893 w 884500"/>
                <a:gd name="connsiteY56" fmla="*/ 1445480 h 1698828"/>
                <a:gd name="connsiteX57" fmla="*/ 22715 w 884500"/>
                <a:gd name="connsiteY57" fmla="*/ 1170014 h 1698828"/>
                <a:gd name="connsiteX58" fmla="*/ 80766 w 884500"/>
                <a:gd name="connsiteY58" fmla="*/ 820992 h 1698828"/>
                <a:gd name="connsiteX59" fmla="*/ 135571 w 884500"/>
                <a:gd name="connsiteY59" fmla="*/ 573288 h 1698828"/>
                <a:gd name="connsiteX60" fmla="*/ 136202 w 884500"/>
                <a:gd name="connsiteY60" fmla="*/ 567204 h 1698828"/>
                <a:gd name="connsiteX61" fmla="*/ 140583 w 884500"/>
                <a:gd name="connsiteY61" fmla="*/ 562510 h 1698828"/>
                <a:gd name="connsiteX62" fmla="*/ 139401 w 884500"/>
                <a:gd name="connsiteY62" fmla="*/ 551339 h 1698828"/>
                <a:gd name="connsiteX63" fmla="*/ 141699 w 884500"/>
                <a:gd name="connsiteY63" fmla="*/ 540117 h 1698828"/>
                <a:gd name="connsiteX64" fmla="*/ 146747 w 884500"/>
                <a:gd name="connsiteY64" fmla="*/ 505503 h 1698828"/>
                <a:gd name="connsiteX65" fmla="*/ 146749 w 884500"/>
                <a:gd name="connsiteY65" fmla="*/ 505504 h 1698828"/>
                <a:gd name="connsiteX66" fmla="*/ 146749 w 884500"/>
                <a:gd name="connsiteY66" fmla="*/ 505503 h 1698828"/>
                <a:gd name="connsiteX67" fmla="*/ 137735 w 884500"/>
                <a:gd name="connsiteY67" fmla="*/ 430868 h 1698828"/>
                <a:gd name="connsiteX68" fmla="*/ 96270 w 884500"/>
                <a:gd name="connsiteY68" fmla="*/ 276909 h 1698828"/>
                <a:gd name="connsiteX69" fmla="*/ 0 w 884500"/>
                <a:gd name="connsiteY69" fmla="*/ 322700 h 1698828"/>
                <a:gd name="connsiteX70" fmla="*/ 2793 w 884500"/>
                <a:gd name="connsiteY70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31119 w 884500"/>
                <a:gd name="connsiteY38" fmla="*/ 471971 h 1698828"/>
                <a:gd name="connsiteX39" fmla="*/ 212010 w 884500"/>
                <a:gd name="connsiteY39" fmla="*/ 511993 h 1698828"/>
                <a:gd name="connsiteX40" fmla="*/ 210464 w 884500"/>
                <a:gd name="connsiteY40" fmla="*/ 512612 h 1698828"/>
                <a:gd name="connsiteX41" fmla="*/ 212009 w 884500"/>
                <a:gd name="connsiteY41" fmla="*/ 512354 h 1698828"/>
                <a:gd name="connsiteX42" fmla="*/ 206961 w 884500"/>
                <a:gd name="connsiteY42" fmla="*/ 544939 h 1698828"/>
                <a:gd name="connsiteX43" fmla="*/ 199763 w 884500"/>
                <a:gd name="connsiteY43" fmla="*/ 577197 h 1698828"/>
                <a:gd name="connsiteX44" fmla="*/ 199976 w 884500"/>
                <a:gd name="connsiteY44" fmla="*/ 589244 h 1698828"/>
                <a:gd name="connsiteX45" fmla="*/ 197227 w 884500"/>
                <a:gd name="connsiteY45" fmla="*/ 601412 h 1698828"/>
                <a:gd name="connsiteX46" fmla="*/ 133768 w 884500"/>
                <a:gd name="connsiteY46" fmla="*/ 886254 h 1698828"/>
                <a:gd name="connsiteX47" fmla="*/ 89059 w 884500"/>
                <a:gd name="connsiteY47" fmla="*/ 1171456 h 1698828"/>
                <a:gd name="connsiteX48" fmla="*/ 99876 w 884500"/>
                <a:gd name="connsiteY48" fmla="*/ 1437909 h 1698828"/>
                <a:gd name="connsiteX49" fmla="*/ 203717 w 884500"/>
                <a:gd name="connsiteY49" fmla="*/ 1680925 h 1698828"/>
                <a:gd name="connsiteX50" fmla="*/ 212009 w 884500"/>
                <a:gd name="connsiteY50" fmla="*/ 1692102 h 1698828"/>
                <a:gd name="connsiteX51" fmla="*/ 198308 w 884500"/>
                <a:gd name="connsiteY51" fmla="*/ 1692102 h 1698828"/>
                <a:gd name="connsiteX52" fmla="*/ 137374 w 884500"/>
                <a:gd name="connsiteY52" fmla="*/ 1691742 h 1698828"/>
                <a:gd name="connsiteX53" fmla="*/ 127999 w 884500"/>
                <a:gd name="connsiteY53" fmla="*/ 1691381 h 1698828"/>
                <a:gd name="connsiteX54" fmla="*/ 93746 w 884500"/>
                <a:gd name="connsiteY54" fmla="*/ 1633692 h 1698828"/>
                <a:gd name="connsiteX55" fmla="*/ 33893 w 884500"/>
                <a:gd name="connsiteY55" fmla="*/ 1445480 h 1698828"/>
                <a:gd name="connsiteX56" fmla="*/ 22715 w 884500"/>
                <a:gd name="connsiteY56" fmla="*/ 1170014 h 1698828"/>
                <a:gd name="connsiteX57" fmla="*/ 80766 w 884500"/>
                <a:gd name="connsiteY57" fmla="*/ 820992 h 1698828"/>
                <a:gd name="connsiteX58" fmla="*/ 135571 w 884500"/>
                <a:gd name="connsiteY58" fmla="*/ 573288 h 1698828"/>
                <a:gd name="connsiteX59" fmla="*/ 136202 w 884500"/>
                <a:gd name="connsiteY59" fmla="*/ 567204 h 1698828"/>
                <a:gd name="connsiteX60" fmla="*/ 140583 w 884500"/>
                <a:gd name="connsiteY60" fmla="*/ 562510 h 1698828"/>
                <a:gd name="connsiteX61" fmla="*/ 139401 w 884500"/>
                <a:gd name="connsiteY61" fmla="*/ 551339 h 1698828"/>
                <a:gd name="connsiteX62" fmla="*/ 141699 w 884500"/>
                <a:gd name="connsiteY62" fmla="*/ 540117 h 1698828"/>
                <a:gd name="connsiteX63" fmla="*/ 146747 w 884500"/>
                <a:gd name="connsiteY63" fmla="*/ 505503 h 1698828"/>
                <a:gd name="connsiteX64" fmla="*/ 146749 w 884500"/>
                <a:gd name="connsiteY64" fmla="*/ 505504 h 1698828"/>
                <a:gd name="connsiteX65" fmla="*/ 146749 w 884500"/>
                <a:gd name="connsiteY65" fmla="*/ 505503 h 1698828"/>
                <a:gd name="connsiteX66" fmla="*/ 137735 w 884500"/>
                <a:gd name="connsiteY66" fmla="*/ 430868 h 1698828"/>
                <a:gd name="connsiteX67" fmla="*/ 96270 w 884500"/>
                <a:gd name="connsiteY67" fmla="*/ 276909 h 1698828"/>
                <a:gd name="connsiteX68" fmla="*/ 0 w 884500"/>
                <a:gd name="connsiteY68" fmla="*/ 322700 h 1698828"/>
                <a:gd name="connsiteX69" fmla="*/ 2793 w 884500"/>
                <a:gd name="connsiteY69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206961 w 884500"/>
                <a:gd name="connsiteY41" fmla="*/ 544939 h 1698828"/>
                <a:gd name="connsiteX42" fmla="*/ 199763 w 884500"/>
                <a:gd name="connsiteY42" fmla="*/ 577197 h 1698828"/>
                <a:gd name="connsiteX43" fmla="*/ 199976 w 884500"/>
                <a:gd name="connsiteY43" fmla="*/ 589244 h 1698828"/>
                <a:gd name="connsiteX44" fmla="*/ 197227 w 884500"/>
                <a:gd name="connsiteY44" fmla="*/ 601412 h 1698828"/>
                <a:gd name="connsiteX45" fmla="*/ 133768 w 884500"/>
                <a:gd name="connsiteY45" fmla="*/ 886254 h 1698828"/>
                <a:gd name="connsiteX46" fmla="*/ 89059 w 884500"/>
                <a:gd name="connsiteY46" fmla="*/ 1171456 h 1698828"/>
                <a:gd name="connsiteX47" fmla="*/ 99876 w 884500"/>
                <a:gd name="connsiteY47" fmla="*/ 1437909 h 1698828"/>
                <a:gd name="connsiteX48" fmla="*/ 203717 w 884500"/>
                <a:gd name="connsiteY48" fmla="*/ 1680925 h 1698828"/>
                <a:gd name="connsiteX49" fmla="*/ 212009 w 884500"/>
                <a:gd name="connsiteY49" fmla="*/ 1692102 h 1698828"/>
                <a:gd name="connsiteX50" fmla="*/ 198308 w 884500"/>
                <a:gd name="connsiteY50" fmla="*/ 1692102 h 1698828"/>
                <a:gd name="connsiteX51" fmla="*/ 137374 w 884500"/>
                <a:gd name="connsiteY51" fmla="*/ 1691742 h 1698828"/>
                <a:gd name="connsiteX52" fmla="*/ 127999 w 884500"/>
                <a:gd name="connsiteY52" fmla="*/ 1691381 h 1698828"/>
                <a:gd name="connsiteX53" fmla="*/ 93746 w 884500"/>
                <a:gd name="connsiteY53" fmla="*/ 1633692 h 1698828"/>
                <a:gd name="connsiteX54" fmla="*/ 33893 w 884500"/>
                <a:gd name="connsiteY54" fmla="*/ 1445480 h 1698828"/>
                <a:gd name="connsiteX55" fmla="*/ 22715 w 884500"/>
                <a:gd name="connsiteY55" fmla="*/ 1170014 h 1698828"/>
                <a:gd name="connsiteX56" fmla="*/ 80766 w 884500"/>
                <a:gd name="connsiteY56" fmla="*/ 820992 h 1698828"/>
                <a:gd name="connsiteX57" fmla="*/ 135571 w 884500"/>
                <a:gd name="connsiteY57" fmla="*/ 573288 h 1698828"/>
                <a:gd name="connsiteX58" fmla="*/ 136202 w 884500"/>
                <a:gd name="connsiteY58" fmla="*/ 567204 h 1698828"/>
                <a:gd name="connsiteX59" fmla="*/ 140583 w 884500"/>
                <a:gd name="connsiteY59" fmla="*/ 562510 h 1698828"/>
                <a:gd name="connsiteX60" fmla="*/ 139401 w 884500"/>
                <a:gd name="connsiteY60" fmla="*/ 551339 h 1698828"/>
                <a:gd name="connsiteX61" fmla="*/ 141699 w 884500"/>
                <a:gd name="connsiteY61" fmla="*/ 540117 h 1698828"/>
                <a:gd name="connsiteX62" fmla="*/ 146747 w 884500"/>
                <a:gd name="connsiteY62" fmla="*/ 505503 h 1698828"/>
                <a:gd name="connsiteX63" fmla="*/ 146749 w 884500"/>
                <a:gd name="connsiteY63" fmla="*/ 505504 h 1698828"/>
                <a:gd name="connsiteX64" fmla="*/ 146749 w 884500"/>
                <a:gd name="connsiteY64" fmla="*/ 505503 h 1698828"/>
                <a:gd name="connsiteX65" fmla="*/ 137735 w 884500"/>
                <a:gd name="connsiteY65" fmla="*/ 430868 h 1698828"/>
                <a:gd name="connsiteX66" fmla="*/ 96270 w 884500"/>
                <a:gd name="connsiteY66" fmla="*/ 276909 h 1698828"/>
                <a:gd name="connsiteX67" fmla="*/ 0 w 884500"/>
                <a:gd name="connsiteY67" fmla="*/ 322700 h 1698828"/>
                <a:gd name="connsiteX68" fmla="*/ 2793 w 884500"/>
                <a:gd name="connsiteY68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763 w 884500"/>
                <a:gd name="connsiteY41" fmla="*/ 577197 h 1698828"/>
                <a:gd name="connsiteX42" fmla="*/ 199976 w 884500"/>
                <a:gd name="connsiteY42" fmla="*/ 589244 h 1698828"/>
                <a:gd name="connsiteX43" fmla="*/ 197227 w 884500"/>
                <a:gd name="connsiteY43" fmla="*/ 601412 h 1698828"/>
                <a:gd name="connsiteX44" fmla="*/ 133768 w 884500"/>
                <a:gd name="connsiteY44" fmla="*/ 886254 h 1698828"/>
                <a:gd name="connsiteX45" fmla="*/ 89059 w 884500"/>
                <a:gd name="connsiteY45" fmla="*/ 1171456 h 1698828"/>
                <a:gd name="connsiteX46" fmla="*/ 99876 w 884500"/>
                <a:gd name="connsiteY46" fmla="*/ 1437909 h 1698828"/>
                <a:gd name="connsiteX47" fmla="*/ 203717 w 884500"/>
                <a:gd name="connsiteY47" fmla="*/ 1680925 h 1698828"/>
                <a:gd name="connsiteX48" fmla="*/ 212009 w 884500"/>
                <a:gd name="connsiteY48" fmla="*/ 1692102 h 1698828"/>
                <a:gd name="connsiteX49" fmla="*/ 198308 w 884500"/>
                <a:gd name="connsiteY49" fmla="*/ 1692102 h 1698828"/>
                <a:gd name="connsiteX50" fmla="*/ 137374 w 884500"/>
                <a:gd name="connsiteY50" fmla="*/ 1691742 h 1698828"/>
                <a:gd name="connsiteX51" fmla="*/ 127999 w 884500"/>
                <a:gd name="connsiteY51" fmla="*/ 1691381 h 1698828"/>
                <a:gd name="connsiteX52" fmla="*/ 93746 w 884500"/>
                <a:gd name="connsiteY52" fmla="*/ 1633692 h 1698828"/>
                <a:gd name="connsiteX53" fmla="*/ 33893 w 884500"/>
                <a:gd name="connsiteY53" fmla="*/ 1445480 h 1698828"/>
                <a:gd name="connsiteX54" fmla="*/ 22715 w 884500"/>
                <a:gd name="connsiteY54" fmla="*/ 1170014 h 1698828"/>
                <a:gd name="connsiteX55" fmla="*/ 80766 w 884500"/>
                <a:gd name="connsiteY55" fmla="*/ 820992 h 1698828"/>
                <a:gd name="connsiteX56" fmla="*/ 135571 w 884500"/>
                <a:gd name="connsiteY56" fmla="*/ 573288 h 1698828"/>
                <a:gd name="connsiteX57" fmla="*/ 136202 w 884500"/>
                <a:gd name="connsiteY57" fmla="*/ 567204 h 1698828"/>
                <a:gd name="connsiteX58" fmla="*/ 140583 w 884500"/>
                <a:gd name="connsiteY58" fmla="*/ 562510 h 1698828"/>
                <a:gd name="connsiteX59" fmla="*/ 139401 w 884500"/>
                <a:gd name="connsiteY59" fmla="*/ 551339 h 1698828"/>
                <a:gd name="connsiteX60" fmla="*/ 141699 w 884500"/>
                <a:gd name="connsiteY60" fmla="*/ 540117 h 1698828"/>
                <a:gd name="connsiteX61" fmla="*/ 146747 w 884500"/>
                <a:gd name="connsiteY61" fmla="*/ 505503 h 1698828"/>
                <a:gd name="connsiteX62" fmla="*/ 146749 w 884500"/>
                <a:gd name="connsiteY62" fmla="*/ 505504 h 1698828"/>
                <a:gd name="connsiteX63" fmla="*/ 146749 w 884500"/>
                <a:gd name="connsiteY63" fmla="*/ 505503 h 1698828"/>
                <a:gd name="connsiteX64" fmla="*/ 137735 w 884500"/>
                <a:gd name="connsiteY64" fmla="*/ 430868 h 1698828"/>
                <a:gd name="connsiteX65" fmla="*/ 96270 w 884500"/>
                <a:gd name="connsiteY65" fmla="*/ 276909 h 1698828"/>
                <a:gd name="connsiteX66" fmla="*/ 0 w 884500"/>
                <a:gd name="connsiteY66" fmla="*/ 322700 h 1698828"/>
                <a:gd name="connsiteX67" fmla="*/ 2793 w 884500"/>
                <a:gd name="connsiteY67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763 w 884500"/>
                <a:gd name="connsiteY41" fmla="*/ 577197 h 1698828"/>
                <a:gd name="connsiteX42" fmla="*/ 199976 w 884500"/>
                <a:gd name="connsiteY42" fmla="*/ 589244 h 1698828"/>
                <a:gd name="connsiteX43" fmla="*/ 133768 w 884500"/>
                <a:gd name="connsiteY43" fmla="*/ 886254 h 1698828"/>
                <a:gd name="connsiteX44" fmla="*/ 89059 w 884500"/>
                <a:gd name="connsiteY44" fmla="*/ 1171456 h 1698828"/>
                <a:gd name="connsiteX45" fmla="*/ 99876 w 884500"/>
                <a:gd name="connsiteY45" fmla="*/ 1437909 h 1698828"/>
                <a:gd name="connsiteX46" fmla="*/ 203717 w 884500"/>
                <a:gd name="connsiteY46" fmla="*/ 1680925 h 1698828"/>
                <a:gd name="connsiteX47" fmla="*/ 212009 w 884500"/>
                <a:gd name="connsiteY47" fmla="*/ 1692102 h 1698828"/>
                <a:gd name="connsiteX48" fmla="*/ 198308 w 884500"/>
                <a:gd name="connsiteY48" fmla="*/ 1692102 h 1698828"/>
                <a:gd name="connsiteX49" fmla="*/ 137374 w 884500"/>
                <a:gd name="connsiteY49" fmla="*/ 1691742 h 1698828"/>
                <a:gd name="connsiteX50" fmla="*/ 127999 w 884500"/>
                <a:gd name="connsiteY50" fmla="*/ 1691381 h 1698828"/>
                <a:gd name="connsiteX51" fmla="*/ 93746 w 884500"/>
                <a:gd name="connsiteY51" fmla="*/ 1633692 h 1698828"/>
                <a:gd name="connsiteX52" fmla="*/ 33893 w 884500"/>
                <a:gd name="connsiteY52" fmla="*/ 1445480 h 1698828"/>
                <a:gd name="connsiteX53" fmla="*/ 22715 w 884500"/>
                <a:gd name="connsiteY53" fmla="*/ 1170014 h 1698828"/>
                <a:gd name="connsiteX54" fmla="*/ 80766 w 884500"/>
                <a:gd name="connsiteY54" fmla="*/ 820992 h 1698828"/>
                <a:gd name="connsiteX55" fmla="*/ 135571 w 884500"/>
                <a:gd name="connsiteY55" fmla="*/ 573288 h 1698828"/>
                <a:gd name="connsiteX56" fmla="*/ 136202 w 884500"/>
                <a:gd name="connsiteY56" fmla="*/ 567204 h 1698828"/>
                <a:gd name="connsiteX57" fmla="*/ 140583 w 884500"/>
                <a:gd name="connsiteY57" fmla="*/ 562510 h 1698828"/>
                <a:gd name="connsiteX58" fmla="*/ 139401 w 884500"/>
                <a:gd name="connsiteY58" fmla="*/ 551339 h 1698828"/>
                <a:gd name="connsiteX59" fmla="*/ 141699 w 884500"/>
                <a:gd name="connsiteY59" fmla="*/ 540117 h 1698828"/>
                <a:gd name="connsiteX60" fmla="*/ 146747 w 884500"/>
                <a:gd name="connsiteY60" fmla="*/ 505503 h 1698828"/>
                <a:gd name="connsiteX61" fmla="*/ 146749 w 884500"/>
                <a:gd name="connsiteY61" fmla="*/ 505504 h 1698828"/>
                <a:gd name="connsiteX62" fmla="*/ 146749 w 884500"/>
                <a:gd name="connsiteY62" fmla="*/ 505503 h 1698828"/>
                <a:gd name="connsiteX63" fmla="*/ 137735 w 884500"/>
                <a:gd name="connsiteY63" fmla="*/ 430868 h 1698828"/>
                <a:gd name="connsiteX64" fmla="*/ 96270 w 884500"/>
                <a:gd name="connsiteY64" fmla="*/ 276909 h 1698828"/>
                <a:gd name="connsiteX65" fmla="*/ 0 w 884500"/>
                <a:gd name="connsiteY65" fmla="*/ 322700 h 1698828"/>
                <a:gd name="connsiteX66" fmla="*/ 2793 w 884500"/>
                <a:gd name="connsiteY66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35571 w 884500"/>
                <a:gd name="connsiteY54" fmla="*/ 573288 h 1698828"/>
                <a:gd name="connsiteX55" fmla="*/ 136202 w 884500"/>
                <a:gd name="connsiteY55" fmla="*/ 567204 h 1698828"/>
                <a:gd name="connsiteX56" fmla="*/ 140583 w 884500"/>
                <a:gd name="connsiteY56" fmla="*/ 562510 h 1698828"/>
                <a:gd name="connsiteX57" fmla="*/ 139401 w 884500"/>
                <a:gd name="connsiteY57" fmla="*/ 551339 h 1698828"/>
                <a:gd name="connsiteX58" fmla="*/ 141699 w 884500"/>
                <a:gd name="connsiteY58" fmla="*/ 540117 h 1698828"/>
                <a:gd name="connsiteX59" fmla="*/ 146747 w 884500"/>
                <a:gd name="connsiteY59" fmla="*/ 505503 h 1698828"/>
                <a:gd name="connsiteX60" fmla="*/ 146749 w 884500"/>
                <a:gd name="connsiteY60" fmla="*/ 505504 h 1698828"/>
                <a:gd name="connsiteX61" fmla="*/ 146749 w 884500"/>
                <a:gd name="connsiteY61" fmla="*/ 505503 h 1698828"/>
                <a:gd name="connsiteX62" fmla="*/ 137735 w 884500"/>
                <a:gd name="connsiteY62" fmla="*/ 430868 h 1698828"/>
                <a:gd name="connsiteX63" fmla="*/ 96270 w 884500"/>
                <a:gd name="connsiteY63" fmla="*/ 276909 h 1698828"/>
                <a:gd name="connsiteX64" fmla="*/ 0 w 884500"/>
                <a:gd name="connsiteY64" fmla="*/ 322700 h 1698828"/>
                <a:gd name="connsiteX65" fmla="*/ 2793 w 884500"/>
                <a:gd name="connsiteY65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35571 w 884500"/>
                <a:gd name="connsiteY54" fmla="*/ 573288 h 1698828"/>
                <a:gd name="connsiteX55" fmla="*/ 136202 w 884500"/>
                <a:gd name="connsiteY55" fmla="*/ 567204 h 1698828"/>
                <a:gd name="connsiteX56" fmla="*/ 140583 w 884500"/>
                <a:gd name="connsiteY56" fmla="*/ 562510 h 1698828"/>
                <a:gd name="connsiteX57" fmla="*/ 139401 w 884500"/>
                <a:gd name="connsiteY57" fmla="*/ 551339 h 1698828"/>
                <a:gd name="connsiteX58" fmla="*/ 146747 w 884500"/>
                <a:gd name="connsiteY58" fmla="*/ 505503 h 1698828"/>
                <a:gd name="connsiteX59" fmla="*/ 146749 w 884500"/>
                <a:gd name="connsiteY59" fmla="*/ 505504 h 1698828"/>
                <a:gd name="connsiteX60" fmla="*/ 146749 w 884500"/>
                <a:gd name="connsiteY60" fmla="*/ 505503 h 1698828"/>
                <a:gd name="connsiteX61" fmla="*/ 137735 w 884500"/>
                <a:gd name="connsiteY61" fmla="*/ 430868 h 1698828"/>
                <a:gd name="connsiteX62" fmla="*/ 96270 w 884500"/>
                <a:gd name="connsiteY62" fmla="*/ 276909 h 1698828"/>
                <a:gd name="connsiteX63" fmla="*/ 0 w 884500"/>
                <a:gd name="connsiteY63" fmla="*/ 322700 h 1698828"/>
                <a:gd name="connsiteX64" fmla="*/ 2793 w 884500"/>
                <a:gd name="connsiteY64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35571 w 884500"/>
                <a:gd name="connsiteY54" fmla="*/ 573288 h 1698828"/>
                <a:gd name="connsiteX55" fmla="*/ 136202 w 884500"/>
                <a:gd name="connsiteY55" fmla="*/ 567204 h 1698828"/>
                <a:gd name="connsiteX56" fmla="*/ 140583 w 884500"/>
                <a:gd name="connsiteY56" fmla="*/ 562510 h 1698828"/>
                <a:gd name="connsiteX57" fmla="*/ 139401 w 884500"/>
                <a:gd name="connsiteY57" fmla="*/ 551339 h 1698828"/>
                <a:gd name="connsiteX58" fmla="*/ 146747 w 884500"/>
                <a:gd name="connsiteY58" fmla="*/ 505503 h 1698828"/>
                <a:gd name="connsiteX59" fmla="*/ 146749 w 884500"/>
                <a:gd name="connsiteY59" fmla="*/ 505504 h 1698828"/>
                <a:gd name="connsiteX60" fmla="*/ 146749 w 884500"/>
                <a:gd name="connsiteY60" fmla="*/ 505503 h 1698828"/>
                <a:gd name="connsiteX61" fmla="*/ 137735 w 884500"/>
                <a:gd name="connsiteY61" fmla="*/ 430868 h 1698828"/>
                <a:gd name="connsiteX62" fmla="*/ 96270 w 884500"/>
                <a:gd name="connsiteY62" fmla="*/ 276909 h 1698828"/>
                <a:gd name="connsiteX63" fmla="*/ 0 w 884500"/>
                <a:gd name="connsiteY63" fmla="*/ 322700 h 1698828"/>
                <a:gd name="connsiteX64" fmla="*/ 2793 w 884500"/>
                <a:gd name="connsiteY64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35571 w 884500"/>
                <a:gd name="connsiteY54" fmla="*/ 573288 h 1698828"/>
                <a:gd name="connsiteX55" fmla="*/ 136202 w 884500"/>
                <a:gd name="connsiteY55" fmla="*/ 567204 h 1698828"/>
                <a:gd name="connsiteX56" fmla="*/ 140583 w 884500"/>
                <a:gd name="connsiteY56" fmla="*/ 562510 h 1698828"/>
                <a:gd name="connsiteX57" fmla="*/ 146747 w 884500"/>
                <a:gd name="connsiteY57" fmla="*/ 505503 h 1698828"/>
                <a:gd name="connsiteX58" fmla="*/ 146749 w 884500"/>
                <a:gd name="connsiteY58" fmla="*/ 505504 h 1698828"/>
                <a:gd name="connsiteX59" fmla="*/ 146749 w 884500"/>
                <a:gd name="connsiteY59" fmla="*/ 505503 h 1698828"/>
                <a:gd name="connsiteX60" fmla="*/ 137735 w 884500"/>
                <a:gd name="connsiteY60" fmla="*/ 430868 h 1698828"/>
                <a:gd name="connsiteX61" fmla="*/ 96270 w 884500"/>
                <a:gd name="connsiteY61" fmla="*/ 276909 h 1698828"/>
                <a:gd name="connsiteX62" fmla="*/ 0 w 884500"/>
                <a:gd name="connsiteY62" fmla="*/ 322700 h 1698828"/>
                <a:gd name="connsiteX63" fmla="*/ 2793 w 884500"/>
                <a:gd name="connsiteY63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35571 w 884500"/>
                <a:gd name="connsiteY54" fmla="*/ 573288 h 1698828"/>
                <a:gd name="connsiteX55" fmla="*/ 136202 w 884500"/>
                <a:gd name="connsiteY55" fmla="*/ 567204 h 1698828"/>
                <a:gd name="connsiteX56" fmla="*/ 146747 w 884500"/>
                <a:gd name="connsiteY56" fmla="*/ 505503 h 1698828"/>
                <a:gd name="connsiteX57" fmla="*/ 146749 w 884500"/>
                <a:gd name="connsiteY57" fmla="*/ 505504 h 1698828"/>
                <a:gd name="connsiteX58" fmla="*/ 146749 w 884500"/>
                <a:gd name="connsiteY58" fmla="*/ 505503 h 1698828"/>
                <a:gd name="connsiteX59" fmla="*/ 137735 w 884500"/>
                <a:gd name="connsiteY59" fmla="*/ 430868 h 1698828"/>
                <a:gd name="connsiteX60" fmla="*/ 96270 w 884500"/>
                <a:gd name="connsiteY60" fmla="*/ 276909 h 1698828"/>
                <a:gd name="connsiteX61" fmla="*/ 0 w 884500"/>
                <a:gd name="connsiteY61" fmla="*/ 322700 h 1698828"/>
                <a:gd name="connsiteX62" fmla="*/ 2793 w 884500"/>
                <a:gd name="connsiteY62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35571 w 884500"/>
                <a:gd name="connsiteY54" fmla="*/ 573288 h 1698828"/>
                <a:gd name="connsiteX55" fmla="*/ 146747 w 884500"/>
                <a:gd name="connsiteY55" fmla="*/ 505503 h 1698828"/>
                <a:gd name="connsiteX56" fmla="*/ 146749 w 884500"/>
                <a:gd name="connsiteY56" fmla="*/ 505504 h 1698828"/>
                <a:gd name="connsiteX57" fmla="*/ 146749 w 884500"/>
                <a:gd name="connsiteY57" fmla="*/ 505503 h 1698828"/>
                <a:gd name="connsiteX58" fmla="*/ 137735 w 884500"/>
                <a:gd name="connsiteY58" fmla="*/ 430868 h 1698828"/>
                <a:gd name="connsiteX59" fmla="*/ 96270 w 884500"/>
                <a:gd name="connsiteY59" fmla="*/ 276909 h 1698828"/>
                <a:gd name="connsiteX60" fmla="*/ 0 w 884500"/>
                <a:gd name="connsiteY60" fmla="*/ 322700 h 1698828"/>
                <a:gd name="connsiteX61" fmla="*/ 2793 w 884500"/>
                <a:gd name="connsiteY61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46747 w 884500"/>
                <a:gd name="connsiteY54" fmla="*/ 505503 h 1698828"/>
                <a:gd name="connsiteX55" fmla="*/ 146749 w 884500"/>
                <a:gd name="connsiteY55" fmla="*/ 505504 h 1698828"/>
                <a:gd name="connsiteX56" fmla="*/ 146749 w 884500"/>
                <a:gd name="connsiteY56" fmla="*/ 505503 h 1698828"/>
                <a:gd name="connsiteX57" fmla="*/ 137735 w 884500"/>
                <a:gd name="connsiteY57" fmla="*/ 430868 h 1698828"/>
                <a:gd name="connsiteX58" fmla="*/ 96270 w 884500"/>
                <a:gd name="connsiteY58" fmla="*/ 276909 h 1698828"/>
                <a:gd name="connsiteX59" fmla="*/ 0 w 884500"/>
                <a:gd name="connsiteY59" fmla="*/ 322700 h 1698828"/>
                <a:gd name="connsiteX60" fmla="*/ 2793 w 884500"/>
                <a:gd name="connsiteY60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46747 w 884500"/>
                <a:gd name="connsiteY54" fmla="*/ 505503 h 1698828"/>
                <a:gd name="connsiteX55" fmla="*/ 146749 w 884500"/>
                <a:gd name="connsiteY55" fmla="*/ 505504 h 1698828"/>
                <a:gd name="connsiteX56" fmla="*/ 76596 w 884500"/>
                <a:gd name="connsiteY56" fmla="*/ 488569 h 1698828"/>
                <a:gd name="connsiteX57" fmla="*/ 137735 w 884500"/>
                <a:gd name="connsiteY57" fmla="*/ 430868 h 1698828"/>
                <a:gd name="connsiteX58" fmla="*/ 96270 w 884500"/>
                <a:gd name="connsiteY58" fmla="*/ 276909 h 1698828"/>
                <a:gd name="connsiteX59" fmla="*/ 0 w 884500"/>
                <a:gd name="connsiteY59" fmla="*/ 322700 h 1698828"/>
                <a:gd name="connsiteX60" fmla="*/ 2793 w 884500"/>
                <a:gd name="connsiteY60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46747 w 884500"/>
                <a:gd name="connsiteY54" fmla="*/ 505503 h 1698828"/>
                <a:gd name="connsiteX55" fmla="*/ 76596 w 884500"/>
                <a:gd name="connsiteY55" fmla="*/ 488569 h 1698828"/>
                <a:gd name="connsiteX56" fmla="*/ 137735 w 884500"/>
                <a:gd name="connsiteY56" fmla="*/ 430868 h 1698828"/>
                <a:gd name="connsiteX57" fmla="*/ 96270 w 884500"/>
                <a:gd name="connsiteY57" fmla="*/ 276909 h 1698828"/>
                <a:gd name="connsiteX58" fmla="*/ 0 w 884500"/>
                <a:gd name="connsiteY58" fmla="*/ 322700 h 1698828"/>
                <a:gd name="connsiteX59" fmla="*/ 2793 w 884500"/>
                <a:gd name="connsiteY59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212009 w 884500"/>
                <a:gd name="connsiteY40" fmla="*/ 512354 h 1698828"/>
                <a:gd name="connsiteX41" fmla="*/ 199976 w 884500"/>
                <a:gd name="connsiteY41" fmla="*/ 589244 h 1698828"/>
                <a:gd name="connsiteX42" fmla="*/ 133768 w 884500"/>
                <a:gd name="connsiteY42" fmla="*/ 886254 h 1698828"/>
                <a:gd name="connsiteX43" fmla="*/ 89059 w 884500"/>
                <a:gd name="connsiteY43" fmla="*/ 1171456 h 1698828"/>
                <a:gd name="connsiteX44" fmla="*/ 99876 w 884500"/>
                <a:gd name="connsiteY44" fmla="*/ 1437909 h 1698828"/>
                <a:gd name="connsiteX45" fmla="*/ 203717 w 884500"/>
                <a:gd name="connsiteY45" fmla="*/ 1680925 h 1698828"/>
                <a:gd name="connsiteX46" fmla="*/ 212009 w 884500"/>
                <a:gd name="connsiteY46" fmla="*/ 1692102 h 1698828"/>
                <a:gd name="connsiteX47" fmla="*/ 198308 w 884500"/>
                <a:gd name="connsiteY47" fmla="*/ 1692102 h 1698828"/>
                <a:gd name="connsiteX48" fmla="*/ 137374 w 884500"/>
                <a:gd name="connsiteY48" fmla="*/ 1691742 h 1698828"/>
                <a:gd name="connsiteX49" fmla="*/ 127999 w 884500"/>
                <a:gd name="connsiteY49" fmla="*/ 1691381 h 1698828"/>
                <a:gd name="connsiteX50" fmla="*/ 93746 w 884500"/>
                <a:gd name="connsiteY50" fmla="*/ 1633692 h 1698828"/>
                <a:gd name="connsiteX51" fmla="*/ 33893 w 884500"/>
                <a:gd name="connsiteY51" fmla="*/ 1445480 h 1698828"/>
                <a:gd name="connsiteX52" fmla="*/ 22715 w 884500"/>
                <a:gd name="connsiteY52" fmla="*/ 1170014 h 1698828"/>
                <a:gd name="connsiteX53" fmla="*/ 80766 w 884500"/>
                <a:gd name="connsiteY53" fmla="*/ 820992 h 1698828"/>
                <a:gd name="connsiteX54" fmla="*/ 146747 w 884500"/>
                <a:gd name="connsiteY54" fmla="*/ 505503 h 1698828"/>
                <a:gd name="connsiteX55" fmla="*/ 137735 w 884500"/>
                <a:gd name="connsiteY55" fmla="*/ 430868 h 1698828"/>
                <a:gd name="connsiteX56" fmla="*/ 96270 w 884500"/>
                <a:gd name="connsiteY56" fmla="*/ 276909 h 1698828"/>
                <a:gd name="connsiteX57" fmla="*/ 0 w 884500"/>
                <a:gd name="connsiteY57" fmla="*/ 322700 h 1698828"/>
                <a:gd name="connsiteX58" fmla="*/ 2793 w 884500"/>
                <a:gd name="connsiteY58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210464 w 884500"/>
                <a:gd name="connsiteY39" fmla="*/ 512612 h 1698828"/>
                <a:gd name="connsiteX40" fmla="*/ 199976 w 884500"/>
                <a:gd name="connsiteY40" fmla="*/ 589244 h 1698828"/>
                <a:gd name="connsiteX41" fmla="*/ 133768 w 884500"/>
                <a:gd name="connsiteY41" fmla="*/ 886254 h 1698828"/>
                <a:gd name="connsiteX42" fmla="*/ 89059 w 884500"/>
                <a:gd name="connsiteY42" fmla="*/ 1171456 h 1698828"/>
                <a:gd name="connsiteX43" fmla="*/ 99876 w 884500"/>
                <a:gd name="connsiteY43" fmla="*/ 1437909 h 1698828"/>
                <a:gd name="connsiteX44" fmla="*/ 203717 w 884500"/>
                <a:gd name="connsiteY44" fmla="*/ 1680925 h 1698828"/>
                <a:gd name="connsiteX45" fmla="*/ 212009 w 884500"/>
                <a:gd name="connsiteY45" fmla="*/ 1692102 h 1698828"/>
                <a:gd name="connsiteX46" fmla="*/ 198308 w 884500"/>
                <a:gd name="connsiteY46" fmla="*/ 1692102 h 1698828"/>
                <a:gd name="connsiteX47" fmla="*/ 137374 w 884500"/>
                <a:gd name="connsiteY47" fmla="*/ 1691742 h 1698828"/>
                <a:gd name="connsiteX48" fmla="*/ 127999 w 884500"/>
                <a:gd name="connsiteY48" fmla="*/ 1691381 h 1698828"/>
                <a:gd name="connsiteX49" fmla="*/ 93746 w 884500"/>
                <a:gd name="connsiteY49" fmla="*/ 1633692 h 1698828"/>
                <a:gd name="connsiteX50" fmla="*/ 33893 w 884500"/>
                <a:gd name="connsiteY50" fmla="*/ 1445480 h 1698828"/>
                <a:gd name="connsiteX51" fmla="*/ 22715 w 884500"/>
                <a:gd name="connsiteY51" fmla="*/ 1170014 h 1698828"/>
                <a:gd name="connsiteX52" fmla="*/ 80766 w 884500"/>
                <a:gd name="connsiteY52" fmla="*/ 820992 h 1698828"/>
                <a:gd name="connsiteX53" fmla="*/ 146747 w 884500"/>
                <a:gd name="connsiteY53" fmla="*/ 505503 h 1698828"/>
                <a:gd name="connsiteX54" fmla="*/ 137735 w 884500"/>
                <a:gd name="connsiteY54" fmla="*/ 430868 h 1698828"/>
                <a:gd name="connsiteX55" fmla="*/ 96270 w 884500"/>
                <a:gd name="connsiteY55" fmla="*/ 276909 h 1698828"/>
                <a:gd name="connsiteX56" fmla="*/ 0 w 884500"/>
                <a:gd name="connsiteY56" fmla="*/ 322700 h 1698828"/>
                <a:gd name="connsiteX57" fmla="*/ 2793 w 884500"/>
                <a:gd name="connsiteY57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199976 w 884500"/>
                <a:gd name="connsiteY39" fmla="*/ 589244 h 1698828"/>
                <a:gd name="connsiteX40" fmla="*/ 133768 w 884500"/>
                <a:gd name="connsiteY40" fmla="*/ 886254 h 1698828"/>
                <a:gd name="connsiteX41" fmla="*/ 89059 w 884500"/>
                <a:gd name="connsiteY41" fmla="*/ 1171456 h 1698828"/>
                <a:gd name="connsiteX42" fmla="*/ 99876 w 884500"/>
                <a:gd name="connsiteY42" fmla="*/ 1437909 h 1698828"/>
                <a:gd name="connsiteX43" fmla="*/ 203717 w 884500"/>
                <a:gd name="connsiteY43" fmla="*/ 1680925 h 1698828"/>
                <a:gd name="connsiteX44" fmla="*/ 212009 w 884500"/>
                <a:gd name="connsiteY44" fmla="*/ 1692102 h 1698828"/>
                <a:gd name="connsiteX45" fmla="*/ 198308 w 884500"/>
                <a:gd name="connsiteY45" fmla="*/ 1692102 h 1698828"/>
                <a:gd name="connsiteX46" fmla="*/ 137374 w 884500"/>
                <a:gd name="connsiteY46" fmla="*/ 1691742 h 1698828"/>
                <a:gd name="connsiteX47" fmla="*/ 127999 w 884500"/>
                <a:gd name="connsiteY47" fmla="*/ 1691381 h 1698828"/>
                <a:gd name="connsiteX48" fmla="*/ 93746 w 884500"/>
                <a:gd name="connsiteY48" fmla="*/ 1633692 h 1698828"/>
                <a:gd name="connsiteX49" fmla="*/ 33893 w 884500"/>
                <a:gd name="connsiteY49" fmla="*/ 1445480 h 1698828"/>
                <a:gd name="connsiteX50" fmla="*/ 22715 w 884500"/>
                <a:gd name="connsiteY50" fmla="*/ 1170014 h 1698828"/>
                <a:gd name="connsiteX51" fmla="*/ 80766 w 884500"/>
                <a:gd name="connsiteY51" fmla="*/ 820992 h 1698828"/>
                <a:gd name="connsiteX52" fmla="*/ 146747 w 884500"/>
                <a:gd name="connsiteY52" fmla="*/ 505503 h 1698828"/>
                <a:gd name="connsiteX53" fmla="*/ 137735 w 884500"/>
                <a:gd name="connsiteY53" fmla="*/ 430868 h 1698828"/>
                <a:gd name="connsiteX54" fmla="*/ 96270 w 884500"/>
                <a:gd name="connsiteY54" fmla="*/ 276909 h 1698828"/>
                <a:gd name="connsiteX55" fmla="*/ 0 w 884500"/>
                <a:gd name="connsiteY55" fmla="*/ 322700 h 1698828"/>
                <a:gd name="connsiteX56" fmla="*/ 2793 w 884500"/>
                <a:gd name="connsiteY56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133768 w 884500"/>
                <a:gd name="connsiteY39" fmla="*/ 886254 h 1698828"/>
                <a:gd name="connsiteX40" fmla="*/ 89059 w 884500"/>
                <a:gd name="connsiteY40" fmla="*/ 1171456 h 1698828"/>
                <a:gd name="connsiteX41" fmla="*/ 99876 w 884500"/>
                <a:gd name="connsiteY41" fmla="*/ 1437909 h 1698828"/>
                <a:gd name="connsiteX42" fmla="*/ 203717 w 884500"/>
                <a:gd name="connsiteY42" fmla="*/ 1680925 h 1698828"/>
                <a:gd name="connsiteX43" fmla="*/ 212009 w 884500"/>
                <a:gd name="connsiteY43" fmla="*/ 1692102 h 1698828"/>
                <a:gd name="connsiteX44" fmla="*/ 198308 w 884500"/>
                <a:gd name="connsiteY44" fmla="*/ 1692102 h 1698828"/>
                <a:gd name="connsiteX45" fmla="*/ 137374 w 884500"/>
                <a:gd name="connsiteY45" fmla="*/ 1691742 h 1698828"/>
                <a:gd name="connsiteX46" fmla="*/ 127999 w 884500"/>
                <a:gd name="connsiteY46" fmla="*/ 1691381 h 1698828"/>
                <a:gd name="connsiteX47" fmla="*/ 93746 w 884500"/>
                <a:gd name="connsiteY47" fmla="*/ 1633692 h 1698828"/>
                <a:gd name="connsiteX48" fmla="*/ 33893 w 884500"/>
                <a:gd name="connsiteY48" fmla="*/ 1445480 h 1698828"/>
                <a:gd name="connsiteX49" fmla="*/ 22715 w 884500"/>
                <a:gd name="connsiteY49" fmla="*/ 1170014 h 1698828"/>
                <a:gd name="connsiteX50" fmla="*/ 80766 w 884500"/>
                <a:gd name="connsiteY50" fmla="*/ 820992 h 1698828"/>
                <a:gd name="connsiteX51" fmla="*/ 146747 w 884500"/>
                <a:gd name="connsiteY51" fmla="*/ 505503 h 1698828"/>
                <a:gd name="connsiteX52" fmla="*/ 137735 w 884500"/>
                <a:gd name="connsiteY52" fmla="*/ 430868 h 1698828"/>
                <a:gd name="connsiteX53" fmla="*/ 96270 w 884500"/>
                <a:gd name="connsiteY53" fmla="*/ 276909 h 1698828"/>
                <a:gd name="connsiteX54" fmla="*/ 0 w 884500"/>
                <a:gd name="connsiteY54" fmla="*/ 322700 h 1698828"/>
                <a:gd name="connsiteX55" fmla="*/ 2793 w 884500"/>
                <a:gd name="connsiteY55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133768 w 884500"/>
                <a:gd name="connsiteY39" fmla="*/ 886254 h 1698828"/>
                <a:gd name="connsiteX40" fmla="*/ 89059 w 884500"/>
                <a:gd name="connsiteY40" fmla="*/ 1171456 h 1698828"/>
                <a:gd name="connsiteX41" fmla="*/ 99876 w 884500"/>
                <a:gd name="connsiteY41" fmla="*/ 1437909 h 1698828"/>
                <a:gd name="connsiteX42" fmla="*/ 203717 w 884500"/>
                <a:gd name="connsiteY42" fmla="*/ 1680925 h 1698828"/>
                <a:gd name="connsiteX43" fmla="*/ 212009 w 884500"/>
                <a:gd name="connsiteY43" fmla="*/ 1692102 h 1698828"/>
                <a:gd name="connsiteX44" fmla="*/ 137374 w 884500"/>
                <a:gd name="connsiteY44" fmla="*/ 1691742 h 1698828"/>
                <a:gd name="connsiteX45" fmla="*/ 127999 w 884500"/>
                <a:gd name="connsiteY45" fmla="*/ 1691381 h 1698828"/>
                <a:gd name="connsiteX46" fmla="*/ 93746 w 884500"/>
                <a:gd name="connsiteY46" fmla="*/ 1633692 h 1698828"/>
                <a:gd name="connsiteX47" fmla="*/ 33893 w 884500"/>
                <a:gd name="connsiteY47" fmla="*/ 1445480 h 1698828"/>
                <a:gd name="connsiteX48" fmla="*/ 22715 w 884500"/>
                <a:gd name="connsiteY48" fmla="*/ 1170014 h 1698828"/>
                <a:gd name="connsiteX49" fmla="*/ 80766 w 884500"/>
                <a:gd name="connsiteY49" fmla="*/ 820992 h 1698828"/>
                <a:gd name="connsiteX50" fmla="*/ 146747 w 884500"/>
                <a:gd name="connsiteY50" fmla="*/ 505503 h 1698828"/>
                <a:gd name="connsiteX51" fmla="*/ 137735 w 884500"/>
                <a:gd name="connsiteY51" fmla="*/ 430868 h 1698828"/>
                <a:gd name="connsiteX52" fmla="*/ 96270 w 884500"/>
                <a:gd name="connsiteY52" fmla="*/ 276909 h 1698828"/>
                <a:gd name="connsiteX53" fmla="*/ 0 w 884500"/>
                <a:gd name="connsiteY53" fmla="*/ 322700 h 1698828"/>
                <a:gd name="connsiteX54" fmla="*/ 2793 w 884500"/>
                <a:gd name="connsiteY54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133768 w 884500"/>
                <a:gd name="connsiteY39" fmla="*/ 886254 h 1698828"/>
                <a:gd name="connsiteX40" fmla="*/ 89059 w 884500"/>
                <a:gd name="connsiteY40" fmla="*/ 1171456 h 1698828"/>
                <a:gd name="connsiteX41" fmla="*/ 99876 w 884500"/>
                <a:gd name="connsiteY41" fmla="*/ 1437909 h 1698828"/>
                <a:gd name="connsiteX42" fmla="*/ 212009 w 884500"/>
                <a:gd name="connsiteY42" fmla="*/ 1692102 h 1698828"/>
                <a:gd name="connsiteX43" fmla="*/ 137374 w 884500"/>
                <a:gd name="connsiteY43" fmla="*/ 1691742 h 1698828"/>
                <a:gd name="connsiteX44" fmla="*/ 127999 w 884500"/>
                <a:gd name="connsiteY44" fmla="*/ 1691381 h 1698828"/>
                <a:gd name="connsiteX45" fmla="*/ 93746 w 884500"/>
                <a:gd name="connsiteY45" fmla="*/ 1633692 h 1698828"/>
                <a:gd name="connsiteX46" fmla="*/ 33893 w 884500"/>
                <a:gd name="connsiteY46" fmla="*/ 1445480 h 1698828"/>
                <a:gd name="connsiteX47" fmla="*/ 22715 w 884500"/>
                <a:gd name="connsiteY47" fmla="*/ 1170014 h 1698828"/>
                <a:gd name="connsiteX48" fmla="*/ 80766 w 884500"/>
                <a:gd name="connsiteY48" fmla="*/ 820992 h 1698828"/>
                <a:gd name="connsiteX49" fmla="*/ 146747 w 884500"/>
                <a:gd name="connsiteY49" fmla="*/ 505503 h 1698828"/>
                <a:gd name="connsiteX50" fmla="*/ 137735 w 884500"/>
                <a:gd name="connsiteY50" fmla="*/ 430868 h 1698828"/>
                <a:gd name="connsiteX51" fmla="*/ 96270 w 884500"/>
                <a:gd name="connsiteY51" fmla="*/ 276909 h 1698828"/>
                <a:gd name="connsiteX52" fmla="*/ 0 w 884500"/>
                <a:gd name="connsiteY52" fmla="*/ 322700 h 1698828"/>
                <a:gd name="connsiteX53" fmla="*/ 2793 w 884500"/>
                <a:gd name="connsiteY53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133768 w 884500"/>
                <a:gd name="connsiteY39" fmla="*/ 886254 h 1698828"/>
                <a:gd name="connsiteX40" fmla="*/ 89059 w 884500"/>
                <a:gd name="connsiteY40" fmla="*/ 1171456 h 1698828"/>
                <a:gd name="connsiteX41" fmla="*/ 99876 w 884500"/>
                <a:gd name="connsiteY41" fmla="*/ 1437909 h 1698828"/>
                <a:gd name="connsiteX42" fmla="*/ 212009 w 884500"/>
                <a:gd name="connsiteY42" fmla="*/ 1692102 h 1698828"/>
                <a:gd name="connsiteX43" fmla="*/ 137374 w 884500"/>
                <a:gd name="connsiteY43" fmla="*/ 1691742 h 1698828"/>
                <a:gd name="connsiteX44" fmla="*/ 127999 w 884500"/>
                <a:gd name="connsiteY44" fmla="*/ 1691381 h 1698828"/>
                <a:gd name="connsiteX45" fmla="*/ 93746 w 884500"/>
                <a:gd name="connsiteY45" fmla="*/ 1633692 h 1698828"/>
                <a:gd name="connsiteX46" fmla="*/ 33893 w 884500"/>
                <a:gd name="connsiteY46" fmla="*/ 1445480 h 1698828"/>
                <a:gd name="connsiteX47" fmla="*/ 22715 w 884500"/>
                <a:gd name="connsiteY47" fmla="*/ 1170014 h 1698828"/>
                <a:gd name="connsiteX48" fmla="*/ 80766 w 884500"/>
                <a:gd name="connsiteY48" fmla="*/ 820992 h 1698828"/>
                <a:gd name="connsiteX49" fmla="*/ 146747 w 884500"/>
                <a:gd name="connsiteY49" fmla="*/ 505503 h 1698828"/>
                <a:gd name="connsiteX50" fmla="*/ 137735 w 884500"/>
                <a:gd name="connsiteY50" fmla="*/ 430868 h 1698828"/>
                <a:gd name="connsiteX51" fmla="*/ 96270 w 884500"/>
                <a:gd name="connsiteY51" fmla="*/ 276909 h 1698828"/>
                <a:gd name="connsiteX52" fmla="*/ 0 w 884500"/>
                <a:gd name="connsiteY52" fmla="*/ 322700 h 1698828"/>
                <a:gd name="connsiteX53" fmla="*/ 2793 w 884500"/>
                <a:gd name="connsiteY53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133768 w 884500"/>
                <a:gd name="connsiteY39" fmla="*/ 886254 h 1698828"/>
                <a:gd name="connsiteX40" fmla="*/ 89059 w 884500"/>
                <a:gd name="connsiteY40" fmla="*/ 1171456 h 1698828"/>
                <a:gd name="connsiteX41" fmla="*/ 99876 w 884500"/>
                <a:gd name="connsiteY41" fmla="*/ 1437909 h 1698828"/>
                <a:gd name="connsiteX42" fmla="*/ 212009 w 884500"/>
                <a:gd name="connsiteY42" fmla="*/ 1692102 h 1698828"/>
                <a:gd name="connsiteX43" fmla="*/ 137374 w 884500"/>
                <a:gd name="connsiteY43" fmla="*/ 1691742 h 1698828"/>
                <a:gd name="connsiteX44" fmla="*/ 127999 w 884500"/>
                <a:gd name="connsiteY44" fmla="*/ 1691381 h 1698828"/>
                <a:gd name="connsiteX45" fmla="*/ 93746 w 884500"/>
                <a:gd name="connsiteY45" fmla="*/ 1633692 h 1698828"/>
                <a:gd name="connsiteX46" fmla="*/ 33893 w 884500"/>
                <a:gd name="connsiteY46" fmla="*/ 1445480 h 1698828"/>
                <a:gd name="connsiteX47" fmla="*/ 22715 w 884500"/>
                <a:gd name="connsiteY47" fmla="*/ 1170014 h 1698828"/>
                <a:gd name="connsiteX48" fmla="*/ 80766 w 884500"/>
                <a:gd name="connsiteY48" fmla="*/ 820992 h 1698828"/>
                <a:gd name="connsiteX49" fmla="*/ 146747 w 884500"/>
                <a:gd name="connsiteY49" fmla="*/ 505503 h 1698828"/>
                <a:gd name="connsiteX50" fmla="*/ 137735 w 884500"/>
                <a:gd name="connsiteY50" fmla="*/ 430868 h 1698828"/>
                <a:gd name="connsiteX51" fmla="*/ 96270 w 884500"/>
                <a:gd name="connsiteY51" fmla="*/ 276909 h 1698828"/>
                <a:gd name="connsiteX52" fmla="*/ 0 w 884500"/>
                <a:gd name="connsiteY52" fmla="*/ 322700 h 1698828"/>
                <a:gd name="connsiteX53" fmla="*/ 2793 w 884500"/>
                <a:gd name="connsiteY53" fmla="*/ 1234 h 1698828"/>
                <a:gd name="connsiteX0" fmla="*/ 696599 w 884500"/>
                <a:gd name="connsiteY0" fmla="*/ 5409 h 1713009"/>
                <a:gd name="connsiteX1" fmla="*/ 835774 w 884500"/>
                <a:gd name="connsiteY1" fmla="*/ 6491 h 1713009"/>
                <a:gd name="connsiteX2" fmla="*/ 876157 w 884500"/>
                <a:gd name="connsiteY2" fmla="*/ 6851 h 1713009"/>
                <a:gd name="connsiteX3" fmla="*/ 884450 w 884500"/>
                <a:gd name="connsiteY3" fmla="*/ 15865 h 1713009"/>
                <a:gd name="connsiteX4" fmla="*/ 883728 w 884500"/>
                <a:gd name="connsiteY4" fmla="*/ 127278 h 1713009"/>
                <a:gd name="connsiteX5" fmla="*/ 883007 w 884500"/>
                <a:gd name="connsiteY5" fmla="*/ 131244 h 1713009"/>
                <a:gd name="connsiteX6" fmla="*/ 864980 w 884500"/>
                <a:gd name="connsiteY6" fmla="*/ 148551 h 1713009"/>
                <a:gd name="connsiteX7" fmla="*/ 833250 w 884500"/>
                <a:gd name="connsiteY7" fmla="*/ 148551 h 1713009"/>
                <a:gd name="connsiteX8" fmla="*/ 815943 w 884500"/>
                <a:gd name="connsiteY8" fmla="*/ 165136 h 1713009"/>
                <a:gd name="connsiteX9" fmla="*/ 805848 w 884500"/>
                <a:gd name="connsiteY9" fmla="*/ 332436 h 1713009"/>
                <a:gd name="connsiteX10" fmla="*/ 802603 w 884500"/>
                <a:gd name="connsiteY10" fmla="*/ 523892 h 1713009"/>
                <a:gd name="connsiteX11" fmla="*/ 807651 w 884500"/>
                <a:gd name="connsiteY11" fmla="*/ 661986 h 1713009"/>
                <a:gd name="connsiteX12" fmla="*/ 814501 w 884500"/>
                <a:gd name="connsiteY12" fmla="*/ 773399 h 1713009"/>
                <a:gd name="connsiteX13" fmla="*/ 823515 w 884500"/>
                <a:gd name="connsiteY13" fmla="*/ 901397 h 1713009"/>
                <a:gd name="connsiteX14" fmla="*/ 830366 w 884500"/>
                <a:gd name="connsiteY14" fmla="*/ 1009564 h 1713009"/>
                <a:gd name="connsiteX15" fmla="*/ 835774 w 884500"/>
                <a:gd name="connsiteY15" fmla="*/ 1201742 h 1713009"/>
                <a:gd name="connsiteX16" fmla="*/ 802242 w 884500"/>
                <a:gd name="connsiteY16" fmla="*/ 1455575 h 1713009"/>
                <a:gd name="connsiteX17" fmla="*/ 715708 w 884500"/>
                <a:gd name="connsiteY17" fmla="*/ 1644148 h 1713009"/>
                <a:gd name="connsiteX18" fmla="*/ 687224 w 884500"/>
                <a:gd name="connsiteY18" fmla="*/ 1686693 h 1713009"/>
                <a:gd name="connsiteX19" fmla="*/ 673162 w 884500"/>
                <a:gd name="connsiteY19" fmla="*/ 1698231 h 1713009"/>
                <a:gd name="connsiteX20" fmla="*/ 591676 w 884500"/>
                <a:gd name="connsiteY20" fmla="*/ 1698592 h 1713009"/>
                <a:gd name="connsiteX21" fmla="*/ 637106 w 884500"/>
                <a:gd name="connsiteY21" fmla="*/ 1634052 h 1713009"/>
                <a:gd name="connsiteX22" fmla="*/ 749961 w 884500"/>
                <a:gd name="connsiteY22" fmla="*/ 1365075 h 1713009"/>
                <a:gd name="connsiteX23" fmla="*/ 763662 w 884500"/>
                <a:gd name="connsiteY23" fmla="*/ 1195973 h 1713009"/>
                <a:gd name="connsiteX24" fmla="*/ 751764 w 884500"/>
                <a:gd name="connsiteY24" fmla="*/ 905002 h 1713009"/>
                <a:gd name="connsiteX25" fmla="*/ 731933 w 884500"/>
                <a:gd name="connsiteY25" fmla="*/ 404187 h 1713009"/>
                <a:gd name="connsiteX26" fmla="*/ 744913 w 884500"/>
                <a:gd name="connsiteY26" fmla="*/ 163694 h 1713009"/>
                <a:gd name="connsiteX27" fmla="*/ 727246 w 884500"/>
                <a:gd name="connsiteY27" fmla="*/ 144224 h 1713009"/>
                <a:gd name="connsiteX28" fmla="*/ 709579 w 884500"/>
                <a:gd name="connsiteY28" fmla="*/ 144585 h 1713009"/>
                <a:gd name="connsiteX29" fmla="*/ 697680 w 884500"/>
                <a:gd name="connsiteY29" fmla="*/ 133047 h 1713009"/>
                <a:gd name="connsiteX30" fmla="*/ 696959 w 884500"/>
                <a:gd name="connsiteY30" fmla="*/ 14423 h 1713009"/>
                <a:gd name="connsiteX31" fmla="*/ 696599 w 884500"/>
                <a:gd name="connsiteY31" fmla="*/ 5409 h 1713009"/>
                <a:gd name="connsiteX32" fmla="*/ 2793 w 884500"/>
                <a:gd name="connsiteY32" fmla="*/ 1234 h 1713009"/>
                <a:gd name="connsiteX33" fmla="*/ 203717 w 884500"/>
                <a:gd name="connsiteY33" fmla="*/ 0 h 1713009"/>
                <a:gd name="connsiteX34" fmla="*/ 202275 w 884500"/>
                <a:gd name="connsiteY34" fmla="*/ 81847 h 1713009"/>
                <a:gd name="connsiteX35" fmla="*/ 174977 w 884500"/>
                <a:gd name="connsiteY35" fmla="*/ 189817 h 1713009"/>
                <a:gd name="connsiteX36" fmla="*/ 226432 w 884500"/>
                <a:gd name="connsiteY36" fmla="*/ 311162 h 1713009"/>
                <a:gd name="connsiteX37" fmla="*/ 234725 w 884500"/>
                <a:gd name="connsiteY37" fmla="*/ 435555 h 1713009"/>
                <a:gd name="connsiteX38" fmla="*/ 212010 w 884500"/>
                <a:gd name="connsiteY38" fmla="*/ 511993 h 1713009"/>
                <a:gd name="connsiteX39" fmla="*/ 133768 w 884500"/>
                <a:gd name="connsiteY39" fmla="*/ 886254 h 1713009"/>
                <a:gd name="connsiteX40" fmla="*/ 89059 w 884500"/>
                <a:gd name="connsiteY40" fmla="*/ 1171456 h 1713009"/>
                <a:gd name="connsiteX41" fmla="*/ 99876 w 884500"/>
                <a:gd name="connsiteY41" fmla="*/ 1437909 h 1713009"/>
                <a:gd name="connsiteX42" fmla="*/ 212009 w 884500"/>
                <a:gd name="connsiteY42" fmla="*/ 1692102 h 1713009"/>
                <a:gd name="connsiteX43" fmla="*/ 127999 w 884500"/>
                <a:gd name="connsiteY43" fmla="*/ 1691381 h 1713009"/>
                <a:gd name="connsiteX44" fmla="*/ 93746 w 884500"/>
                <a:gd name="connsiteY44" fmla="*/ 1633692 h 1713009"/>
                <a:gd name="connsiteX45" fmla="*/ 33893 w 884500"/>
                <a:gd name="connsiteY45" fmla="*/ 1445480 h 1713009"/>
                <a:gd name="connsiteX46" fmla="*/ 22715 w 884500"/>
                <a:gd name="connsiteY46" fmla="*/ 1170014 h 1713009"/>
                <a:gd name="connsiteX47" fmla="*/ 80766 w 884500"/>
                <a:gd name="connsiteY47" fmla="*/ 820992 h 1713009"/>
                <a:gd name="connsiteX48" fmla="*/ 146747 w 884500"/>
                <a:gd name="connsiteY48" fmla="*/ 505503 h 1713009"/>
                <a:gd name="connsiteX49" fmla="*/ 137735 w 884500"/>
                <a:gd name="connsiteY49" fmla="*/ 430868 h 1713009"/>
                <a:gd name="connsiteX50" fmla="*/ 96270 w 884500"/>
                <a:gd name="connsiteY50" fmla="*/ 276909 h 1713009"/>
                <a:gd name="connsiteX51" fmla="*/ 0 w 884500"/>
                <a:gd name="connsiteY51" fmla="*/ 322700 h 1713009"/>
                <a:gd name="connsiteX52" fmla="*/ 2793 w 884500"/>
                <a:gd name="connsiteY52" fmla="*/ 1234 h 1713009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87224 w 884500"/>
                <a:gd name="connsiteY18" fmla="*/ 1686693 h 1698828"/>
                <a:gd name="connsiteX19" fmla="*/ 673162 w 884500"/>
                <a:gd name="connsiteY19" fmla="*/ 1698231 h 1698828"/>
                <a:gd name="connsiteX20" fmla="*/ 591676 w 884500"/>
                <a:gd name="connsiteY20" fmla="*/ 1698592 h 1698828"/>
                <a:gd name="connsiteX21" fmla="*/ 637106 w 884500"/>
                <a:gd name="connsiteY21" fmla="*/ 1634052 h 1698828"/>
                <a:gd name="connsiteX22" fmla="*/ 749961 w 884500"/>
                <a:gd name="connsiteY22" fmla="*/ 1365075 h 1698828"/>
                <a:gd name="connsiteX23" fmla="*/ 763662 w 884500"/>
                <a:gd name="connsiteY23" fmla="*/ 1195973 h 1698828"/>
                <a:gd name="connsiteX24" fmla="*/ 751764 w 884500"/>
                <a:gd name="connsiteY24" fmla="*/ 905002 h 1698828"/>
                <a:gd name="connsiteX25" fmla="*/ 731933 w 884500"/>
                <a:gd name="connsiteY25" fmla="*/ 404187 h 1698828"/>
                <a:gd name="connsiteX26" fmla="*/ 744913 w 884500"/>
                <a:gd name="connsiteY26" fmla="*/ 163694 h 1698828"/>
                <a:gd name="connsiteX27" fmla="*/ 727246 w 884500"/>
                <a:gd name="connsiteY27" fmla="*/ 144224 h 1698828"/>
                <a:gd name="connsiteX28" fmla="*/ 709579 w 884500"/>
                <a:gd name="connsiteY28" fmla="*/ 144585 h 1698828"/>
                <a:gd name="connsiteX29" fmla="*/ 697680 w 884500"/>
                <a:gd name="connsiteY29" fmla="*/ 133047 h 1698828"/>
                <a:gd name="connsiteX30" fmla="*/ 696959 w 884500"/>
                <a:gd name="connsiteY30" fmla="*/ 14423 h 1698828"/>
                <a:gd name="connsiteX31" fmla="*/ 696599 w 884500"/>
                <a:gd name="connsiteY31" fmla="*/ 5409 h 1698828"/>
                <a:gd name="connsiteX32" fmla="*/ 2793 w 884500"/>
                <a:gd name="connsiteY32" fmla="*/ 1234 h 1698828"/>
                <a:gd name="connsiteX33" fmla="*/ 203717 w 884500"/>
                <a:gd name="connsiteY33" fmla="*/ 0 h 1698828"/>
                <a:gd name="connsiteX34" fmla="*/ 202275 w 884500"/>
                <a:gd name="connsiteY34" fmla="*/ 81847 h 1698828"/>
                <a:gd name="connsiteX35" fmla="*/ 174977 w 884500"/>
                <a:gd name="connsiteY35" fmla="*/ 189817 h 1698828"/>
                <a:gd name="connsiteX36" fmla="*/ 226432 w 884500"/>
                <a:gd name="connsiteY36" fmla="*/ 311162 h 1698828"/>
                <a:gd name="connsiteX37" fmla="*/ 234725 w 884500"/>
                <a:gd name="connsiteY37" fmla="*/ 435555 h 1698828"/>
                <a:gd name="connsiteX38" fmla="*/ 212010 w 884500"/>
                <a:gd name="connsiteY38" fmla="*/ 511993 h 1698828"/>
                <a:gd name="connsiteX39" fmla="*/ 133768 w 884500"/>
                <a:gd name="connsiteY39" fmla="*/ 886254 h 1698828"/>
                <a:gd name="connsiteX40" fmla="*/ 89059 w 884500"/>
                <a:gd name="connsiteY40" fmla="*/ 1171456 h 1698828"/>
                <a:gd name="connsiteX41" fmla="*/ 99876 w 884500"/>
                <a:gd name="connsiteY41" fmla="*/ 1437909 h 1698828"/>
                <a:gd name="connsiteX42" fmla="*/ 212009 w 884500"/>
                <a:gd name="connsiteY42" fmla="*/ 1692102 h 1698828"/>
                <a:gd name="connsiteX43" fmla="*/ 127999 w 884500"/>
                <a:gd name="connsiteY43" fmla="*/ 1691381 h 1698828"/>
                <a:gd name="connsiteX44" fmla="*/ 93746 w 884500"/>
                <a:gd name="connsiteY44" fmla="*/ 1633692 h 1698828"/>
                <a:gd name="connsiteX45" fmla="*/ 33893 w 884500"/>
                <a:gd name="connsiteY45" fmla="*/ 1445480 h 1698828"/>
                <a:gd name="connsiteX46" fmla="*/ 22715 w 884500"/>
                <a:gd name="connsiteY46" fmla="*/ 1170014 h 1698828"/>
                <a:gd name="connsiteX47" fmla="*/ 80766 w 884500"/>
                <a:gd name="connsiteY47" fmla="*/ 820992 h 1698828"/>
                <a:gd name="connsiteX48" fmla="*/ 146747 w 884500"/>
                <a:gd name="connsiteY48" fmla="*/ 505503 h 1698828"/>
                <a:gd name="connsiteX49" fmla="*/ 137735 w 884500"/>
                <a:gd name="connsiteY49" fmla="*/ 430868 h 1698828"/>
                <a:gd name="connsiteX50" fmla="*/ 96270 w 884500"/>
                <a:gd name="connsiteY50" fmla="*/ 276909 h 1698828"/>
                <a:gd name="connsiteX51" fmla="*/ 0 w 884500"/>
                <a:gd name="connsiteY51" fmla="*/ 322700 h 1698828"/>
                <a:gd name="connsiteX52" fmla="*/ 2793 w 884500"/>
                <a:gd name="connsiteY52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73162 w 884500"/>
                <a:gd name="connsiteY18" fmla="*/ 1698231 h 1698828"/>
                <a:gd name="connsiteX19" fmla="*/ 591676 w 884500"/>
                <a:gd name="connsiteY19" fmla="*/ 1698592 h 1698828"/>
                <a:gd name="connsiteX20" fmla="*/ 637106 w 884500"/>
                <a:gd name="connsiteY20" fmla="*/ 1634052 h 1698828"/>
                <a:gd name="connsiteX21" fmla="*/ 749961 w 884500"/>
                <a:gd name="connsiteY21" fmla="*/ 1365075 h 1698828"/>
                <a:gd name="connsiteX22" fmla="*/ 763662 w 884500"/>
                <a:gd name="connsiteY22" fmla="*/ 1195973 h 1698828"/>
                <a:gd name="connsiteX23" fmla="*/ 751764 w 884500"/>
                <a:gd name="connsiteY23" fmla="*/ 905002 h 1698828"/>
                <a:gd name="connsiteX24" fmla="*/ 731933 w 884500"/>
                <a:gd name="connsiteY24" fmla="*/ 404187 h 1698828"/>
                <a:gd name="connsiteX25" fmla="*/ 744913 w 884500"/>
                <a:gd name="connsiteY25" fmla="*/ 163694 h 1698828"/>
                <a:gd name="connsiteX26" fmla="*/ 727246 w 884500"/>
                <a:gd name="connsiteY26" fmla="*/ 144224 h 1698828"/>
                <a:gd name="connsiteX27" fmla="*/ 709579 w 884500"/>
                <a:gd name="connsiteY27" fmla="*/ 144585 h 1698828"/>
                <a:gd name="connsiteX28" fmla="*/ 697680 w 884500"/>
                <a:gd name="connsiteY28" fmla="*/ 133047 h 1698828"/>
                <a:gd name="connsiteX29" fmla="*/ 696959 w 884500"/>
                <a:gd name="connsiteY29" fmla="*/ 14423 h 1698828"/>
                <a:gd name="connsiteX30" fmla="*/ 696599 w 884500"/>
                <a:gd name="connsiteY30" fmla="*/ 5409 h 1698828"/>
                <a:gd name="connsiteX31" fmla="*/ 2793 w 884500"/>
                <a:gd name="connsiteY31" fmla="*/ 1234 h 1698828"/>
                <a:gd name="connsiteX32" fmla="*/ 203717 w 884500"/>
                <a:gd name="connsiteY32" fmla="*/ 0 h 1698828"/>
                <a:gd name="connsiteX33" fmla="*/ 202275 w 884500"/>
                <a:gd name="connsiteY33" fmla="*/ 81847 h 1698828"/>
                <a:gd name="connsiteX34" fmla="*/ 174977 w 884500"/>
                <a:gd name="connsiteY34" fmla="*/ 189817 h 1698828"/>
                <a:gd name="connsiteX35" fmla="*/ 226432 w 884500"/>
                <a:gd name="connsiteY35" fmla="*/ 311162 h 1698828"/>
                <a:gd name="connsiteX36" fmla="*/ 234725 w 884500"/>
                <a:gd name="connsiteY36" fmla="*/ 435555 h 1698828"/>
                <a:gd name="connsiteX37" fmla="*/ 212010 w 884500"/>
                <a:gd name="connsiteY37" fmla="*/ 511993 h 1698828"/>
                <a:gd name="connsiteX38" fmla="*/ 133768 w 884500"/>
                <a:gd name="connsiteY38" fmla="*/ 886254 h 1698828"/>
                <a:gd name="connsiteX39" fmla="*/ 89059 w 884500"/>
                <a:gd name="connsiteY39" fmla="*/ 1171456 h 1698828"/>
                <a:gd name="connsiteX40" fmla="*/ 99876 w 884500"/>
                <a:gd name="connsiteY40" fmla="*/ 1437909 h 1698828"/>
                <a:gd name="connsiteX41" fmla="*/ 212009 w 884500"/>
                <a:gd name="connsiteY41" fmla="*/ 1692102 h 1698828"/>
                <a:gd name="connsiteX42" fmla="*/ 127999 w 884500"/>
                <a:gd name="connsiteY42" fmla="*/ 1691381 h 1698828"/>
                <a:gd name="connsiteX43" fmla="*/ 93746 w 884500"/>
                <a:gd name="connsiteY43" fmla="*/ 1633692 h 1698828"/>
                <a:gd name="connsiteX44" fmla="*/ 33893 w 884500"/>
                <a:gd name="connsiteY44" fmla="*/ 1445480 h 1698828"/>
                <a:gd name="connsiteX45" fmla="*/ 22715 w 884500"/>
                <a:gd name="connsiteY45" fmla="*/ 1170014 h 1698828"/>
                <a:gd name="connsiteX46" fmla="*/ 80766 w 884500"/>
                <a:gd name="connsiteY46" fmla="*/ 820992 h 1698828"/>
                <a:gd name="connsiteX47" fmla="*/ 146747 w 884500"/>
                <a:gd name="connsiteY47" fmla="*/ 505503 h 1698828"/>
                <a:gd name="connsiteX48" fmla="*/ 137735 w 884500"/>
                <a:gd name="connsiteY48" fmla="*/ 430868 h 1698828"/>
                <a:gd name="connsiteX49" fmla="*/ 96270 w 884500"/>
                <a:gd name="connsiteY49" fmla="*/ 276909 h 1698828"/>
                <a:gd name="connsiteX50" fmla="*/ 0 w 884500"/>
                <a:gd name="connsiteY50" fmla="*/ 322700 h 1698828"/>
                <a:gd name="connsiteX51" fmla="*/ 2793 w 884500"/>
                <a:gd name="connsiteY51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23515 w 884500"/>
                <a:gd name="connsiteY13" fmla="*/ 901397 h 1698828"/>
                <a:gd name="connsiteX14" fmla="*/ 830366 w 884500"/>
                <a:gd name="connsiteY14" fmla="*/ 1009564 h 1698828"/>
                <a:gd name="connsiteX15" fmla="*/ 835774 w 884500"/>
                <a:gd name="connsiteY15" fmla="*/ 1201742 h 1698828"/>
                <a:gd name="connsiteX16" fmla="*/ 802242 w 884500"/>
                <a:gd name="connsiteY16" fmla="*/ 1455575 h 1698828"/>
                <a:gd name="connsiteX17" fmla="*/ 715708 w 884500"/>
                <a:gd name="connsiteY17" fmla="*/ 1644148 h 1698828"/>
                <a:gd name="connsiteX18" fmla="*/ 673162 w 884500"/>
                <a:gd name="connsiteY18" fmla="*/ 1698231 h 1698828"/>
                <a:gd name="connsiteX19" fmla="*/ 591676 w 884500"/>
                <a:gd name="connsiteY19" fmla="*/ 1698592 h 1698828"/>
                <a:gd name="connsiteX20" fmla="*/ 637106 w 884500"/>
                <a:gd name="connsiteY20" fmla="*/ 1634052 h 1698828"/>
                <a:gd name="connsiteX21" fmla="*/ 749961 w 884500"/>
                <a:gd name="connsiteY21" fmla="*/ 1365075 h 1698828"/>
                <a:gd name="connsiteX22" fmla="*/ 763662 w 884500"/>
                <a:gd name="connsiteY22" fmla="*/ 1195973 h 1698828"/>
                <a:gd name="connsiteX23" fmla="*/ 751764 w 884500"/>
                <a:gd name="connsiteY23" fmla="*/ 905002 h 1698828"/>
                <a:gd name="connsiteX24" fmla="*/ 731933 w 884500"/>
                <a:gd name="connsiteY24" fmla="*/ 404187 h 1698828"/>
                <a:gd name="connsiteX25" fmla="*/ 744913 w 884500"/>
                <a:gd name="connsiteY25" fmla="*/ 163694 h 1698828"/>
                <a:gd name="connsiteX26" fmla="*/ 727246 w 884500"/>
                <a:gd name="connsiteY26" fmla="*/ 144224 h 1698828"/>
                <a:gd name="connsiteX27" fmla="*/ 709579 w 884500"/>
                <a:gd name="connsiteY27" fmla="*/ 144585 h 1698828"/>
                <a:gd name="connsiteX28" fmla="*/ 697680 w 884500"/>
                <a:gd name="connsiteY28" fmla="*/ 133047 h 1698828"/>
                <a:gd name="connsiteX29" fmla="*/ 696959 w 884500"/>
                <a:gd name="connsiteY29" fmla="*/ 14423 h 1698828"/>
                <a:gd name="connsiteX30" fmla="*/ 696599 w 884500"/>
                <a:gd name="connsiteY30" fmla="*/ 5409 h 1698828"/>
                <a:gd name="connsiteX31" fmla="*/ 2793 w 884500"/>
                <a:gd name="connsiteY31" fmla="*/ 1234 h 1698828"/>
                <a:gd name="connsiteX32" fmla="*/ 203717 w 884500"/>
                <a:gd name="connsiteY32" fmla="*/ 0 h 1698828"/>
                <a:gd name="connsiteX33" fmla="*/ 202275 w 884500"/>
                <a:gd name="connsiteY33" fmla="*/ 81847 h 1698828"/>
                <a:gd name="connsiteX34" fmla="*/ 174977 w 884500"/>
                <a:gd name="connsiteY34" fmla="*/ 189817 h 1698828"/>
                <a:gd name="connsiteX35" fmla="*/ 226432 w 884500"/>
                <a:gd name="connsiteY35" fmla="*/ 311162 h 1698828"/>
                <a:gd name="connsiteX36" fmla="*/ 234725 w 884500"/>
                <a:gd name="connsiteY36" fmla="*/ 435555 h 1698828"/>
                <a:gd name="connsiteX37" fmla="*/ 212010 w 884500"/>
                <a:gd name="connsiteY37" fmla="*/ 511993 h 1698828"/>
                <a:gd name="connsiteX38" fmla="*/ 133768 w 884500"/>
                <a:gd name="connsiteY38" fmla="*/ 886254 h 1698828"/>
                <a:gd name="connsiteX39" fmla="*/ 89059 w 884500"/>
                <a:gd name="connsiteY39" fmla="*/ 1171456 h 1698828"/>
                <a:gd name="connsiteX40" fmla="*/ 99876 w 884500"/>
                <a:gd name="connsiteY40" fmla="*/ 1437909 h 1698828"/>
                <a:gd name="connsiteX41" fmla="*/ 212009 w 884500"/>
                <a:gd name="connsiteY41" fmla="*/ 1692102 h 1698828"/>
                <a:gd name="connsiteX42" fmla="*/ 127999 w 884500"/>
                <a:gd name="connsiteY42" fmla="*/ 1691381 h 1698828"/>
                <a:gd name="connsiteX43" fmla="*/ 93746 w 884500"/>
                <a:gd name="connsiteY43" fmla="*/ 1633692 h 1698828"/>
                <a:gd name="connsiteX44" fmla="*/ 33893 w 884500"/>
                <a:gd name="connsiteY44" fmla="*/ 1445480 h 1698828"/>
                <a:gd name="connsiteX45" fmla="*/ 22715 w 884500"/>
                <a:gd name="connsiteY45" fmla="*/ 1170014 h 1698828"/>
                <a:gd name="connsiteX46" fmla="*/ 80766 w 884500"/>
                <a:gd name="connsiteY46" fmla="*/ 820992 h 1698828"/>
                <a:gd name="connsiteX47" fmla="*/ 146747 w 884500"/>
                <a:gd name="connsiteY47" fmla="*/ 505503 h 1698828"/>
                <a:gd name="connsiteX48" fmla="*/ 137735 w 884500"/>
                <a:gd name="connsiteY48" fmla="*/ 430868 h 1698828"/>
                <a:gd name="connsiteX49" fmla="*/ 96270 w 884500"/>
                <a:gd name="connsiteY49" fmla="*/ 276909 h 1698828"/>
                <a:gd name="connsiteX50" fmla="*/ 0 w 884500"/>
                <a:gd name="connsiteY50" fmla="*/ 322700 h 1698828"/>
                <a:gd name="connsiteX51" fmla="*/ 2793 w 884500"/>
                <a:gd name="connsiteY51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14501 w 884500"/>
                <a:gd name="connsiteY12" fmla="*/ 773399 h 1698828"/>
                <a:gd name="connsiteX13" fmla="*/ 830366 w 884500"/>
                <a:gd name="connsiteY13" fmla="*/ 1009564 h 1698828"/>
                <a:gd name="connsiteX14" fmla="*/ 835774 w 884500"/>
                <a:gd name="connsiteY14" fmla="*/ 1201742 h 1698828"/>
                <a:gd name="connsiteX15" fmla="*/ 802242 w 884500"/>
                <a:gd name="connsiteY15" fmla="*/ 1455575 h 1698828"/>
                <a:gd name="connsiteX16" fmla="*/ 715708 w 884500"/>
                <a:gd name="connsiteY16" fmla="*/ 1644148 h 1698828"/>
                <a:gd name="connsiteX17" fmla="*/ 673162 w 884500"/>
                <a:gd name="connsiteY17" fmla="*/ 1698231 h 1698828"/>
                <a:gd name="connsiteX18" fmla="*/ 591676 w 884500"/>
                <a:gd name="connsiteY18" fmla="*/ 1698592 h 1698828"/>
                <a:gd name="connsiteX19" fmla="*/ 637106 w 884500"/>
                <a:gd name="connsiteY19" fmla="*/ 1634052 h 1698828"/>
                <a:gd name="connsiteX20" fmla="*/ 749961 w 884500"/>
                <a:gd name="connsiteY20" fmla="*/ 1365075 h 1698828"/>
                <a:gd name="connsiteX21" fmla="*/ 763662 w 884500"/>
                <a:gd name="connsiteY21" fmla="*/ 1195973 h 1698828"/>
                <a:gd name="connsiteX22" fmla="*/ 751764 w 884500"/>
                <a:gd name="connsiteY22" fmla="*/ 905002 h 1698828"/>
                <a:gd name="connsiteX23" fmla="*/ 731933 w 884500"/>
                <a:gd name="connsiteY23" fmla="*/ 404187 h 1698828"/>
                <a:gd name="connsiteX24" fmla="*/ 744913 w 884500"/>
                <a:gd name="connsiteY24" fmla="*/ 163694 h 1698828"/>
                <a:gd name="connsiteX25" fmla="*/ 727246 w 884500"/>
                <a:gd name="connsiteY25" fmla="*/ 144224 h 1698828"/>
                <a:gd name="connsiteX26" fmla="*/ 709579 w 884500"/>
                <a:gd name="connsiteY26" fmla="*/ 144585 h 1698828"/>
                <a:gd name="connsiteX27" fmla="*/ 697680 w 884500"/>
                <a:gd name="connsiteY27" fmla="*/ 133047 h 1698828"/>
                <a:gd name="connsiteX28" fmla="*/ 696959 w 884500"/>
                <a:gd name="connsiteY28" fmla="*/ 14423 h 1698828"/>
                <a:gd name="connsiteX29" fmla="*/ 696599 w 884500"/>
                <a:gd name="connsiteY29" fmla="*/ 5409 h 1698828"/>
                <a:gd name="connsiteX30" fmla="*/ 2793 w 884500"/>
                <a:gd name="connsiteY30" fmla="*/ 1234 h 1698828"/>
                <a:gd name="connsiteX31" fmla="*/ 203717 w 884500"/>
                <a:gd name="connsiteY31" fmla="*/ 0 h 1698828"/>
                <a:gd name="connsiteX32" fmla="*/ 202275 w 884500"/>
                <a:gd name="connsiteY32" fmla="*/ 81847 h 1698828"/>
                <a:gd name="connsiteX33" fmla="*/ 174977 w 884500"/>
                <a:gd name="connsiteY33" fmla="*/ 189817 h 1698828"/>
                <a:gd name="connsiteX34" fmla="*/ 226432 w 884500"/>
                <a:gd name="connsiteY34" fmla="*/ 311162 h 1698828"/>
                <a:gd name="connsiteX35" fmla="*/ 234725 w 884500"/>
                <a:gd name="connsiteY35" fmla="*/ 435555 h 1698828"/>
                <a:gd name="connsiteX36" fmla="*/ 212010 w 884500"/>
                <a:gd name="connsiteY36" fmla="*/ 511993 h 1698828"/>
                <a:gd name="connsiteX37" fmla="*/ 133768 w 884500"/>
                <a:gd name="connsiteY37" fmla="*/ 886254 h 1698828"/>
                <a:gd name="connsiteX38" fmla="*/ 89059 w 884500"/>
                <a:gd name="connsiteY38" fmla="*/ 1171456 h 1698828"/>
                <a:gd name="connsiteX39" fmla="*/ 99876 w 884500"/>
                <a:gd name="connsiteY39" fmla="*/ 1437909 h 1698828"/>
                <a:gd name="connsiteX40" fmla="*/ 212009 w 884500"/>
                <a:gd name="connsiteY40" fmla="*/ 1692102 h 1698828"/>
                <a:gd name="connsiteX41" fmla="*/ 127999 w 884500"/>
                <a:gd name="connsiteY41" fmla="*/ 1691381 h 1698828"/>
                <a:gd name="connsiteX42" fmla="*/ 93746 w 884500"/>
                <a:gd name="connsiteY42" fmla="*/ 1633692 h 1698828"/>
                <a:gd name="connsiteX43" fmla="*/ 33893 w 884500"/>
                <a:gd name="connsiteY43" fmla="*/ 1445480 h 1698828"/>
                <a:gd name="connsiteX44" fmla="*/ 22715 w 884500"/>
                <a:gd name="connsiteY44" fmla="*/ 1170014 h 1698828"/>
                <a:gd name="connsiteX45" fmla="*/ 80766 w 884500"/>
                <a:gd name="connsiteY45" fmla="*/ 820992 h 1698828"/>
                <a:gd name="connsiteX46" fmla="*/ 146747 w 884500"/>
                <a:gd name="connsiteY46" fmla="*/ 505503 h 1698828"/>
                <a:gd name="connsiteX47" fmla="*/ 137735 w 884500"/>
                <a:gd name="connsiteY47" fmla="*/ 430868 h 1698828"/>
                <a:gd name="connsiteX48" fmla="*/ 96270 w 884500"/>
                <a:gd name="connsiteY48" fmla="*/ 276909 h 1698828"/>
                <a:gd name="connsiteX49" fmla="*/ 0 w 884500"/>
                <a:gd name="connsiteY49" fmla="*/ 322700 h 1698828"/>
                <a:gd name="connsiteX50" fmla="*/ 2793 w 884500"/>
                <a:gd name="connsiteY50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07651 w 884500"/>
                <a:gd name="connsiteY11" fmla="*/ 661986 h 1698828"/>
                <a:gd name="connsiteX12" fmla="*/ 830366 w 884500"/>
                <a:gd name="connsiteY12" fmla="*/ 1009564 h 1698828"/>
                <a:gd name="connsiteX13" fmla="*/ 835774 w 884500"/>
                <a:gd name="connsiteY13" fmla="*/ 1201742 h 1698828"/>
                <a:gd name="connsiteX14" fmla="*/ 802242 w 884500"/>
                <a:gd name="connsiteY14" fmla="*/ 1455575 h 1698828"/>
                <a:gd name="connsiteX15" fmla="*/ 715708 w 884500"/>
                <a:gd name="connsiteY15" fmla="*/ 1644148 h 1698828"/>
                <a:gd name="connsiteX16" fmla="*/ 673162 w 884500"/>
                <a:gd name="connsiteY16" fmla="*/ 1698231 h 1698828"/>
                <a:gd name="connsiteX17" fmla="*/ 591676 w 884500"/>
                <a:gd name="connsiteY17" fmla="*/ 1698592 h 1698828"/>
                <a:gd name="connsiteX18" fmla="*/ 637106 w 884500"/>
                <a:gd name="connsiteY18" fmla="*/ 1634052 h 1698828"/>
                <a:gd name="connsiteX19" fmla="*/ 749961 w 884500"/>
                <a:gd name="connsiteY19" fmla="*/ 1365075 h 1698828"/>
                <a:gd name="connsiteX20" fmla="*/ 763662 w 884500"/>
                <a:gd name="connsiteY20" fmla="*/ 1195973 h 1698828"/>
                <a:gd name="connsiteX21" fmla="*/ 751764 w 884500"/>
                <a:gd name="connsiteY21" fmla="*/ 905002 h 1698828"/>
                <a:gd name="connsiteX22" fmla="*/ 731933 w 884500"/>
                <a:gd name="connsiteY22" fmla="*/ 404187 h 1698828"/>
                <a:gd name="connsiteX23" fmla="*/ 744913 w 884500"/>
                <a:gd name="connsiteY23" fmla="*/ 163694 h 1698828"/>
                <a:gd name="connsiteX24" fmla="*/ 727246 w 884500"/>
                <a:gd name="connsiteY24" fmla="*/ 144224 h 1698828"/>
                <a:gd name="connsiteX25" fmla="*/ 709579 w 884500"/>
                <a:gd name="connsiteY25" fmla="*/ 144585 h 1698828"/>
                <a:gd name="connsiteX26" fmla="*/ 697680 w 884500"/>
                <a:gd name="connsiteY26" fmla="*/ 133047 h 1698828"/>
                <a:gd name="connsiteX27" fmla="*/ 696959 w 884500"/>
                <a:gd name="connsiteY27" fmla="*/ 14423 h 1698828"/>
                <a:gd name="connsiteX28" fmla="*/ 696599 w 884500"/>
                <a:gd name="connsiteY28" fmla="*/ 5409 h 1698828"/>
                <a:gd name="connsiteX29" fmla="*/ 2793 w 884500"/>
                <a:gd name="connsiteY29" fmla="*/ 1234 h 1698828"/>
                <a:gd name="connsiteX30" fmla="*/ 203717 w 884500"/>
                <a:gd name="connsiteY30" fmla="*/ 0 h 1698828"/>
                <a:gd name="connsiteX31" fmla="*/ 202275 w 884500"/>
                <a:gd name="connsiteY31" fmla="*/ 81847 h 1698828"/>
                <a:gd name="connsiteX32" fmla="*/ 174977 w 884500"/>
                <a:gd name="connsiteY32" fmla="*/ 189817 h 1698828"/>
                <a:gd name="connsiteX33" fmla="*/ 226432 w 884500"/>
                <a:gd name="connsiteY33" fmla="*/ 311162 h 1698828"/>
                <a:gd name="connsiteX34" fmla="*/ 234725 w 884500"/>
                <a:gd name="connsiteY34" fmla="*/ 435555 h 1698828"/>
                <a:gd name="connsiteX35" fmla="*/ 212010 w 884500"/>
                <a:gd name="connsiteY35" fmla="*/ 511993 h 1698828"/>
                <a:gd name="connsiteX36" fmla="*/ 133768 w 884500"/>
                <a:gd name="connsiteY36" fmla="*/ 886254 h 1698828"/>
                <a:gd name="connsiteX37" fmla="*/ 89059 w 884500"/>
                <a:gd name="connsiteY37" fmla="*/ 1171456 h 1698828"/>
                <a:gd name="connsiteX38" fmla="*/ 99876 w 884500"/>
                <a:gd name="connsiteY38" fmla="*/ 1437909 h 1698828"/>
                <a:gd name="connsiteX39" fmla="*/ 212009 w 884500"/>
                <a:gd name="connsiteY39" fmla="*/ 1692102 h 1698828"/>
                <a:gd name="connsiteX40" fmla="*/ 127999 w 884500"/>
                <a:gd name="connsiteY40" fmla="*/ 1691381 h 1698828"/>
                <a:gd name="connsiteX41" fmla="*/ 93746 w 884500"/>
                <a:gd name="connsiteY41" fmla="*/ 1633692 h 1698828"/>
                <a:gd name="connsiteX42" fmla="*/ 33893 w 884500"/>
                <a:gd name="connsiteY42" fmla="*/ 1445480 h 1698828"/>
                <a:gd name="connsiteX43" fmla="*/ 22715 w 884500"/>
                <a:gd name="connsiteY43" fmla="*/ 1170014 h 1698828"/>
                <a:gd name="connsiteX44" fmla="*/ 80766 w 884500"/>
                <a:gd name="connsiteY44" fmla="*/ 820992 h 1698828"/>
                <a:gd name="connsiteX45" fmla="*/ 146747 w 884500"/>
                <a:gd name="connsiteY45" fmla="*/ 505503 h 1698828"/>
                <a:gd name="connsiteX46" fmla="*/ 137735 w 884500"/>
                <a:gd name="connsiteY46" fmla="*/ 430868 h 1698828"/>
                <a:gd name="connsiteX47" fmla="*/ 96270 w 884500"/>
                <a:gd name="connsiteY47" fmla="*/ 276909 h 1698828"/>
                <a:gd name="connsiteX48" fmla="*/ 0 w 884500"/>
                <a:gd name="connsiteY48" fmla="*/ 322700 h 1698828"/>
                <a:gd name="connsiteX49" fmla="*/ 2793 w 884500"/>
                <a:gd name="connsiteY49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30366 w 884500"/>
                <a:gd name="connsiteY11" fmla="*/ 1009564 h 1698828"/>
                <a:gd name="connsiteX12" fmla="*/ 835774 w 884500"/>
                <a:gd name="connsiteY12" fmla="*/ 1201742 h 1698828"/>
                <a:gd name="connsiteX13" fmla="*/ 802242 w 884500"/>
                <a:gd name="connsiteY13" fmla="*/ 1455575 h 1698828"/>
                <a:gd name="connsiteX14" fmla="*/ 715708 w 884500"/>
                <a:gd name="connsiteY14" fmla="*/ 1644148 h 1698828"/>
                <a:gd name="connsiteX15" fmla="*/ 673162 w 884500"/>
                <a:gd name="connsiteY15" fmla="*/ 1698231 h 1698828"/>
                <a:gd name="connsiteX16" fmla="*/ 591676 w 884500"/>
                <a:gd name="connsiteY16" fmla="*/ 1698592 h 1698828"/>
                <a:gd name="connsiteX17" fmla="*/ 637106 w 884500"/>
                <a:gd name="connsiteY17" fmla="*/ 1634052 h 1698828"/>
                <a:gd name="connsiteX18" fmla="*/ 749961 w 884500"/>
                <a:gd name="connsiteY18" fmla="*/ 1365075 h 1698828"/>
                <a:gd name="connsiteX19" fmla="*/ 763662 w 884500"/>
                <a:gd name="connsiteY19" fmla="*/ 1195973 h 1698828"/>
                <a:gd name="connsiteX20" fmla="*/ 751764 w 884500"/>
                <a:gd name="connsiteY20" fmla="*/ 905002 h 1698828"/>
                <a:gd name="connsiteX21" fmla="*/ 731933 w 884500"/>
                <a:gd name="connsiteY21" fmla="*/ 404187 h 1698828"/>
                <a:gd name="connsiteX22" fmla="*/ 744913 w 884500"/>
                <a:gd name="connsiteY22" fmla="*/ 163694 h 1698828"/>
                <a:gd name="connsiteX23" fmla="*/ 727246 w 884500"/>
                <a:gd name="connsiteY23" fmla="*/ 144224 h 1698828"/>
                <a:gd name="connsiteX24" fmla="*/ 709579 w 884500"/>
                <a:gd name="connsiteY24" fmla="*/ 144585 h 1698828"/>
                <a:gd name="connsiteX25" fmla="*/ 697680 w 884500"/>
                <a:gd name="connsiteY25" fmla="*/ 133047 h 1698828"/>
                <a:gd name="connsiteX26" fmla="*/ 696959 w 884500"/>
                <a:gd name="connsiteY26" fmla="*/ 14423 h 1698828"/>
                <a:gd name="connsiteX27" fmla="*/ 696599 w 884500"/>
                <a:gd name="connsiteY27" fmla="*/ 5409 h 1698828"/>
                <a:gd name="connsiteX28" fmla="*/ 2793 w 884500"/>
                <a:gd name="connsiteY28" fmla="*/ 1234 h 1698828"/>
                <a:gd name="connsiteX29" fmla="*/ 203717 w 884500"/>
                <a:gd name="connsiteY29" fmla="*/ 0 h 1698828"/>
                <a:gd name="connsiteX30" fmla="*/ 202275 w 884500"/>
                <a:gd name="connsiteY30" fmla="*/ 81847 h 1698828"/>
                <a:gd name="connsiteX31" fmla="*/ 174977 w 884500"/>
                <a:gd name="connsiteY31" fmla="*/ 189817 h 1698828"/>
                <a:gd name="connsiteX32" fmla="*/ 226432 w 884500"/>
                <a:gd name="connsiteY32" fmla="*/ 311162 h 1698828"/>
                <a:gd name="connsiteX33" fmla="*/ 234725 w 884500"/>
                <a:gd name="connsiteY33" fmla="*/ 435555 h 1698828"/>
                <a:gd name="connsiteX34" fmla="*/ 212010 w 884500"/>
                <a:gd name="connsiteY34" fmla="*/ 511993 h 1698828"/>
                <a:gd name="connsiteX35" fmla="*/ 133768 w 884500"/>
                <a:gd name="connsiteY35" fmla="*/ 886254 h 1698828"/>
                <a:gd name="connsiteX36" fmla="*/ 89059 w 884500"/>
                <a:gd name="connsiteY36" fmla="*/ 1171456 h 1698828"/>
                <a:gd name="connsiteX37" fmla="*/ 99876 w 884500"/>
                <a:gd name="connsiteY37" fmla="*/ 1437909 h 1698828"/>
                <a:gd name="connsiteX38" fmla="*/ 212009 w 884500"/>
                <a:gd name="connsiteY38" fmla="*/ 1692102 h 1698828"/>
                <a:gd name="connsiteX39" fmla="*/ 127999 w 884500"/>
                <a:gd name="connsiteY39" fmla="*/ 1691381 h 1698828"/>
                <a:gd name="connsiteX40" fmla="*/ 93746 w 884500"/>
                <a:gd name="connsiteY40" fmla="*/ 1633692 h 1698828"/>
                <a:gd name="connsiteX41" fmla="*/ 33893 w 884500"/>
                <a:gd name="connsiteY41" fmla="*/ 1445480 h 1698828"/>
                <a:gd name="connsiteX42" fmla="*/ 22715 w 884500"/>
                <a:gd name="connsiteY42" fmla="*/ 1170014 h 1698828"/>
                <a:gd name="connsiteX43" fmla="*/ 80766 w 884500"/>
                <a:gd name="connsiteY43" fmla="*/ 820992 h 1698828"/>
                <a:gd name="connsiteX44" fmla="*/ 146747 w 884500"/>
                <a:gd name="connsiteY44" fmla="*/ 505503 h 1698828"/>
                <a:gd name="connsiteX45" fmla="*/ 137735 w 884500"/>
                <a:gd name="connsiteY45" fmla="*/ 430868 h 1698828"/>
                <a:gd name="connsiteX46" fmla="*/ 96270 w 884500"/>
                <a:gd name="connsiteY46" fmla="*/ 276909 h 1698828"/>
                <a:gd name="connsiteX47" fmla="*/ 0 w 884500"/>
                <a:gd name="connsiteY47" fmla="*/ 322700 h 1698828"/>
                <a:gd name="connsiteX48" fmla="*/ 2793 w 884500"/>
                <a:gd name="connsiteY48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30366 w 884500"/>
                <a:gd name="connsiteY11" fmla="*/ 1009564 h 1698828"/>
                <a:gd name="connsiteX12" fmla="*/ 835774 w 884500"/>
                <a:gd name="connsiteY12" fmla="*/ 1201742 h 1698828"/>
                <a:gd name="connsiteX13" fmla="*/ 802242 w 884500"/>
                <a:gd name="connsiteY13" fmla="*/ 1455575 h 1698828"/>
                <a:gd name="connsiteX14" fmla="*/ 715708 w 884500"/>
                <a:gd name="connsiteY14" fmla="*/ 1644148 h 1698828"/>
                <a:gd name="connsiteX15" fmla="*/ 673162 w 884500"/>
                <a:gd name="connsiteY15" fmla="*/ 1698231 h 1698828"/>
                <a:gd name="connsiteX16" fmla="*/ 591676 w 884500"/>
                <a:gd name="connsiteY16" fmla="*/ 1698592 h 1698828"/>
                <a:gd name="connsiteX17" fmla="*/ 637106 w 884500"/>
                <a:gd name="connsiteY17" fmla="*/ 1634052 h 1698828"/>
                <a:gd name="connsiteX18" fmla="*/ 749961 w 884500"/>
                <a:gd name="connsiteY18" fmla="*/ 1365075 h 1698828"/>
                <a:gd name="connsiteX19" fmla="*/ 763662 w 884500"/>
                <a:gd name="connsiteY19" fmla="*/ 1195973 h 1698828"/>
                <a:gd name="connsiteX20" fmla="*/ 751764 w 884500"/>
                <a:gd name="connsiteY20" fmla="*/ 905002 h 1698828"/>
                <a:gd name="connsiteX21" fmla="*/ 731933 w 884500"/>
                <a:gd name="connsiteY21" fmla="*/ 404187 h 1698828"/>
                <a:gd name="connsiteX22" fmla="*/ 744913 w 884500"/>
                <a:gd name="connsiteY22" fmla="*/ 163694 h 1698828"/>
                <a:gd name="connsiteX23" fmla="*/ 727246 w 884500"/>
                <a:gd name="connsiteY23" fmla="*/ 144224 h 1698828"/>
                <a:gd name="connsiteX24" fmla="*/ 709579 w 884500"/>
                <a:gd name="connsiteY24" fmla="*/ 144585 h 1698828"/>
                <a:gd name="connsiteX25" fmla="*/ 697680 w 884500"/>
                <a:gd name="connsiteY25" fmla="*/ 133047 h 1698828"/>
                <a:gd name="connsiteX26" fmla="*/ 696959 w 884500"/>
                <a:gd name="connsiteY26" fmla="*/ 14423 h 1698828"/>
                <a:gd name="connsiteX27" fmla="*/ 696599 w 884500"/>
                <a:gd name="connsiteY27" fmla="*/ 5409 h 1698828"/>
                <a:gd name="connsiteX28" fmla="*/ 2793 w 884500"/>
                <a:gd name="connsiteY28" fmla="*/ 1234 h 1698828"/>
                <a:gd name="connsiteX29" fmla="*/ 203717 w 884500"/>
                <a:gd name="connsiteY29" fmla="*/ 0 h 1698828"/>
                <a:gd name="connsiteX30" fmla="*/ 202275 w 884500"/>
                <a:gd name="connsiteY30" fmla="*/ 81847 h 1698828"/>
                <a:gd name="connsiteX31" fmla="*/ 174977 w 884500"/>
                <a:gd name="connsiteY31" fmla="*/ 189817 h 1698828"/>
                <a:gd name="connsiteX32" fmla="*/ 226432 w 884500"/>
                <a:gd name="connsiteY32" fmla="*/ 311162 h 1698828"/>
                <a:gd name="connsiteX33" fmla="*/ 234725 w 884500"/>
                <a:gd name="connsiteY33" fmla="*/ 435555 h 1698828"/>
                <a:gd name="connsiteX34" fmla="*/ 212010 w 884500"/>
                <a:gd name="connsiteY34" fmla="*/ 511993 h 1698828"/>
                <a:gd name="connsiteX35" fmla="*/ 133768 w 884500"/>
                <a:gd name="connsiteY35" fmla="*/ 886254 h 1698828"/>
                <a:gd name="connsiteX36" fmla="*/ 89059 w 884500"/>
                <a:gd name="connsiteY36" fmla="*/ 1171456 h 1698828"/>
                <a:gd name="connsiteX37" fmla="*/ 99876 w 884500"/>
                <a:gd name="connsiteY37" fmla="*/ 1437909 h 1698828"/>
                <a:gd name="connsiteX38" fmla="*/ 212009 w 884500"/>
                <a:gd name="connsiteY38" fmla="*/ 1692102 h 1698828"/>
                <a:gd name="connsiteX39" fmla="*/ 127999 w 884500"/>
                <a:gd name="connsiteY39" fmla="*/ 1691381 h 1698828"/>
                <a:gd name="connsiteX40" fmla="*/ 93746 w 884500"/>
                <a:gd name="connsiteY40" fmla="*/ 1633692 h 1698828"/>
                <a:gd name="connsiteX41" fmla="*/ 33893 w 884500"/>
                <a:gd name="connsiteY41" fmla="*/ 1445480 h 1698828"/>
                <a:gd name="connsiteX42" fmla="*/ 22715 w 884500"/>
                <a:gd name="connsiteY42" fmla="*/ 1170014 h 1698828"/>
                <a:gd name="connsiteX43" fmla="*/ 80766 w 884500"/>
                <a:gd name="connsiteY43" fmla="*/ 820992 h 1698828"/>
                <a:gd name="connsiteX44" fmla="*/ 146747 w 884500"/>
                <a:gd name="connsiteY44" fmla="*/ 505503 h 1698828"/>
                <a:gd name="connsiteX45" fmla="*/ 137735 w 884500"/>
                <a:gd name="connsiteY45" fmla="*/ 430868 h 1698828"/>
                <a:gd name="connsiteX46" fmla="*/ 96270 w 884500"/>
                <a:gd name="connsiteY46" fmla="*/ 276909 h 1698828"/>
                <a:gd name="connsiteX47" fmla="*/ 0 w 884500"/>
                <a:gd name="connsiteY47" fmla="*/ 322700 h 1698828"/>
                <a:gd name="connsiteX48" fmla="*/ 2793 w 884500"/>
                <a:gd name="connsiteY48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30366 w 884500"/>
                <a:gd name="connsiteY11" fmla="*/ 1009564 h 1698828"/>
                <a:gd name="connsiteX12" fmla="*/ 835774 w 884500"/>
                <a:gd name="connsiteY12" fmla="*/ 1201742 h 1698828"/>
                <a:gd name="connsiteX13" fmla="*/ 802242 w 884500"/>
                <a:gd name="connsiteY13" fmla="*/ 1455575 h 1698828"/>
                <a:gd name="connsiteX14" fmla="*/ 715708 w 884500"/>
                <a:gd name="connsiteY14" fmla="*/ 1644148 h 1698828"/>
                <a:gd name="connsiteX15" fmla="*/ 673162 w 884500"/>
                <a:gd name="connsiteY15" fmla="*/ 1698231 h 1698828"/>
                <a:gd name="connsiteX16" fmla="*/ 591676 w 884500"/>
                <a:gd name="connsiteY16" fmla="*/ 1698592 h 1698828"/>
                <a:gd name="connsiteX17" fmla="*/ 637106 w 884500"/>
                <a:gd name="connsiteY17" fmla="*/ 1634052 h 1698828"/>
                <a:gd name="connsiteX18" fmla="*/ 749961 w 884500"/>
                <a:gd name="connsiteY18" fmla="*/ 1365075 h 1698828"/>
                <a:gd name="connsiteX19" fmla="*/ 763662 w 884500"/>
                <a:gd name="connsiteY19" fmla="*/ 1195973 h 1698828"/>
                <a:gd name="connsiteX20" fmla="*/ 751764 w 884500"/>
                <a:gd name="connsiteY20" fmla="*/ 905002 h 1698828"/>
                <a:gd name="connsiteX21" fmla="*/ 731933 w 884500"/>
                <a:gd name="connsiteY21" fmla="*/ 404187 h 1698828"/>
                <a:gd name="connsiteX22" fmla="*/ 744913 w 884500"/>
                <a:gd name="connsiteY22" fmla="*/ 163694 h 1698828"/>
                <a:gd name="connsiteX23" fmla="*/ 727246 w 884500"/>
                <a:gd name="connsiteY23" fmla="*/ 144224 h 1698828"/>
                <a:gd name="connsiteX24" fmla="*/ 709579 w 884500"/>
                <a:gd name="connsiteY24" fmla="*/ 144585 h 1698828"/>
                <a:gd name="connsiteX25" fmla="*/ 697680 w 884500"/>
                <a:gd name="connsiteY25" fmla="*/ 133047 h 1698828"/>
                <a:gd name="connsiteX26" fmla="*/ 696959 w 884500"/>
                <a:gd name="connsiteY26" fmla="*/ 14423 h 1698828"/>
                <a:gd name="connsiteX27" fmla="*/ 696599 w 884500"/>
                <a:gd name="connsiteY27" fmla="*/ 5409 h 1698828"/>
                <a:gd name="connsiteX28" fmla="*/ 2793 w 884500"/>
                <a:gd name="connsiteY28" fmla="*/ 1234 h 1698828"/>
                <a:gd name="connsiteX29" fmla="*/ 203717 w 884500"/>
                <a:gd name="connsiteY29" fmla="*/ 0 h 1698828"/>
                <a:gd name="connsiteX30" fmla="*/ 202275 w 884500"/>
                <a:gd name="connsiteY30" fmla="*/ 81847 h 1698828"/>
                <a:gd name="connsiteX31" fmla="*/ 174977 w 884500"/>
                <a:gd name="connsiteY31" fmla="*/ 189817 h 1698828"/>
                <a:gd name="connsiteX32" fmla="*/ 226432 w 884500"/>
                <a:gd name="connsiteY32" fmla="*/ 311162 h 1698828"/>
                <a:gd name="connsiteX33" fmla="*/ 234725 w 884500"/>
                <a:gd name="connsiteY33" fmla="*/ 435555 h 1698828"/>
                <a:gd name="connsiteX34" fmla="*/ 212010 w 884500"/>
                <a:gd name="connsiteY34" fmla="*/ 511993 h 1698828"/>
                <a:gd name="connsiteX35" fmla="*/ 133768 w 884500"/>
                <a:gd name="connsiteY35" fmla="*/ 886254 h 1698828"/>
                <a:gd name="connsiteX36" fmla="*/ 89059 w 884500"/>
                <a:gd name="connsiteY36" fmla="*/ 1171456 h 1698828"/>
                <a:gd name="connsiteX37" fmla="*/ 99876 w 884500"/>
                <a:gd name="connsiteY37" fmla="*/ 1437909 h 1698828"/>
                <a:gd name="connsiteX38" fmla="*/ 212009 w 884500"/>
                <a:gd name="connsiteY38" fmla="*/ 1692102 h 1698828"/>
                <a:gd name="connsiteX39" fmla="*/ 127999 w 884500"/>
                <a:gd name="connsiteY39" fmla="*/ 1691381 h 1698828"/>
                <a:gd name="connsiteX40" fmla="*/ 93746 w 884500"/>
                <a:gd name="connsiteY40" fmla="*/ 1633692 h 1698828"/>
                <a:gd name="connsiteX41" fmla="*/ 33893 w 884500"/>
                <a:gd name="connsiteY41" fmla="*/ 1445480 h 1698828"/>
                <a:gd name="connsiteX42" fmla="*/ 22715 w 884500"/>
                <a:gd name="connsiteY42" fmla="*/ 1170014 h 1698828"/>
                <a:gd name="connsiteX43" fmla="*/ 80766 w 884500"/>
                <a:gd name="connsiteY43" fmla="*/ 820992 h 1698828"/>
                <a:gd name="connsiteX44" fmla="*/ 146747 w 884500"/>
                <a:gd name="connsiteY44" fmla="*/ 505503 h 1698828"/>
                <a:gd name="connsiteX45" fmla="*/ 137735 w 884500"/>
                <a:gd name="connsiteY45" fmla="*/ 430868 h 1698828"/>
                <a:gd name="connsiteX46" fmla="*/ 96270 w 884500"/>
                <a:gd name="connsiteY46" fmla="*/ 276909 h 1698828"/>
                <a:gd name="connsiteX47" fmla="*/ 0 w 884500"/>
                <a:gd name="connsiteY47" fmla="*/ 322700 h 1698828"/>
                <a:gd name="connsiteX48" fmla="*/ 2793 w 884500"/>
                <a:gd name="connsiteY48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30366 w 884500"/>
                <a:gd name="connsiteY11" fmla="*/ 1009564 h 1698828"/>
                <a:gd name="connsiteX12" fmla="*/ 835774 w 884500"/>
                <a:gd name="connsiteY12" fmla="*/ 1201742 h 1698828"/>
                <a:gd name="connsiteX13" fmla="*/ 802242 w 884500"/>
                <a:gd name="connsiteY13" fmla="*/ 1455575 h 1698828"/>
                <a:gd name="connsiteX14" fmla="*/ 673162 w 884500"/>
                <a:gd name="connsiteY14" fmla="*/ 1698231 h 1698828"/>
                <a:gd name="connsiteX15" fmla="*/ 591676 w 884500"/>
                <a:gd name="connsiteY15" fmla="*/ 1698592 h 1698828"/>
                <a:gd name="connsiteX16" fmla="*/ 637106 w 884500"/>
                <a:gd name="connsiteY16" fmla="*/ 1634052 h 1698828"/>
                <a:gd name="connsiteX17" fmla="*/ 749961 w 884500"/>
                <a:gd name="connsiteY17" fmla="*/ 1365075 h 1698828"/>
                <a:gd name="connsiteX18" fmla="*/ 763662 w 884500"/>
                <a:gd name="connsiteY18" fmla="*/ 1195973 h 1698828"/>
                <a:gd name="connsiteX19" fmla="*/ 751764 w 884500"/>
                <a:gd name="connsiteY19" fmla="*/ 905002 h 1698828"/>
                <a:gd name="connsiteX20" fmla="*/ 731933 w 884500"/>
                <a:gd name="connsiteY20" fmla="*/ 404187 h 1698828"/>
                <a:gd name="connsiteX21" fmla="*/ 744913 w 884500"/>
                <a:gd name="connsiteY21" fmla="*/ 163694 h 1698828"/>
                <a:gd name="connsiteX22" fmla="*/ 727246 w 884500"/>
                <a:gd name="connsiteY22" fmla="*/ 144224 h 1698828"/>
                <a:gd name="connsiteX23" fmla="*/ 709579 w 884500"/>
                <a:gd name="connsiteY23" fmla="*/ 144585 h 1698828"/>
                <a:gd name="connsiteX24" fmla="*/ 697680 w 884500"/>
                <a:gd name="connsiteY24" fmla="*/ 133047 h 1698828"/>
                <a:gd name="connsiteX25" fmla="*/ 696959 w 884500"/>
                <a:gd name="connsiteY25" fmla="*/ 14423 h 1698828"/>
                <a:gd name="connsiteX26" fmla="*/ 696599 w 884500"/>
                <a:gd name="connsiteY26" fmla="*/ 5409 h 1698828"/>
                <a:gd name="connsiteX27" fmla="*/ 2793 w 884500"/>
                <a:gd name="connsiteY27" fmla="*/ 1234 h 1698828"/>
                <a:gd name="connsiteX28" fmla="*/ 203717 w 884500"/>
                <a:gd name="connsiteY28" fmla="*/ 0 h 1698828"/>
                <a:gd name="connsiteX29" fmla="*/ 202275 w 884500"/>
                <a:gd name="connsiteY29" fmla="*/ 81847 h 1698828"/>
                <a:gd name="connsiteX30" fmla="*/ 174977 w 884500"/>
                <a:gd name="connsiteY30" fmla="*/ 189817 h 1698828"/>
                <a:gd name="connsiteX31" fmla="*/ 226432 w 884500"/>
                <a:gd name="connsiteY31" fmla="*/ 311162 h 1698828"/>
                <a:gd name="connsiteX32" fmla="*/ 234725 w 884500"/>
                <a:gd name="connsiteY32" fmla="*/ 435555 h 1698828"/>
                <a:gd name="connsiteX33" fmla="*/ 212010 w 884500"/>
                <a:gd name="connsiteY33" fmla="*/ 511993 h 1698828"/>
                <a:gd name="connsiteX34" fmla="*/ 133768 w 884500"/>
                <a:gd name="connsiteY34" fmla="*/ 886254 h 1698828"/>
                <a:gd name="connsiteX35" fmla="*/ 89059 w 884500"/>
                <a:gd name="connsiteY35" fmla="*/ 1171456 h 1698828"/>
                <a:gd name="connsiteX36" fmla="*/ 99876 w 884500"/>
                <a:gd name="connsiteY36" fmla="*/ 1437909 h 1698828"/>
                <a:gd name="connsiteX37" fmla="*/ 212009 w 884500"/>
                <a:gd name="connsiteY37" fmla="*/ 1692102 h 1698828"/>
                <a:gd name="connsiteX38" fmla="*/ 127999 w 884500"/>
                <a:gd name="connsiteY38" fmla="*/ 1691381 h 1698828"/>
                <a:gd name="connsiteX39" fmla="*/ 93746 w 884500"/>
                <a:gd name="connsiteY39" fmla="*/ 1633692 h 1698828"/>
                <a:gd name="connsiteX40" fmla="*/ 33893 w 884500"/>
                <a:gd name="connsiteY40" fmla="*/ 1445480 h 1698828"/>
                <a:gd name="connsiteX41" fmla="*/ 22715 w 884500"/>
                <a:gd name="connsiteY41" fmla="*/ 1170014 h 1698828"/>
                <a:gd name="connsiteX42" fmla="*/ 80766 w 884500"/>
                <a:gd name="connsiteY42" fmla="*/ 820992 h 1698828"/>
                <a:gd name="connsiteX43" fmla="*/ 146747 w 884500"/>
                <a:gd name="connsiteY43" fmla="*/ 505503 h 1698828"/>
                <a:gd name="connsiteX44" fmla="*/ 137735 w 884500"/>
                <a:gd name="connsiteY44" fmla="*/ 430868 h 1698828"/>
                <a:gd name="connsiteX45" fmla="*/ 96270 w 884500"/>
                <a:gd name="connsiteY45" fmla="*/ 276909 h 1698828"/>
                <a:gd name="connsiteX46" fmla="*/ 0 w 884500"/>
                <a:gd name="connsiteY46" fmla="*/ 322700 h 1698828"/>
                <a:gd name="connsiteX47" fmla="*/ 2793 w 884500"/>
                <a:gd name="connsiteY47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30366 w 884500"/>
                <a:gd name="connsiteY11" fmla="*/ 1009564 h 1698828"/>
                <a:gd name="connsiteX12" fmla="*/ 835774 w 884500"/>
                <a:gd name="connsiteY12" fmla="*/ 1201742 h 1698828"/>
                <a:gd name="connsiteX13" fmla="*/ 802242 w 884500"/>
                <a:gd name="connsiteY13" fmla="*/ 1455575 h 1698828"/>
                <a:gd name="connsiteX14" fmla="*/ 673162 w 884500"/>
                <a:gd name="connsiteY14" fmla="*/ 1698231 h 1698828"/>
                <a:gd name="connsiteX15" fmla="*/ 591676 w 884500"/>
                <a:gd name="connsiteY15" fmla="*/ 1698592 h 1698828"/>
                <a:gd name="connsiteX16" fmla="*/ 749961 w 884500"/>
                <a:gd name="connsiteY16" fmla="*/ 1365075 h 1698828"/>
                <a:gd name="connsiteX17" fmla="*/ 763662 w 884500"/>
                <a:gd name="connsiteY17" fmla="*/ 1195973 h 1698828"/>
                <a:gd name="connsiteX18" fmla="*/ 751764 w 884500"/>
                <a:gd name="connsiteY18" fmla="*/ 905002 h 1698828"/>
                <a:gd name="connsiteX19" fmla="*/ 731933 w 884500"/>
                <a:gd name="connsiteY19" fmla="*/ 404187 h 1698828"/>
                <a:gd name="connsiteX20" fmla="*/ 744913 w 884500"/>
                <a:gd name="connsiteY20" fmla="*/ 163694 h 1698828"/>
                <a:gd name="connsiteX21" fmla="*/ 727246 w 884500"/>
                <a:gd name="connsiteY21" fmla="*/ 144224 h 1698828"/>
                <a:gd name="connsiteX22" fmla="*/ 709579 w 884500"/>
                <a:gd name="connsiteY22" fmla="*/ 144585 h 1698828"/>
                <a:gd name="connsiteX23" fmla="*/ 697680 w 884500"/>
                <a:gd name="connsiteY23" fmla="*/ 133047 h 1698828"/>
                <a:gd name="connsiteX24" fmla="*/ 696959 w 884500"/>
                <a:gd name="connsiteY24" fmla="*/ 14423 h 1698828"/>
                <a:gd name="connsiteX25" fmla="*/ 696599 w 884500"/>
                <a:gd name="connsiteY25" fmla="*/ 5409 h 1698828"/>
                <a:gd name="connsiteX26" fmla="*/ 2793 w 884500"/>
                <a:gd name="connsiteY26" fmla="*/ 1234 h 1698828"/>
                <a:gd name="connsiteX27" fmla="*/ 203717 w 884500"/>
                <a:gd name="connsiteY27" fmla="*/ 0 h 1698828"/>
                <a:gd name="connsiteX28" fmla="*/ 202275 w 884500"/>
                <a:gd name="connsiteY28" fmla="*/ 81847 h 1698828"/>
                <a:gd name="connsiteX29" fmla="*/ 174977 w 884500"/>
                <a:gd name="connsiteY29" fmla="*/ 189817 h 1698828"/>
                <a:gd name="connsiteX30" fmla="*/ 226432 w 884500"/>
                <a:gd name="connsiteY30" fmla="*/ 311162 h 1698828"/>
                <a:gd name="connsiteX31" fmla="*/ 234725 w 884500"/>
                <a:gd name="connsiteY31" fmla="*/ 435555 h 1698828"/>
                <a:gd name="connsiteX32" fmla="*/ 212010 w 884500"/>
                <a:gd name="connsiteY32" fmla="*/ 511993 h 1698828"/>
                <a:gd name="connsiteX33" fmla="*/ 133768 w 884500"/>
                <a:gd name="connsiteY33" fmla="*/ 886254 h 1698828"/>
                <a:gd name="connsiteX34" fmla="*/ 89059 w 884500"/>
                <a:gd name="connsiteY34" fmla="*/ 1171456 h 1698828"/>
                <a:gd name="connsiteX35" fmla="*/ 99876 w 884500"/>
                <a:gd name="connsiteY35" fmla="*/ 1437909 h 1698828"/>
                <a:gd name="connsiteX36" fmla="*/ 212009 w 884500"/>
                <a:gd name="connsiteY36" fmla="*/ 1692102 h 1698828"/>
                <a:gd name="connsiteX37" fmla="*/ 127999 w 884500"/>
                <a:gd name="connsiteY37" fmla="*/ 1691381 h 1698828"/>
                <a:gd name="connsiteX38" fmla="*/ 93746 w 884500"/>
                <a:gd name="connsiteY38" fmla="*/ 1633692 h 1698828"/>
                <a:gd name="connsiteX39" fmla="*/ 33893 w 884500"/>
                <a:gd name="connsiteY39" fmla="*/ 1445480 h 1698828"/>
                <a:gd name="connsiteX40" fmla="*/ 22715 w 884500"/>
                <a:gd name="connsiteY40" fmla="*/ 1170014 h 1698828"/>
                <a:gd name="connsiteX41" fmla="*/ 80766 w 884500"/>
                <a:gd name="connsiteY41" fmla="*/ 820992 h 1698828"/>
                <a:gd name="connsiteX42" fmla="*/ 146747 w 884500"/>
                <a:gd name="connsiteY42" fmla="*/ 505503 h 1698828"/>
                <a:gd name="connsiteX43" fmla="*/ 137735 w 884500"/>
                <a:gd name="connsiteY43" fmla="*/ 430868 h 1698828"/>
                <a:gd name="connsiteX44" fmla="*/ 96270 w 884500"/>
                <a:gd name="connsiteY44" fmla="*/ 276909 h 1698828"/>
                <a:gd name="connsiteX45" fmla="*/ 0 w 884500"/>
                <a:gd name="connsiteY45" fmla="*/ 322700 h 1698828"/>
                <a:gd name="connsiteX46" fmla="*/ 2793 w 884500"/>
                <a:gd name="connsiteY46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30366 w 884500"/>
                <a:gd name="connsiteY11" fmla="*/ 1009564 h 1698828"/>
                <a:gd name="connsiteX12" fmla="*/ 835774 w 884500"/>
                <a:gd name="connsiteY12" fmla="*/ 1201742 h 1698828"/>
                <a:gd name="connsiteX13" fmla="*/ 802242 w 884500"/>
                <a:gd name="connsiteY13" fmla="*/ 1455575 h 1698828"/>
                <a:gd name="connsiteX14" fmla="*/ 673162 w 884500"/>
                <a:gd name="connsiteY14" fmla="*/ 1698231 h 1698828"/>
                <a:gd name="connsiteX15" fmla="*/ 591676 w 884500"/>
                <a:gd name="connsiteY15" fmla="*/ 1698592 h 1698828"/>
                <a:gd name="connsiteX16" fmla="*/ 749961 w 884500"/>
                <a:gd name="connsiteY16" fmla="*/ 1365075 h 1698828"/>
                <a:gd name="connsiteX17" fmla="*/ 763662 w 884500"/>
                <a:gd name="connsiteY17" fmla="*/ 1195973 h 1698828"/>
                <a:gd name="connsiteX18" fmla="*/ 751764 w 884500"/>
                <a:gd name="connsiteY18" fmla="*/ 905002 h 1698828"/>
                <a:gd name="connsiteX19" fmla="*/ 731933 w 884500"/>
                <a:gd name="connsiteY19" fmla="*/ 404187 h 1698828"/>
                <a:gd name="connsiteX20" fmla="*/ 744913 w 884500"/>
                <a:gd name="connsiteY20" fmla="*/ 163694 h 1698828"/>
                <a:gd name="connsiteX21" fmla="*/ 727246 w 884500"/>
                <a:gd name="connsiteY21" fmla="*/ 144224 h 1698828"/>
                <a:gd name="connsiteX22" fmla="*/ 709579 w 884500"/>
                <a:gd name="connsiteY22" fmla="*/ 144585 h 1698828"/>
                <a:gd name="connsiteX23" fmla="*/ 697680 w 884500"/>
                <a:gd name="connsiteY23" fmla="*/ 133047 h 1698828"/>
                <a:gd name="connsiteX24" fmla="*/ 696959 w 884500"/>
                <a:gd name="connsiteY24" fmla="*/ 14423 h 1698828"/>
                <a:gd name="connsiteX25" fmla="*/ 696599 w 884500"/>
                <a:gd name="connsiteY25" fmla="*/ 5409 h 1698828"/>
                <a:gd name="connsiteX26" fmla="*/ 2793 w 884500"/>
                <a:gd name="connsiteY26" fmla="*/ 1234 h 1698828"/>
                <a:gd name="connsiteX27" fmla="*/ 203717 w 884500"/>
                <a:gd name="connsiteY27" fmla="*/ 0 h 1698828"/>
                <a:gd name="connsiteX28" fmla="*/ 202275 w 884500"/>
                <a:gd name="connsiteY28" fmla="*/ 81847 h 1698828"/>
                <a:gd name="connsiteX29" fmla="*/ 174977 w 884500"/>
                <a:gd name="connsiteY29" fmla="*/ 189817 h 1698828"/>
                <a:gd name="connsiteX30" fmla="*/ 226432 w 884500"/>
                <a:gd name="connsiteY30" fmla="*/ 311162 h 1698828"/>
                <a:gd name="connsiteX31" fmla="*/ 234725 w 884500"/>
                <a:gd name="connsiteY31" fmla="*/ 435555 h 1698828"/>
                <a:gd name="connsiteX32" fmla="*/ 212010 w 884500"/>
                <a:gd name="connsiteY32" fmla="*/ 511993 h 1698828"/>
                <a:gd name="connsiteX33" fmla="*/ 133768 w 884500"/>
                <a:gd name="connsiteY33" fmla="*/ 886254 h 1698828"/>
                <a:gd name="connsiteX34" fmla="*/ 89059 w 884500"/>
                <a:gd name="connsiteY34" fmla="*/ 1171456 h 1698828"/>
                <a:gd name="connsiteX35" fmla="*/ 99876 w 884500"/>
                <a:gd name="connsiteY35" fmla="*/ 1437909 h 1698828"/>
                <a:gd name="connsiteX36" fmla="*/ 212009 w 884500"/>
                <a:gd name="connsiteY36" fmla="*/ 1692102 h 1698828"/>
                <a:gd name="connsiteX37" fmla="*/ 127999 w 884500"/>
                <a:gd name="connsiteY37" fmla="*/ 1691381 h 1698828"/>
                <a:gd name="connsiteX38" fmla="*/ 93746 w 884500"/>
                <a:gd name="connsiteY38" fmla="*/ 1633692 h 1698828"/>
                <a:gd name="connsiteX39" fmla="*/ 33893 w 884500"/>
                <a:gd name="connsiteY39" fmla="*/ 1445480 h 1698828"/>
                <a:gd name="connsiteX40" fmla="*/ 22715 w 884500"/>
                <a:gd name="connsiteY40" fmla="*/ 1170014 h 1698828"/>
                <a:gd name="connsiteX41" fmla="*/ 80766 w 884500"/>
                <a:gd name="connsiteY41" fmla="*/ 820992 h 1698828"/>
                <a:gd name="connsiteX42" fmla="*/ 146747 w 884500"/>
                <a:gd name="connsiteY42" fmla="*/ 505503 h 1698828"/>
                <a:gd name="connsiteX43" fmla="*/ 137735 w 884500"/>
                <a:gd name="connsiteY43" fmla="*/ 430868 h 1698828"/>
                <a:gd name="connsiteX44" fmla="*/ 96270 w 884500"/>
                <a:gd name="connsiteY44" fmla="*/ 276909 h 1698828"/>
                <a:gd name="connsiteX45" fmla="*/ 0 w 884500"/>
                <a:gd name="connsiteY45" fmla="*/ 322700 h 1698828"/>
                <a:gd name="connsiteX46" fmla="*/ 2793 w 884500"/>
                <a:gd name="connsiteY46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02603 w 884500"/>
                <a:gd name="connsiteY10" fmla="*/ 523892 h 1698828"/>
                <a:gd name="connsiteX11" fmla="*/ 830366 w 884500"/>
                <a:gd name="connsiteY11" fmla="*/ 1009564 h 1698828"/>
                <a:gd name="connsiteX12" fmla="*/ 835774 w 884500"/>
                <a:gd name="connsiteY12" fmla="*/ 1201742 h 1698828"/>
                <a:gd name="connsiteX13" fmla="*/ 802242 w 884500"/>
                <a:gd name="connsiteY13" fmla="*/ 1455575 h 1698828"/>
                <a:gd name="connsiteX14" fmla="*/ 673162 w 884500"/>
                <a:gd name="connsiteY14" fmla="*/ 1698231 h 1698828"/>
                <a:gd name="connsiteX15" fmla="*/ 591676 w 884500"/>
                <a:gd name="connsiteY15" fmla="*/ 1698592 h 1698828"/>
                <a:gd name="connsiteX16" fmla="*/ 749961 w 884500"/>
                <a:gd name="connsiteY16" fmla="*/ 1365075 h 1698828"/>
                <a:gd name="connsiteX17" fmla="*/ 763662 w 884500"/>
                <a:gd name="connsiteY17" fmla="*/ 1195973 h 1698828"/>
                <a:gd name="connsiteX18" fmla="*/ 751764 w 884500"/>
                <a:gd name="connsiteY18" fmla="*/ 905002 h 1698828"/>
                <a:gd name="connsiteX19" fmla="*/ 731933 w 884500"/>
                <a:gd name="connsiteY19" fmla="*/ 404187 h 1698828"/>
                <a:gd name="connsiteX20" fmla="*/ 744913 w 884500"/>
                <a:gd name="connsiteY20" fmla="*/ 163694 h 1698828"/>
                <a:gd name="connsiteX21" fmla="*/ 727246 w 884500"/>
                <a:gd name="connsiteY21" fmla="*/ 144224 h 1698828"/>
                <a:gd name="connsiteX22" fmla="*/ 709579 w 884500"/>
                <a:gd name="connsiteY22" fmla="*/ 144585 h 1698828"/>
                <a:gd name="connsiteX23" fmla="*/ 697680 w 884500"/>
                <a:gd name="connsiteY23" fmla="*/ 133047 h 1698828"/>
                <a:gd name="connsiteX24" fmla="*/ 696959 w 884500"/>
                <a:gd name="connsiteY24" fmla="*/ 14423 h 1698828"/>
                <a:gd name="connsiteX25" fmla="*/ 696599 w 884500"/>
                <a:gd name="connsiteY25" fmla="*/ 5409 h 1698828"/>
                <a:gd name="connsiteX26" fmla="*/ 2793 w 884500"/>
                <a:gd name="connsiteY26" fmla="*/ 1234 h 1698828"/>
                <a:gd name="connsiteX27" fmla="*/ 203717 w 884500"/>
                <a:gd name="connsiteY27" fmla="*/ 0 h 1698828"/>
                <a:gd name="connsiteX28" fmla="*/ 202275 w 884500"/>
                <a:gd name="connsiteY28" fmla="*/ 81847 h 1698828"/>
                <a:gd name="connsiteX29" fmla="*/ 174977 w 884500"/>
                <a:gd name="connsiteY29" fmla="*/ 189817 h 1698828"/>
                <a:gd name="connsiteX30" fmla="*/ 226432 w 884500"/>
                <a:gd name="connsiteY30" fmla="*/ 311162 h 1698828"/>
                <a:gd name="connsiteX31" fmla="*/ 234725 w 884500"/>
                <a:gd name="connsiteY31" fmla="*/ 435555 h 1698828"/>
                <a:gd name="connsiteX32" fmla="*/ 212010 w 884500"/>
                <a:gd name="connsiteY32" fmla="*/ 511993 h 1698828"/>
                <a:gd name="connsiteX33" fmla="*/ 133768 w 884500"/>
                <a:gd name="connsiteY33" fmla="*/ 886254 h 1698828"/>
                <a:gd name="connsiteX34" fmla="*/ 89059 w 884500"/>
                <a:gd name="connsiteY34" fmla="*/ 1171456 h 1698828"/>
                <a:gd name="connsiteX35" fmla="*/ 99876 w 884500"/>
                <a:gd name="connsiteY35" fmla="*/ 1437909 h 1698828"/>
                <a:gd name="connsiteX36" fmla="*/ 212009 w 884500"/>
                <a:gd name="connsiteY36" fmla="*/ 1692102 h 1698828"/>
                <a:gd name="connsiteX37" fmla="*/ 127999 w 884500"/>
                <a:gd name="connsiteY37" fmla="*/ 1691381 h 1698828"/>
                <a:gd name="connsiteX38" fmla="*/ 93746 w 884500"/>
                <a:gd name="connsiteY38" fmla="*/ 1633692 h 1698828"/>
                <a:gd name="connsiteX39" fmla="*/ 33893 w 884500"/>
                <a:gd name="connsiteY39" fmla="*/ 1445480 h 1698828"/>
                <a:gd name="connsiteX40" fmla="*/ 22715 w 884500"/>
                <a:gd name="connsiteY40" fmla="*/ 1170014 h 1698828"/>
                <a:gd name="connsiteX41" fmla="*/ 80766 w 884500"/>
                <a:gd name="connsiteY41" fmla="*/ 820992 h 1698828"/>
                <a:gd name="connsiteX42" fmla="*/ 146747 w 884500"/>
                <a:gd name="connsiteY42" fmla="*/ 505503 h 1698828"/>
                <a:gd name="connsiteX43" fmla="*/ 137735 w 884500"/>
                <a:gd name="connsiteY43" fmla="*/ 430868 h 1698828"/>
                <a:gd name="connsiteX44" fmla="*/ 96270 w 884500"/>
                <a:gd name="connsiteY44" fmla="*/ 276909 h 1698828"/>
                <a:gd name="connsiteX45" fmla="*/ 0 w 884500"/>
                <a:gd name="connsiteY45" fmla="*/ 322700 h 1698828"/>
                <a:gd name="connsiteX46" fmla="*/ 2793 w 884500"/>
                <a:gd name="connsiteY46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30366 w 884500"/>
                <a:gd name="connsiteY10" fmla="*/ 1009564 h 1698828"/>
                <a:gd name="connsiteX11" fmla="*/ 835774 w 884500"/>
                <a:gd name="connsiteY11" fmla="*/ 1201742 h 1698828"/>
                <a:gd name="connsiteX12" fmla="*/ 802242 w 884500"/>
                <a:gd name="connsiteY12" fmla="*/ 1455575 h 1698828"/>
                <a:gd name="connsiteX13" fmla="*/ 673162 w 884500"/>
                <a:gd name="connsiteY13" fmla="*/ 1698231 h 1698828"/>
                <a:gd name="connsiteX14" fmla="*/ 591676 w 884500"/>
                <a:gd name="connsiteY14" fmla="*/ 1698592 h 1698828"/>
                <a:gd name="connsiteX15" fmla="*/ 749961 w 884500"/>
                <a:gd name="connsiteY15" fmla="*/ 1365075 h 1698828"/>
                <a:gd name="connsiteX16" fmla="*/ 763662 w 884500"/>
                <a:gd name="connsiteY16" fmla="*/ 1195973 h 1698828"/>
                <a:gd name="connsiteX17" fmla="*/ 751764 w 884500"/>
                <a:gd name="connsiteY17" fmla="*/ 905002 h 1698828"/>
                <a:gd name="connsiteX18" fmla="*/ 731933 w 884500"/>
                <a:gd name="connsiteY18" fmla="*/ 404187 h 1698828"/>
                <a:gd name="connsiteX19" fmla="*/ 744913 w 884500"/>
                <a:gd name="connsiteY19" fmla="*/ 163694 h 1698828"/>
                <a:gd name="connsiteX20" fmla="*/ 727246 w 884500"/>
                <a:gd name="connsiteY20" fmla="*/ 144224 h 1698828"/>
                <a:gd name="connsiteX21" fmla="*/ 709579 w 884500"/>
                <a:gd name="connsiteY21" fmla="*/ 144585 h 1698828"/>
                <a:gd name="connsiteX22" fmla="*/ 697680 w 884500"/>
                <a:gd name="connsiteY22" fmla="*/ 133047 h 1698828"/>
                <a:gd name="connsiteX23" fmla="*/ 696959 w 884500"/>
                <a:gd name="connsiteY23" fmla="*/ 14423 h 1698828"/>
                <a:gd name="connsiteX24" fmla="*/ 696599 w 884500"/>
                <a:gd name="connsiteY24" fmla="*/ 5409 h 1698828"/>
                <a:gd name="connsiteX25" fmla="*/ 2793 w 884500"/>
                <a:gd name="connsiteY25" fmla="*/ 1234 h 1698828"/>
                <a:gd name="connsiteX26" fmla="*/ 203717 w 884500"/>
                <a:gd name="connsiteY26" fmla="*/ 0 h 1698828"/>
                <a:gd name="connsiteX27" fmla="*/ 202275 w 884500"/>
                <a:gd name="connsiteY27" fmla="*/ 81847 h 1698828"/>
                <a:gd name="connsiteX28" fmla="*/ 174977 w 884500"/>
                <a:gd name="connsiteY28" fmla="*/ 189817 h 1698828"/>
                <a:gd name="connsiteX29" fmla="*/ 226432 w 884500"/>
                <a:gd name="connsiteY29" fmla="*/ 311162 h 1698828"/>
                <a:gd name="connsiteX30" fmla="*/ 234725 w 884500"/>
                <a:gd name="connsiteY30" fmla="*/ 435555 h 1698828"/>
                <a:gd name="connsiteX31" fmla="*/ 212010 w 884500"/>
                <a:gd name="connsiteY31" fmla="*/ 511993 h 1698828"/>
                <a:gd name="connsiteX32" fmla="*/ 133768 w 884500"/>
                <a:gd name="connsiteY32" fmla="*/ 886254 h 1698828"/>
                <a:gd name="connsiteX33" fmla="*/ 89059 w 884500"/>
                <a:gd name="connsiteY33" fmla="*/ 1171456 h 1698828"/>
                <a:gd name="connsiteX34" fmla="*/ 99876 w 884500"/>
                <a:gd name="connsiteY34" fmla="*/ 1437909 h 1698828"/>
                <a:gd name="connsiteX35" fmla="*/ 212009 w 884500"/>
                <a:gd name="connsiteY35" fmla="*/ 1692102 h 1698828"/>
                <a:gd name="connsiteX36" fmla="*/ 127999 w 884500"/>
                <a:gd name="connsiteY36" fmla="*/ 1691381 h 1698828"/>
                <a:gd name="connsiteX37" fmla="*/ 93746 w 884500"/>
                <a:gd name="connsiteY37" fmla="*/ 1633692 h 1698828"/>
                <a:gd name="connsiteX38" fmla="*/ 33893 w 884500"/>
                <a:gd name="connsiteY38" fmla="*/ 1445480 h 1698828"/>
                <a:gd name="connsiteX39" fmla="*/ 22715 w 884500"/>
                <a:gd name="connsiteY39" fmla="*/ 1170014 h 1698828"/>
                <a:gd name="connsiteX40" fmla="*/ 80766 w 884500"/>
                <a:gd name="connsiteY40" fmla="*/ 820992 h 1698828"/>
                <a:gd name="connsiteX41" fmla="*/ 146747 w 884500"/>
                <a:gd name="connsiteY41" fmla="*/ 505503 h 1698828"/>
                <a:gd name="connsiteX42" fmla="*/ 137735 w 884500"/>
                <a:gd name="connsiteY42" fmla="*/ 430868 h 1698828"/>
                <a:gd name="connsiteX43" fmla="*/ 96270 w 884500"/>
                <a:gd name="connsiteY43" fmla="*/ 276909 h 1698828"/>
                <a:gd name="connsiteX44" fmla="*/ 0 w 884500"/>
                <a:gd name="connsiteY44" fmla="*/ 322700 h 1698828"/>
                <a:gd name="connsiteX45" fmla="*/ 2793 w 884500"/>
                <a:gd name="connsiteY45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30366 w 884500"/>
                <a:gd name="connsiteY10" fmla="*/ 1009564 h 1698828"/>
                <a:gd name="connsiteX11" fmla="*/ 835774 w 884500"/>
                <a:gd name="connsiteY11" fmla="*/ 1201742 h 1698828"/>
                <a:gd name="connsiteX12" fmla="*/ 802242 w 884500"/>
                <a:gd name="connsiteY12" fmla="*/ 1455575 h 1698828"/>
                <a:gd name="connsiteX13" fmla="*/ 673162 w 884500"/>
                <a:gd name="connsiteY13" fmla="*/ 1698231 h 1698828"/>
                <a:gd name="connsiteX14" fmla="*/ 591676 w 884500"/>
                <a:gd name="connsiteY14" fmla="*/ 1698592 h 1698828"/>
                <a:gd name="connsiteX15" fmla="*/ 749961 w 884500"/>
                <a:gd name="connsiteY15" fmla="*/ 1365075 h 1698828"/>
                <a:gd name="connsiteX16" fmla="*/ 763662 w 884500"/>
                <a:gd name="connsiteY16" fmla="*/ 1195973 h 1698828"/>
                <a:gd name="connsiteX17" fmla="*/ 751764 w 884500"/>
                <a:gd name="connsiteY17" fmla="*/ 905002 h 1698828"/>
                <a:gd name="connsiteX18" fmla="*/ 731933 w 884500"/>
                <a:gd name="connsiteY18" fmla="*/ 404187 h 1698828"/>
                <a:gd name="connsiteX19" fmla="*/ 744913 w 884500"/>
                <a:gd name="connsiteY19" fmla="*/ 163694 h 1698828"/>
                <a:gd name="connsiteX20" fmla="*/ 727246 w 884500"/>
                <a:gd name="connsiteY20" fmla="*/ 144224 h 1698828"/>
                <a:gd name="connsiteX21" fmla="*/ 709579 w 884500"/>
                <a:gd name="connsiteY21" fmla="*/ 144585 h 1698828"/>
                <a:gd name="connsiteX22" fmla="*/ 697680 w 884500"/>
                <a:gd name="connsiteY22" fmla="*/ 133047 h 1698828"/>
                <a:gd name="connsiteX23" fmla="*/ 696959 w 884500"/>
                <a:gd name="connsiteY23" fmla="*/ 14423 h 1698828"/>
                <a:gd name="connsiteX24" fmla="*/ 696599 w 884500"/>
                <a:gd name="connsiteY24" fmla="*/ 5409 h 1698828"/>
                <a:gd name="connsiteX25" fmla="*/ 2793 w 884500"/>
                <a:gd name="connsiteY25" fmla="*/ 1234 h 1698828"/>
                <a:gd name="connsiteX26" fmla="*/ 203717 w 884500"/>
                <a:gd name="connsiteY26" fmla="*/ 0 h 1698828"/>
                <a:gd name="connsiteX27" fmla="*/ 202275 w 884500"/>
                <a:gd name="connsiteY27" fmla="*/ 81847 h 1698828"/>
                <a:gd name="connsiteX28" fmla="*/ 174977 w 884500"/>
                <a:gd name="connsiteY28" fmla="*/ 189817 h 1698828"/>
                <a:gd name="connsiteX29" fmla="*/ 226432 w 884500"/>
                <a:gd name="connsiteY29" fmla="*/ 311162 h 1698828"/>
                <a:gd name="connsiteX30" fmla="*/ 234725 w 884500"/>
                <a:gd name="connsiteY30" fmla="*/ 435555 h 1698828"/>
                <a:gd name="connsiteX31" fmla="*/ 212010 w 884500"/>
                <a:gd name="connsiteY31" fmla="*/ 511993 h 1698828"/>
                <a:gd name="connsiteX32" fmla="*/ 133768 w 884500"/>
                <a:gd name="connsiteY32" fmla="*/ 886254 h 1698828"/>
                <a:gd name="connsiteX33" fmla="*/ 89059 w 884500"/>
                <a:gd name="connsiteY33" fmla="*/ 1171456 h 1698828"/>
                <a:gd name="connsiteX34" fmla="*/ 99876 w 884500"/>
                <a:gd name="connsiteY34" fmla="*/ 1437909 h 1698828"/>
                <a:gd name="connsiteX35" fmla="*/ 212009 w 884500"/>
                <a:gd name="connsiteY35" fmla="*/ 1692102 h 1698828"/>
                <a:gd name="connsiteX36" fmla="*/ 127999 w 884500"/>
                <a:gd name="connsiteY36" fmla="*/ 1691381 h 1698828"/>
                <a:gd name="connsiteX37" fmla="*/ 93746 w 884500"/>
                <a:gd name="connsiteY37" fmla="*/ 1633692 h 1698828"/>
                <a:gd name="connsiteX38" fmla="*/ 33893 w 884500"/>
                <a:gd name="connsiteY38" fmla="*/ 1445480 h 1698828"/>
                <a:gd name="connsiteX39" fmla="*/ 22715 w 884500"/>
                <a:gd name="connsiteY39" fmla="*/ 1170014 h 1698828"/>
                <a:gd name="connsiteX40" fmla="*/ 80766 w 884500"/>
                <a:gd name="connsiteY40" fmla="*/ 820992 h 1698828"/>
                <a:gd name="connsiteX41" fmla="*/ 146747 w 884500"/>
                <a:gd name="connsiteY41" fmla="*/ 505503 h 1698828"/>
                <a:gd name="connsiteX42" fmla="*/ 137735 w 884500"/>
                <a:gd name="connsiteY42" fmla="*/ 430868 h 1698828"/>
                <a:gd name="connsiteX43" fmla="*/ 96270 w 884500"/>
                <a:gd name="connsiteY43" fmla="*/ 276909 h 1698828"/>
                <a:gd name="connsiteX44" fmla="*/ 0 w 884500"/>
                <a:gd name="connsiteY44" fmla="*/ 322700 h 1698828"/>
                <a:gd name="connsiteX45" fmla="*/ 2793 w 884500"/>
                <a:gd name="connsiteY45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30366 w 884500"/>
                <a:gd name="connsiteY10" fmla="*/ 1009564 h 1698828"/>
                <a:gd name="connsiteX11" fmla="*/ 835774 w 884500"/>
                <a:gd name="connsiteY11" fmla="*/ 1201742 h 1698828"/>
                <a:gd name="connsiteX12" fmla="*/ 802242 w 884500"/>
                <a:gd name="connsiteY12" fmla="*/ 1455575 h 1698828"/>
                <a:gd name="connsiteX13" fmla="*/ 673162 w 884500"/>
                <a:gd name="connsiteY13" fmla="*/ 1698231 h 1698828"/>
                <a:gd name="connsiteX14" fmla="*/ 591676 w 884500"/>
                <a:gd name="connsiteY14" fmla="*/ 1698592 h 1698828"/>
                <a:gd name="connsiteX15" fmla="*/ 749961 w 884500"/>
                <a:gd name="connsiteY15" fmla="*/ 1365075 h 1698828"/>
                <a:gd name="connsiteX16" fmla="*/ 763662 w 884500"/>
                <a:gd name="connsiteY16" fmla="*/ 1195973 h 1698828"/>
                <a:gd name="connsiteX17" fmla="*/ 751764 w 884500"/>
                <a:gd name="connsiteY17" fmla="*/ 905002 h 1698828"/>
                <a:gd name="connsiteX18" fmla="*/ 731933 w 884500"/>
                <a:gd name="connsiteY18" fmla="*/ 404187 h 1698828"/>
                <a:gd name="connsiteX19" fmla="*/ 744913 w 884500"/>
                <a:gd name="connsiteY19" fmla="*/ 163694 h 1698828"/>
                <a:gd name="connsiteX20" fmla="*/ 727246 w 884500"/>
                <a:gd name="connsiteY20" fmla="*/ 144224 h 1698828"/>
                <a:gd name="connsiteX21" fmla="*/ 709579 w 884500"/>
                <a:gd name="connsiteY21" fmla="*/ 144585 h 1698828"/>
                <a:gd name="connsiteX22" fmla="*/ 697680 w 884500"/>
                <a:gd name="connsiteY22" fmla="*/ 133047 h 1698828"/>
                <a:gd name="connsiteX23" fmla="*/ 696959 w 884500"/>
                <a:gd name="connsiteY23" fmla="*/ 14423 h 1698828"/>
                <a:gd name="connsiteX24" fmla="*/ 696599 w 884500"/>
                <a:gd name="connsiteY24" fmla="*/ 5409 h 1698828"/>
                <a:gd name="connsiteX25" fmla="*/ 2793 w 884500"/>
                <a:gd name="connsiteY25" fmla="*/ 1234 h 1698828"/>
                <a:gd name="connsiteX26" fmla="*/ 203717 w 884500"/>
                <a:gd name="connsiteY26" fmla="*/ 0 h 1698828"/>
                <a:gd name="connsiteX27" fmla="*/ 202275 w 884500"/>
                <a:gd name="connsiteY27" fmla="*/ 81847 h 1698828"/>
                <a:gd name="connsiteX28" fmla="*/ 174977 w 884500"/>
                <a:gd name="connsiteY28" fmla="*/ 189817 h 1698828"/>
                <a:gd name="connsiteX29" fmla="*/ 226432 w 884500"/>
                <a:gd name="connsiteY29" fmla="*/ 311162 h 1698828"/>
                <a:gd name="connsiteX30" fmla="*/ 234725 w 884500"/>
                <a:gd name="connsiteY30" fmla="*/ 435555 h 1698828"/>
                <a:gd name="connsiteX31" fmla="*/ 212010 w 884500"/>
                <a:gd name="connsiteY31" fmla="*/ 511993 h 1698828"/>
                <a:gd name="connsiteX32" fmla="*/ 133768 w 884500"/>
                <a:gd name="connsiteY32" fmla="*/ 886254 h 1698828"/>
                <a:gd name="connsiteX33" fmla="*/ 89059 w 884500"/>
                <a:gd name="connsiteY33" fmla="*/ 1171456 h 1698828"/>
                <a:gd name="connsiteX34" fmla="*/ 99876 w 884500"/>
                <a:gd name="connsiteY34" fmla="*/ 1437909 h 1698828"/>
                <a:gd name="connsiteX35" fmla="*/ 212009 w 884500"/>
                <a:gd name="connsiteY35" fmla="*/ 1692102 h 1698828"/>
                <a:gd name="connsiteX36" fmla="*/ 127999 w 884500"/>
                <a:gd name="connsiteY36" fmla="*/ 1691381 h 1698828"/>
                <a:gd name="connsiteX37" fmla="*/ 93746 w 884500"/>
                <a:gd name="connsiteY37" fmla="*/ 1633692 h 1698828"/>
                <a:gd name="connsiteX38" fmla="*/ 33893 w 884500"/>
                <a:gd name="connsiteY38" fmla="*/ 1445480 h 1698828"/>
                <a:gd name="connsiteX39" fmla="*/ 22715 w 884500"/>
                <a:gd name="connsiteY39" fmla="*/ 1170014 h 1698828"/>
                <a:gd name="connsiteX40" fmla="*/ 80766 w 884500"/>
                <a:gd name="connsiteY40" fmla="*/ 820992 h 1698828"/>
                <a:gd name="connsiteX41" fmla="*/ 146747 w 884500"/>
                <a:gd name="connsiteY41" fmla="*/ 505503 h 1698828"/>
                <a:gd name="connsiteX42" fmla="*/ 137735 w 884500"/>
                <a:gd name="connsiteY42" fmla="*/ 430868 h 1698828"/>
                <a:gd name="connsiteX43" fmla="*/ 96270 w 884500"/>
                <a:gd name="connsiteY43" fmla="*/ 276909 h 1698828"/>
                <a:gd name="connsiteX44" fmla="*/ 0 w 884500"/>
                <a:gd name="connsiteY44" fmla="*/ 322700 h 1698828"/>
                <a:gd name="connsiteX45" fmla="*/ 2793 w 884500"/>
                <a:gd name="connsiteY45" fmla="*/ 1234 h 1698828"/>
                <a:gd name="connsiteX0" fmla="*/ 696599 w 884500"/>
                <a:gd name="connsiteY0" fmla="*/ 5409 h 1698828"/>
                <a:gd name="connsiteX1" fmla="*/ 835774 w 884500"/>
                <a:gd name="connsiteY1" fmla="*/ 6491 h 1698828"/>
                <a:gd name="connsiteX2" fmla="*/ 876157 w 884500"/>
                <a:gd name="connsiteY2" fmla="*/ 6851 h 1698828"/>
                <a:gd name="connsiteX3" fmla="*/ 884450 w 884500"/>
                <a:gd name="connsiteY3" fmla="*/ 15865 h 1698828"/>
                <a:gd name="connsiteX4" fmla="*/ 883728 w 884500"/>
                <a:gd name="connsiteY4" fmla="*/ 127278 h 1698828"/>
                <a:gd name="connsiteX5" fmla="*/ 883007 w 884500"/>
                <a:gd name="connsiteY5" fmla="*/ 131244 h 1698828"/>
                <a:gd name="connsiteX6" fmla="*/ 864980 w 884500"/>
                <a:gd name="connsiteY6" fmla="*/ 148551 h 1698828"/>
                <a:gd name="connsiteX7" fmla="*/ 833250 w 884500"/>
                <a:gd name="connsiteY7" fmla="*/ 148551 h 1698828"/>
                <a:gd name="connsiteX8" fmla="*/ 815943 w 884500"/>
                <a:gd name="connsiteY8" fmla="*/ 165136 h 1698828"/>
                <a:gd name="connsiteX9" fmla="*/ 805848 w 884500"/>
                <a:gd name="connsiteY9" fmla="*/ 332436 h 1698828"/>
                <a:gd name="connsiteX10" fmla="*/ 830366 w 884500"/>
                <a:gd name="connsiteY10" fmla="*/ 1009564 h 1698828"/>
                <a:gd name="connsiteX11" fmla="*/ 835774 w 884500"/>
                <a:gd name="connsiteY11" fmla="*/ 1201742 h 1698828"/>
                <a:gd name="connsiteX12" fmla="*/ 802242 w 884500"/>
                <a:gd name="connsiteY12" fmla="*/ 1455575 h 1698828"/>
                <a:gd name="connsiteX13" fmla="*/ 673162 w 884500"/>
                <a:gd name="connsiteY13" fmla="*/ 1698231 h 1698828"/>
                <a:gd name="connsiteX14" fmla="*/ 591676 w 884500"/>
                <a:gd name="connsiteY14" fmla="*/ 1698592 h 1698828"/>
                <a:gd name="connsiteX15" fmla="*/ 749961 w 884500"/>
                <a:gd name="connsiteY15" fmla="*/ 1365075 h 1698828"/>
                <a:gd name="connsiteX16" fmla="*/ 763662 w 884500"/>
                <a:gd name="connsiteY16" fmla="*/ 1195973 h 1698828"/>
                <a:gd name="connsiteX17" fmla="*/ 751764 w 884500"/>
                <a:gd name="connsiteY17" fmla="*/ 905002 h 1698828"/>
                <a:gd name="connsiteX18" fmla="*/ 731933 w 884500"/>
                <a:gd name="connsiteY18" fmla="*/ 404187 h 1698828"/>
                <a:gd name="connsiteX19" fmla="*/ 744913 w 884500"/>
                <a:gd name="connsiteY19" fmla="*/ 163694 h 1698828"/>
                <a:gd name="connsiteX20" fmla="*/ 727246 w 884500"/>
                <a:gd name="connsiteY20" fmla="*/ 144224 h 1698828"/>
                <a:gd name="connsiteX21" fmla="*/ 709579 w 884500"/>
                <a:gd name="connsiteY21" fmla="*/ 144585 h 1698828"/>
                <a:gd name="connsiteX22" fmla="*/ 697680 w 884500"/>
                <a:gd name="connsiteY22" fmla="*/ 133047 h 1698828"/>
                <a:gd name="connsiteX23" fmla="*/ 696599 w 884500"/>
                <a:gd name="connsiteY23" fmla="*/ 5409 h 1698828"/>
                <a:gd name="connsiteX24" fmla="*/ 2793 w 884500"/>
                <a:gd name="connsiteY24" fmla="*/ 1234 h 1698828"/>
                <a:gd name="connsiteX25" fmla="*/ 203717 w 884500"/>
                <a:gd name="connsiteY25" fmla="*/ 0 h 1698828"/>
                <a:gd name="connsiteX26" fmla="*/ 202275 w 884500"/>
                <a:gd name="connsiteY26" fmla="*/ 81847 h 1698828"/>
                <a:gd name="connsiteX27" fmla="*/ 174977 w 884500"/>
                <a:gd name="connsiteY27" fmla="*/ 189817 h 1698828"/>
                <a:gd name="connsiteX28" fmla="*/ 226432 w 884500"/>
                <a:gd name="connsiteY28" fmla="*/ 311162 h 1698828"/>
                <a:gd name="connsiteX29" fmla="*/ 234725 w 884500"/>
                <a:gd name="connsiteY29" fmla="*/ 435555 h 1698828"/>
                <a:gd name="connsiteX30" fmla="*/ 212010 w 884500"/>
                <a:gd name="connsiteY30" fmla="*/ 511993 h 1698828"/>
                <a:gd name="connsiteX31" fmla="*/ 133768 w 884500"/>
                <a:gd name="connsiteY31" fmla="*/ 886254 h 1698828"/>
                <a:gd name="connsiteX32" fmla="*/ 89059 w 884500"/>
                <a:gd name="connsiteY32" fmla="*/ 1171456 h 1698828"/>
                <a:gd name="connsiteX33" fmla="*/ 99876 w 884500"/>
                <a:gd name="connsiteY33" fmla="*/ 1437909 h 1698828"/>
                <a:gd name="connsiteX34" fmla="*/ 212009 w 884500"/>
                <a:gd name="connsiteY34" fmla="*/ 1692102 h 1698828"/>
                <a:gd name="connsiteX35" fmla="*/ 127999 w 884500"/>
                <a:gd name="connsiteY35" fmla="*/ 1691381 h 1698828"/>
                <a:gd name="connsiteX36" fmla="*/ 93746 w 884500"/>
                <a:gd name="connsiteY36" fmla="*/ 1633692 h 1698828"/>
                <a:gd name="connsiteX37" fmla="*/ 33893 w 884500"/>
                <a:gd name="connsiteY37" fmla="*/ 1445480 h 1698828"/>
                <a:gd name="connsiteX38" fmla="*/ 22715 w 884500"/>
                <a:gd name="connsiteY38" fmla="*/ 1170014 h 1698828"/>
                <a:gd name="connsiteX39" fmla="*/ 80766 w 884500"/>
                <a:gd name="connsiteY39" fmla="*/ 820992 h 1698828"/>
                <a:gd name="connsiteX40" fmla="*/ 146747 w 884500"/>
                <a:gd name="connsiteY40" fmla="*/ 505503 h 1698828"/>
                <a:gd name="connsiteX41" fmla="*/ 137735 w 884500"/>
                <a:gd name="connsiteY41" fmla="*/ 430868 h 1698828"/>
                <a:gd name="connsiteX42" fmla="*/ 96270 w 884500"/>
                <a:gd name="connsiteY42" fmla="*/ 276909 h 1698828"/>
                <a:gd name="connsiteX43" fmla="*/ 0 w 884500"/>
                <a:gd name="connsiteY43" fmla="*/ 322700 h 1698828"/>
                <a:gd name="connsiteX44" fmla="*/ 2793 w 884500"/>
                <a:gd name="connsiteY44" fmla="*/ 1234 h 1698828"/>
                <a:gd name="connsiteX0" fmla="*/ 696599 w 884500"/>
                <a:gd name="connsiteY0" fmla="*/ 0 h 1703096"/>
                <a:gd name="connsiteX1" fmla="*/ 835774 w 884500"/>
                <a:gd name="connsiteY1" fmla="*/ 10759 h 1703096"/>
                <a:gd name="connsiteX2" fmla="*/ 876157 w 884500"/>
                <a:gd name="connsiteY2" fmla="*/ 11119 h 1703096"/>
                <a:gd name="connsiteX3" fmla="*/ 884450 w 884500"/>
                <a:gd name="connsiteY3" fmla="*/ 20133 h 1703096"/>
                <a:gd name="connsiteX4" fmla="*/ 883728 w 884500"/>
                <a:gd name="connsiteY4" fmla="*/ 131546 h 1703096"/>
                <a:gd name="connsiteX5" fmla="*/ 883007 w 884500"/>
                <a:gd name="connsiteY5" fmla="*/ 135512 h 1703096"/>
                <a:gd name="connsiteX6" fmla="*/ 864980 w 884500"/>
                <a:gd name="connsiteY6" fmla="*/ 152819 h 1703096"/>
                <a:gd name="connsiteX7" fmla="*/ 833250 w 884500"/>
                <a:gd name="connsiteY7" fmla="*/ 152819 h 1703096"/>
                <a:gd name="connsiteX8" fmla="*/ 815943 w 884500"/>
                <a:gd name="connsiteY8" fmla="*/ 169404 h 1703096"/>
                <a:gd name="connsiteX9" fmla="*/ 805848 w 884500"/>
                <a:gd name="connsiteY9" fmla="*/ 336704 h 1703096"/>
                <a:gd name="connsiteX10" fmla="*/ 830366 w 884500"/>
                <a:gd name="connsiteY10" fmla="*/ 1013832 h 1703096"/>
                <a:gd name="connsiteX11" fmla="*/ 835774 w 884500"/>
                <a:gd name="connsiteY11" fmla="*/ 1206010 h 1703096"/>
                <a:gd name="connsiteX12" fmla="*/ 802242 w 884500"/>
                <a:gd name="connsiteY12" fmla="*/ 1459843 h 1703096"/>
                <a:gd name="connsiteX13" fmla="*/ 673162 w 884500"/>
                <a:gd name="connsiteY13" fmla="*/ 1702499 h 1703096"/>
                <a:gd name="connsiteX14" fmla="*/ 591676 w 884500"/>
                <a:gd name="connsiteY14" fmla="*/ 1702860 h 1703096"/>
                <a:gd name="connsiteX15" fmla="*/ 749961 w 884500"/>
                <a:gd name="connsiteY15" fmla="*/ 1369343 h 1703096"/>
                <a:gd name="connsiteX16" fmla="*/ 763662 w 884500"/>
                <a:gd name="connsiteY16" fmla="*/ 1200241 h 1703096"/>
                <a:gd name="connsiteX17" fmla="*/ 751764 w 884500"/>
                <a:gd name="connsiteY17" fmla="*/ 909270 h 1703096"/>
                <a:gd name="connsiteX18" fmla="*/ 731933 w 884500"/>
                <a:gd name="connsiteY18" fmla="*/ 408455 h 1703096"/>
                <a:gd name="connsiteX19" fmla="*/ 744913 w 884500"/>
                <a:gd name="connsiteY19" fmla="*/ 167962 h 1703096"/>
                <a:gd name="connsiteX20" fmla="*/ 727246 w 884500"/>
                <a:gd name="connsiteY20" fmla="*/ 148492 h 1703096"/>
                <a:gd name="connsiteX21" fmla="*/ 709579 w 884500"/>
                <a:gd name="connsiteY21" fmla="*/ 148853 h 1703096"/>
                <a:gd name="connsiteX22" fmla="*/ 697680 w 884500"/>
                <a:gd name="connsiteY22" fmla="*/ 137315 h 1703096"/>
                <a:gd name="connsiteX23" fmla="*/ 696599 w 884500"/>
                <a:gd name="connsiteY23" fmla="*/ 0 h 1703096"/>
                <a:gd name="connsiteX24" fmla="*/ 2793 w 884500"/>
                <a:gd name="connsiteY24" fmla="*/ 5502 h 1703096"/>
                <a:gd name="connsiteX25" fmla="*/ 203717 w 884500"/>
                <a:gd name="connsiteY25" fmla="*/ 4268 h 1703096"/>
                <a:gd name="connsiteX26" fmla="*/ 202275 w 884500"/>
                <a:gd name="connsiteY26" fmla="*/ 86115 h 1703096"/>
                <a:gd name="connsiteX27" fmla="*/ 174977 w 884500"/>
                <a:gd name="connsiteY27" fmla="*/ 194085 h 1703096"/>
                <a:gd name="connsiteX28" fmla="*/ 226432 w 884500"/>
                <a:gd name="connsiteY28" fmla="*/ 315430 h 1703096"/>
                <a:gd name="connsiteX29" fmla="*/ 234725 w 884500"/>
                <a:gd name="connsiteY29" fmla="*/ 439823 h 1703096"/>
                <a:gd name="connsiteX30" fmla="*/ 212010 w 884500"/>
                <a:gd name="connsiteY30" fmla="*/ 516261 h 1703096"/>
                <a:gd name="connsiteX31" fmla="*/ 133768 w 884500"/>
                <a:gd name="connsiteY31" fmla="*/ 890522 h 1703096"/>
                <a:gd name="connsiteX32" fmla="*/ 89059 w 884500"/>
                <a:gd name="connsiteY32" fmla="*/ 1175724 h 1703096"/>
                <a:gd name="connsiteX33" fmla="*/ 99876 w 884500"/>
                <a:gd name="connsiteY33" fmla="*/ 1442177 h 1703096"/>
                <a:gd name="connsiteX34" fmla="*/ 212009 w 884500"/>
                <a:gd name="connsiteY34" fmla="*/ 1696370 h 1703096"/>
                <a:gd name="connsiteX35" fmla="*/ 127999 w 884500"/>
                <a:gd name="connsiteY35" fmla="*/ 1695649 h 1703096"/>
                <a:gd name="connsiteX36" fmla="*/ 93746 w 884500"/>
                <a:gd name="connsiteY36" fmla="*/ 1637960 h 1703096"/>
                <a:gd name="connsiteX37" fmla="*/ 33893 w 884500"/>
                <a:gd name="connsiteY37" fmla="*/ 1449748 h 1703096"/>
                <a:gd name="connsiteX38" fmla="*/ 22715 w 884500"/>
                <a:gd name="connsiteY38" fmla="*/ 1174282 h 1703096"/>
                <a:gd name="connsiteX39" fmla="*/ 80766 w 884500"/>
                <a:gd name="connsiteY39" fmla="*/ 825260 h 1703096"/>
                <a:gd name="connsiteX40" fmla="*/ 146747 w 884500"/>
                <a:gd name="connsiteY40" fmla="*/ 509771 h 1703096"/>
                <a:gd name="connsiteX41" fmla="*/ 137735 w 884500"/>
                <a:gd name="connsiteY41" fmla="*/ 435136 h 1703096"/>
                <a:gd name="connsiteX42" fmla="*/ 96270 w 884500"/>
                <a:gd name="connsiteY42" fmla="*/ 281177 h 1703096"/>
                <a:gd name="connsiteX43" fmla="*/ 0 w 884500"/>
                <a:gd name="connsiteY43" fmla="*/ 326968 h 1703096"/>
                <a:gd name="connsiteX44" fmla="*/ 2793 w 884500"/>
                <a:gd name="connsiteY44" fmla="*/ 5502 h 1703096"/>
                <a:gd name="connsiteX0" fmla="*/ 696599 w 884500"/>
                <a:gd name="connsiteY0" fmla="*/ 0 h 1703096"/>
                <a:gd name="connsiteX1" fmla="*/ 835774 w 884500"/>
                <a:gd name="connsiteY1" fmla="*/ 10759 h 1703096"/>
                <a:gd name="connsiteX2" fmla="*/ 876157 w 884500"/>
                <a:gd name="connsiteY2" fmla="*/ 11119 h 1703096"/>
                <a:gd name="connsiteX3" fmla="*/ 884450 w 884500"/>
                <a:gd name="connsiteY3" fmla="*/ 20133 h 1703096"/>
                <a:gd name="connsiteX4" fmla="*/ 883728 w 884500"/>
                <a:gd name="connsiteY4" fmla="*/ 131546 h 1703096"/>
                <a:gd name="connsiteX5" fmla="*/ 883007 w 884500"/>
                <a:gd name="connsiteY5" fmla="*/ 135512 h 1703096"/>
                <a:gd name="connsiteX6" fmla="*/ 864980 w 884500"/>
                <a:gd name="connsiteY6" fmla="*/ 152819 h 1703096"/>
                <a:gd name="connsiteX7" fmla="*/ 833250 w 884500"/>
                <a:gd name="connsiteY7" fmla="*/ 152819 h 1703096"/>
                <a:gd name="connsiteX8" fmla="*/ 815943 w 884500"/>
                <a:gd name="connsiteY8" fmla="*/ 169404 h 1703096"/>
                <a:gd name="connsiteX9" fmla="*/ 805848 w 884500"/>
                <a:gd name="connsiteY9" fmla="*/ 336704 h 1703096"/>
                <a:gd name="connsiteX10" fmla="*/ 830366 w 884500"/>
                <a:gd name="connsiteY10" fmla="*/ 1013832 h 1703096"/>
                <a:gd name="connsiteX11" fmla="*/ 835774 w 884500"/>
                <a:gd name="connsiteY11" fmla="*/ 1206010 h 1703096"/>
                <a:gd name="connsiteX12" fmla="*/ 802242 w 884500"/>
                <a:gd name="connsiteY12" fmla="*/ 1459843 h 1703096"/>
                <a:gd name="connsiteX13" fmla="*/ 673162 w 884500"/>
                <a:gd name="connsiteY13" fmla="*/ 1702499 h 1703096"/>
                <a:gd name="connsiteX14" fmla="*/ 591676 w 884500"/>
                <a:gd name="connsiteY14" fmla="*/ 1702860 h 1703096"/>
                <a:gd name="connsiteX15" fmla="*/ 749961 w 884500"/>
                <a:gd name="connsiteY15" fmla="*/ 1369343 h 1703096"/>
                <a:gd name="connsiteX16" fmla="*/ 763662 w 884500"/>
                <a:gd name="connsiteY16" fmla="*/ 1200241 h 1703096"/>
                <a:gd name="connsiteX17" fmla="*/ 751764 w 884500"/>
                <a:gd name="connsiteY17" fmla="*/ 909270 h 1703096"/>
                <a:gd name="connsiteX18" fmla="*/ 731933 w 884500"/>
                <a:gd name="connsiteY18" fmla="*/ 408455 h 1703096"/>
                <a:gd name="connsiteX19" fmla="*/ 744913 w 884500"/>
                <a:gd name="connsiteY19" fmla="*/ 167962 h 1703096"/>
                <a:gd name="connsiteX20" fmla="*/ 727246 w 884500"/>
                <a:gd name="connsiteY20" fmla="*/ 148492 h 1703096"/>
                <a:gd name="connsiteX21" fmla="*/ 709579 w 884500"/>
                <a:gd name="connsiteY21" fmla="*/ 148853 h 1703096"/>
                <a:gd name="connsiteX22" fmla="*/ 697680 w 884500"/>
                <a:gd name="connsiteY22" fmla="*/ 137315 h 1703096"/>
                <a:gd name="connsiteX23" fmla="*/ 696599 w 884500"/>
                <a:gd name="connsiteY23" fmla="*/ 0 h 1703096"/>
                <a:gd name="connsiteX24" fmla="*/ 2793 w 884500"/>
                <a:gd name="connsiteY24" fmla="*/ 5502 h 1703096"/>
                <a:gd name="connsiteX25" fmla="*/ 203717 w 884500"/>
                <a:gd name="connsiteY25" fmla="*/ 4268 h 1703096"/>
                <a:gd name="connsiteX26" fmla="*/ 202275 w 884500"/>
                <a:gd name="connsiteY26" fmla="*/ 86115 h 1703096"/>
                <a:gd name="connsiteX27" fmla="*/ 174977 w 884500"/>
                <a:gd name="connsiteY27" fmla="*/ 194085 h 1703096"/>
                <a:gd name="connsiteX28" fmla="*/ 226432 w 884500"/>
                <a:gd name="connsiteY28" fmla="*/ 315430 h 1703096"/>
                <a:gd name="connsiteX29" fmla="*/ 234725 w 884500"/>
                <a:gd name="connsiteY29" fmla="*/ 439823 h 1703096"/>
                <a:gd name="connsiteX30" fmla="*/ 212010 w 884500"/>
                <a:gd name="connsiteY30" fmla="*/ 516261 h 1703096"/>
                <a:gd name="connsiteX31" fmla="*/ 133768 w 884500"/>
                <a:gd name="connsiteY31" fmla="*/ 890522 h 1703096"/>
                <a:gd name="connsiteX32" fmla="*/ 89059 w 884500"/>
                <a:gd name="connsiteY32" fmla="*/ 1175724 h 1703096"/>
                <a:gd name="connsiteX33" fmla="*/ 99876 w 884500"/>
                <a:gd name="connsiteY33" fmla="*/ 1442177 h 1703096"/>
                <a:gd name="connsiteX34" fmla="*/ 212009 w 884500"/>
                <a:gd name="connsiteY34" fmla="*/ 1696370 h 1703096"/>
                <a:gd name="connsiteX35" fmla="*/ 127999 w 884500"/>
                <a:gd name="connsiteY35" fmla="*/ 1695649 h 1703096"/>
                <a:gd name="connsiteX36" fmla="*/ 93746 w 884500"/>
                <a:gd name="connsiteY36" fmla="*/ 1637960 h 1703096"/>
                <a:gd name="connsiteX37" fmla="*/ 33893 w 884500"/>
                <a:gd name="connsiteY37" fmla="*/ 1449748 h 1703096"/>
                <a:gd name="connsiteX38" fmla="*/ 22715 w 884500"/>
                <a:gd name="connsiteY38" fmla="*/ 1174282 h 1703096"/>
                <a:gd name="connsiteX39" fmla="*/ 80766 w 884500"/>
                <a:gd name="connsiteY39" fmla="*/ 825260 h 1703096"/>
                <a:gd name="connsiteX40" fmla="*/ 146747 w 884500"/>
                <a:gd name="connsiteY40" fmla="*/ 509771 h 1703096"/>
                <a:gd name="connsiteX41" fmla="*/ 137735 w 884500"/>
                <a:gd name="connsiteY41" fmla="*/ 435136 h 1703096"/>
                <a:gd name="connsiteX42" fmla="*/ 96270 w 884500"/>
                <a:gd name="connsiteY42" fmla="*/ 281177 h 1703096"/>
                <a:gd name="connsiteX43" fmla="*/ 0 w 884500"/>
                <a:gd name="connsiteY43" fmla="*/ 326968 h 1703096"/>
                <a:gd name="connsiteX44" fmla="*/ 2793 w 884500"/>
                <a:gd name="connsiteY44" fmla="*/ 5502 h 1703096"/>
                <a:gd name="connsiteX0" fmla="*/ 696599 w 884500"/>
                <a:gd name="connsiteY0" fmla="*/ 0 h 1703096"/>
                <a:gd name="connsiteX1" fmla="*/ 835774 w 884500"/>
                <a:gd name="connsiteY1" fmla="*/ 10759 h 1703096"/>
                <a:gd name="connsiteX2" fmla="*/ 876157 w 884500"/>
                <a:gd name="connsiteY2" fmla="*/ 11119 h 1703096"/>
                <a:gd name="connsiteX3" fmla="*/ 884450 w 884500"/>
                <a:gd name="connsiteY3" fmla="*/ 20133 h 1703096"/>
                <a:gd name="connsiteX4" fmla="*/ 883728 w 884500"/>
                <a:gd name="connsiteY4" fmla="*/ 131546 h 1703096"/>
                <a:gd name="connsiteX5" fmla="*/ 883007 w 884500"/>
                <a:gd name="connsiteY5" fmla="*/ 135512 h 1703096"/>
                <a:gd name="connsiteX6" fmla="*/ 864980 w 884500"/>
                <a:gd name="connsiteY6" fmla="*/ 152819 h 1703096"/>
                <a:gd name="connsiteX7" fmla="*/ 833250 w 884500"/>
                <a:gd name="connsiteY7" fmla="*/ 152819 h 1703096"/>
                <a:gd name="connsiteX8" fmla="*/ 815943 w 884500"/>
                <a:gd name="connsiteY8" fmla="*/ 169404 h 1703096"/>
                <a:gd name="connsiteX9" fmla="*/ 805848 w 884500"/>
                <a:gd name="connsiteY9" fmla="*/ 336704 h 1703096"/>
                <a:gd name="connsiteX10" fmla="*/ 830366 w 884500"/>
                <a:gd name="connsiteY10" fmla="*/ 1013832 h 1703096"/>
                <a:gd name="connsiteX11" fmla="*/ 835774 w 884500"/>
                <a:gd name="connsiteY11" fmla="*/ 1206010 h 1703096"/>
                <a:gd name="connsiteX12" fmla="*/ 802242 w 884500"/>
                <a:gd name="connsiteY12" fmla="*/ 1459843 h 1703096"/>
                <a:gd name="connsiteX13" fmla="*/ 673162 w 884500"/>
                <a:gd name="connsiteY13" fmla="*/ 1702499 h 1703096"/>
                <a:gd name="connsiteX14" fmla="*/ 591676 w 884500"/>
                <a:gd name="connsiteY14" fmla="*/ 1702860 h 1703096"/>
                <a:gd name="connsiteX15" fmla="*/ 749961 w 884500"/>
                <a:gd name="connsiteY15" fmla="*/ 1369343 h 1703096"/>
                <a:gd name="connsiteX16" fmla="*/ 763662 w 884500"/>
                <a:gd name="connsiteY16" fmla="*/ 1200241 h 1703096"/>
                <a:gd name="connsiteX17" fmla="*/ 751764 w 884500"/>
                <a:gd name="connsiteY17" fmla="*/ 909270 h 1703096"/>
                <a:gd name="connsiteX18" fmla="*/ 731933 w 884500"/>
                <a:gd name="connsiteY18" fmla="*/ 408455 h 1703096"/>
                <a:gd name="connsiteX19" fmla="*/ 744913 w 884500"/>
                <a:gd name="connsiteY19" fmla="*/ 167962 h 1703096"/>
                <a:gd name="connsiteX20" fmla="*/ 727246 w 884500"/>
                <a:gd name="connsiteY20" fmla="*/ 148492 h 1703096"/>
                <a:gd name="connsiteX21" fmla="*/ 709579 w 884500"/>
                <a:gd name="connsiteY21" fmla="*/ 148853 h 1703096"/>
                <a:gd name="connsiteX22" fmla="*/ 697680 w 884500"/>
                <a:gd name="connsiteY22" fmla="*/ 137315 h 1703096"/>
                <a:gd name="connsiteX23" fmla="*/ 696599 w 884500"/>
                <a:gd name="connsiteY23" fmla="*/ 0 h 1703096"/>
                <a:gd name="connsiteX24" fmla="*/ 2793 w 884500"/>
                <a:gd name="connsiteY24" fmla="*/ 5502 h 1703096"/>
                <a:gd name="connsiteX25" fmla="*/ 203717 w 884500"/>
                <a:gd name="connsiteY25" fmla="*/ 4268 h 1703096"/>
                <a:gd name="connsiteX26" fmla="*/ 202275 w 884500"/>
                <a:gd name="connsiteY26" fmla="*/ 86115 h 1703096"/>
                <a:gd name="connsiteX27" fmla="*/ 174977 w 884500"/>
                <a:gd name="connsiteY27" fmla="*/ 194085 h 1703096"/>
                <a:gd name="connsiteX28" fmla="*/ 226432 w 884500"/>
                <a:gd name="connsiteY28" fmla="*/ 315430 h 1703096"/>
                <a:gd name="connsiteX29" fmla="*/ 234725 w 884500"/>
                <a:gd name="connsiteY29" fmla="*/ 439823 h 1703096"/>
                <a:gd name="connsiteX30" fmla="*/ 212010 w 884500"/>
                <a:gd name="connsiteY30" fmla="*/ 516261 h 1703096"/>
                <a:gd name="connsiteX31" fmla="*/ 133768 w 884500"/>
                <a:gd name="connsiteY31" fmla="*/ 890522 h 1703096"/>
                <a:gd name="connsiteX32" fmla="*/ 89059 w 884500"/>
                <a:gd name="connsiteY32" fmla="*/ 1175724 h 1703096"/>
                <a:gd name="connsiteX33" fmla="*/ 99876 w 884500"/>
                <a:gd name="connsiteY33" fmla="*/ 1442177 h 1703096"/>
                <a:gd name="connsiteX34" fmla="*/ 212009 w 884500"/>
                <a:gd name="connsiteY34" fmla="*/ 1696370 h 1703096"/>
                <a:gd name="connsiteX35" fmla="*/ 127999 w 884500"/>
                <a:gd name="connsiteY35" fmla="*/ 1695649 h 1703096"/>
                <a:gd name="connsiteX36" fmla="*/ 93746 w 884500"/>
                <a:gd name="connsiteY36" fmla="*/ 1637960 h 1703096"/>
                <a:gd name="connsiteX37" fmla="*/ 33893 w 884500"/>
                <a:gd name="connsiteY37" fmla="*/ 1449748 h 1703096"/>
                <a:gd name="connsiteX38" fmla="*/ 22715 w 884500"/>
                <a:gd name="connsiteY38" fmla="*/ 1174282 h 1703096"/>
                <a:gd name="connsiteX39" fmla="*/ 80766 w 884500"/>
                <a:gd name="connsiteY39" fmla="*/ 825260 h 1703096"/>
                <a:gd name="connsiteX40" fmla="*/ 146747 w 884500"/>
                <a:gd name="connsiteY40" fmla="*/ 509771 h 1703096"/>
                <a:gd name="connsiteX41" fmla="*/ 137735 w 884500"/>
                <a:gd name="connsiteY41" fmla="*/ 435136 h 1703096"/>
                <a:gd name="connsiteX42" fmla="*/ 96270 w 884500"/>
                <a:gd name="connsiteY42" fmla="*/ 281177 h 1703096"/>
                <a:gd name="connsiteX43" fmla="*/ 0 w 884500"/>
                <a:gd name="connsiteY43" fmla="*/ 326968 h 1703096"/>
                <a:gd name="connsiteX44" fmla="*/ 2793 w 884500"/>
                <a:gd name="connsiteY44" fmla="*/ 5502 h 1703096"/>
                <a:gd name="connsiteX0" fmla="*/ 696599 w 884450"/>
                <a:gd name="connsiteY0" fmla="*/ 0 h 1703096"/>
                <a:gd name="connsiteX1" fmla="*/ 835774 w 884450"/>
                <a:gd name="connsiteY1" fmla="*/ 10759 h 1703096"/>
                <a:gd name="connsiteX2" fmla="*/ 884450 w 884450"/>
                <a:gd name="connsiteY2" fmla="*/ 20133 h 1703096"/>
                <a:gd name="connsiteX3" fmla="*/ 883728 w 884450"/>
                <a:gd name="connsiteY3" fmla="*/ 131546 h 1703096"/>
                <a:gd name="connsiteX4" fmla="*/ 883007 w 884450"/>
                <a:gd name="connsiteY4" fmla="*/ 135512 h 1703096"/>
                <a:gd name="connsiteX5" fmla="*/ 864980 w 884450"/>
                <a:gd name="connsiteY5" fmla="*/ 152819 h 1703096"/>
                <a:gd name="connsiteX6" fmla="*/ 833250 w 884450"/>
                <a:gd name="connsiteY6" fmla="*/ 152819 h 1703096"/>
                <a:gd name="connsiteX7" fmla="*/ 815943 w 884450"/>
                <a:gd name="connsiteY7" fmla="*/ 169404 h 1703096"/>
                <a:gd name="connsiteX8" fmla="*/ 805848 w 884450"/>
                <a:gd name="connsiteY8" fmla="*/ 336704 h 1703096"/>
                <a:gd name="connsiteX9" fmla="*/ 830366 w 884450"/>
                <a:gd name="connsiteY9" fmla="*/ 1013832 h 1703096"/>
                <a:gd name="connsiteX10" fmla="*/ 835774 w 884450"/>
                <a:gd name="connsiteY10" fmla="*/ 1206010 h 1703096"/>
                <a:gd name="connsiteX11" fmla="*/ 802242 w 884450"/>
                <a:gd name="connsiteY11" fmla="*/ 1459843 h 1703096"/>
                <a:gd name="connsiteX12" fmla="*/ 673162 w 884450"/>
                <a:gd name="connsiteY12" fmla="*/ 1702499 h 1703096"/>
                <a:gd name="connsiteX13" fmla="*/ 591676 w 884450"/>
                <a:gd name="connsiteY13" fmla="*/ 1702860 h 1703096"/>
                <a:gd name="connsiteX14" fmla="*/ 749961 w 884450"/>
                <a:gd name="connsiteY14" fmla="*/ 1369343 h 1703096"/>
                <a:gd name="connsiteX15" fmla="*/ 763662 w 884450"/>
                <a:gd name="connsiteY15" fmla="*/ 1200241 h 1703096"/>
                <a:gd name="connsiteX16" fmla="*/ 751764 w 884450"/>
                <a:gd name="connsiteY16" fmla="*/ 909270 h 1703096"/>
                <a:gd name="connsiteX17" fmla="*/ 731933 w 884450"/>
                <a:gd name="connsiteY17" fmla="*/ 408455 h 1703096"/>
                <a:gd name="connsiteX18" fmla="*/ 744913 w 884450"/>
                <a:gd name="connsiteY18" fmla="*/ 167962 h 1703096"/>
                <a:gd name="connsiteX19" fmla="*/ 727246 w 884450"/>
                <a:gd name="connsiteY19" fmla="*/ 148492 h 1703096"/>
                <a:gd name="connsiteX20" fmla="*/ 709579 w 884450"/>
                <a:gd name="connsiteY20" fmla="*/ 148853 h 1703096"/>
                <a:gd name="connsiteX21" fmla="*/ 697680 w 884450"/>
                <a:gd name="connsiteY21" fmla="*/ 137315 h 1703096"/>
                <a:gd name="connsiteX22" fmla="*/ 696599 w 884450"/>
                <a:gd name="connsiteY22" fmla="*/ 0 h 1703096"/>
                <a:gd name="connsiteX23" fmla="*/ 2793 w 884450"/>
                <a:gd name="connsiteY23" fmla="*/ 5502 h 1703096"/>
                <a:gd name="connsiteX24" fmla="*/ 203717 w 884450"/>
                <a:gd name="connsiteY24" fmla="*/ 4268 h 1703096"/>
                <a:gd name="connsiteX25" fmla="*/ 202275 w 884450"/>
                <a:gd name="connsiteY25" fmla="*/ 86115 h 1703096"/>
                <a:gd name="connsiteX26" fmla="*/ 174977 w 884450"/>
                <a:gd name="connsiteY26" fmla="*/ 194085 h 1703096"/>
                <a:gd name="connsiteX27" fmla="*/ 226432 w 884450"/>
                <a:gd name="connsiteY27" fmla="*/ 315430 h 1703096"/>
                <a:gd name="connsiteX28" fmla="*/ 234725 w 884450"/>
                <a:gd name="connsiteY28" fmla="*/ 439823 h 1703096"/>
                <a:gd name="connsiteX29" fmla="*/ 212010 w 884450"/>
                <a:gd name="connsiteY29" fmla="*/ 516261 h 1703096"/>
                <a:gd name="connsiteX30" fmla="*/ 133768 w 884450"/>
                <a:gd name="connsiteY30" fmla="*/ 890522 h 1703096"/>
                <a:gd name="connsiteX31" fmla="*/ 89059 w 884450"/>
                <a:gd name="connsiteY31" fmla="*/ 1175724 h 1703096"/>
                <a:gd name="connsiteX32" fmla="*/ 99876 w 884450"/>
                <a:gd name="connsiteY32" fmla="*/ 1442177 h 1703096"/>
                <a:gd name="connsiteX33" fmla="*/ 212009 w 884450"/>
                <a:gd name="connsiteY33" fmla="*/ 1696370 h 1703096"/>
                <a:gd name="connsiteX34" fmla="*/ 127999 w 884450"/>
                <a:gd name="connsiteY34" fmla="*/ 1695649 h 1703096"/>
                <a:gd name="connsiteX35" fmla="*/ 93746 w 884450"/>
                <a:gd name="connsiteY35" fmla="*/ 1637960 h 1703096"/>
                <a:gd name="connsiteX36" fmla="*/ 33893 w 884450"/>
                <a:gd name="connsiteY36" fmla="*/ 1449748 h 1703096"/>
                <a:gd name="connsiteX37" fmla="*/ 22715 w 884450"/>
                <a:gd name="connsiteY37" fmla="*/ 1174282 h 1703096"/>
                <a:gd name="connsiteX38" fmla="*/ 80766 w 884450"/>
                <a:gd name="connsiteY38" fmla="*/ 825260 h 1703096"/>
                <a:gd name="connsiteX39" fmla="*/ 146747 w 884450"/>
                <a:gd name="connsiteY39" fmla="*/ 509771 h 1703096"/>
                <a:gd name="connsiteX40" fmla="*/ 137735 w 884450"/>
                <a:gd name="connsiteY40" fmla="*/ 435136 h 1703096"/>
                <a:gd name="connsiteX41" fmla="*/ 96270 w 884450"/>
                <a:gd name="connsiteY41" fmla="*/ 281177 h 1703096"/>
                <a:gd name="connsiteX42" fmla="*/ 0 w 884450"/>
                <a:gd name="connsiteY42" fmla="*/ 326968 h 1703096"/>
                <a:gd name="connsiteX43" fmla="*/ 2793 w 884450"/>
                <a:gd name="connsiteY43" fmla="*/ 5502 h 1703096"/>
                <a:gd name="connsiteX0" fmla="*/ 696599 w 884450"/>
                <a:gd name="connsiteY0" fmla="*/ 0 h 1703096"/>
                <a:gd name="connsiteX1" fmla="*/ 884450 w 884450"/>
                <a:gd name="connsiteY1" fmla="*/ 20133 h 1703096"/>
                <a:gd name="connsiteX2" fmla="*/ 883728 w 884450"/>
                <a:gd name="connsiteY2" fmla="*/ 131546 h 1703096"/>
                <a:gd name="connsiteX3" fmla="*/ 883007 w 884450"/>
                <a:gd name="connsiteY3" fmla="*/ 135512 h 1703096"/>
                <a:gd name="connsiteX4" fmla="*/ 864980 w 884450"/>
                <a:gd name="connsiteY4" fmla="*/ 152819 h 1703096"/>
                <a:gd name="connsiteX5" fmla="*/ 833250 w 884450"/>
                <a:gd name="connsiteY5" fmla="*/ 152819 h 1703096"/>
                <a:gd name="connsiteX6" fmla="*/ 815943 w 884450"/>
                <a:gd name="connsiteY6" fmla="*/ 169404 h 1703096"/>
                <a:gd name="connsiteX7" fmla="*/ 805848 w 884450"/>
                <a:gd name="connsiteY7" fmla="*/ 336704 h 1703096"/>
                <a:gd name="connsiteX8" fmla="*/ 830366 w 884450"/>
                <a:gd name="connsiteY8" fmla="*/ 1013832 h 1703096"/>
                <a:gd name="connsiteX9" fmla="*/ 835774 w 884450"/>
                <a:gd name="connsiteY9" fmla="*/ 1206010 h 1703096"/>
                <a:gd name="connsiteX10" fmla="*/ 802242 w 884450"/>
                <a:gd name="connsiteY10" fmla="*/ 1459843 h 1703096"/>
                <a:gd name="connsiteX11" fmla="*/ 673162 w 884450"/>
                <a:gd name="connsiteY11" fmla="*/ 1702499 h 1703096"/>
                <a:gd name="connsiteX12" fmla="*/ 591676 w 884450"/>
                <a:gd name="connsiteY12" fmla="*/ 1702860 h 1703096"/>
                <a:gd name="connsiteX13" fmla="*/ 749961 w 884450"/>
                <a:gd name="connsiteY13" fmla="*/ 1369343 h 1703096"/>
                <a:gd name="connsiteX14" fmla="*/ 763662 w 884450"/>
                <a:gd name="connsiteY14" fmla="*/ 1200241 h 1703096"/>
                <a:gd name="connsiteX15" fmla="*/ 751764 w 884450"/>
                <a:gd name="connsiteY15" fmla="*/ 909270 h 1703096"/>
                <a:gd name="connsiteX16" fmla="*/ 731933 w 884450"/>
                <a:gd name="connsiteY16" fmla="*/ 408455 h 1703096"/>
                <a:gd name="connsiteX17" fmla="*/ 744913 w 884450"/>
                <a:gd name="connsiteY17" fmla="*/ 167962 h 1703096"/>
                <a:gd name="connsiteX18" fmla="*/ 727246 w 884450"/>
                <a:gd name="connsiteY18" fmla="*/ 148492 h 1703096"/>
                <a:gd name="connsiteX19" fmla="*/ 709579 w 884450"/>
                <a:gd name="connsiteY19" fmla="*/ 148853 h 1703096"/>
                <a:gd name="connsiteX20" fmla="*/ 697680 w 884450"/>
                <a:gd name="connsiteY20" fmla="*/ 137315 h 1703096"/>
                <a:gd name="connsiteX21" fmla="*/ 696599 w 884450"/>
                <a:gd name="connsiteY21" fmla="*/ 0 h 1703096"/>
                <a:gd name="connsiteX22" fmla="*/ 2793 w 884450"/>
                <a:gd name="connsiteY22" fmla="*/ 5502 h 1703096"/>
                <a:gd name="connsiteX23" fmla="*/ 203717 w 884450"/>
                <a:gd name="connsiteY23" fmla="*/ 4268 h 1703096"/>
                <a:gd name="connsiteX24" fmla="*/ 202275 w 884450"/>
                <a:gd name="connsiteY24" fmla="*/ 86115 h 1703096"/>
                <a:gd name="connsiteX25" fmla="*/ 174977 w 884450"/>
                <a:gd name="connsiteY25" fmla="*/ 194085 h 1703096"/>
                <a:gd name="connsiteX26" fmla="*/ 226432 w 884450"/>
                <a:gd name="connsiteY26" fmla="*/ 315430 h 1703096"/>
                <a:gd name="connsiteX27" fmla="*/ 234725 w 884450"/>
                <a:gd name="connsiteY27" fmla="*/ 439823 h 1703096"/>
                <a:gd name="connsiteX28" fmla="*/ 212010 w 884450"/>
                <a:gd name="connsiteY28" fmla="*/ 516261 h 1703096"/>
                <a:gd name="connsiteX29" fmla="*/ 133768 w 884450"/>
                <a:gd name="connsiteY29" fmla="*/ 890522 h 1703096"/>
                <a:gd name="connsiteX30" fmla="*/ 89059 w 884450"/>
                <a:gd name="connsiteY30" fmla="*/ 1175724 h 1703096"/>
                <a:gd name="connsiteX31" fmla="*/ 99876 w 884450"/>
                <a:gd name="connsiteY31" fmla="*/ 1442177 h 1703096"/>
                <a:gd name="connsiteX32" fmla="*/ 212009 w 884450"/>
                <a:gd name="connsiteY32" fmla="*/ 1696370 h 1703096"/>
                <a:gd name="connsiteX33" fmla="*/ 127999 w 884450"/>
                <a:gd name="connsiteY33" fmla="*/ 1695649 h 1703096"/>
                <a:gd name="connsiteX34" fmla="*/ 93746 w 884450"/>
                <a:gd name="connsiteY34" fmla="*/ 1637960 h 1703096"/>
                <a:gd name="connsiteX35" fmla="*/ 33893 w 884450"/>
                <a:gd name="connsiteY35" fmla="*/ 1449748 h 1703096"/>
                <a:gd name="connsiteX36" fmla="*/ 22715 w 884450"/>
                <a:gd name="connsiteY36" fmla="*/ 1174282 h 1703096"/>
                <a:gd name="connsiteX37" fmla="*/ 80766 w 884450"/>
                <a:gd name="connsiteY37" fmla="*/ 825260 h 1703096"/>
                <a:gd name="connsiteX38" fmla="*/ 146747 w 884450"/>
                <a:gd name="connsiteY38" fmla="*/ 509771 h 1703096"/>
                <a:gd name="connsiteX39" fmla="*/ 137735 w 884450"/>
                <a:gd name="connsiteY39" fmla="*/ 435136 h 1703096"/>
                <a:gd name="connsiteX40" fmla="*/ 96270 w 884450"/>
                <a:gd name="connsiteY40" fmla="*/ 281177 h 1703096"/>
                <a:gd name="connsiteX41" fmla="*/ 0 w 884450"/>
                <a:gd name="connsiteY41" fmla="*/ 326968 h 1703096"/>
                <a:gd name="connsiteX42" fmla="*/ 2793 w 884450"/>
                <a:gd name="connsiteY42" fmla="*/ 5502 h 1703096"/>
                <a:gd name="connsiteX0" fmla="*/ 696599 w 884450"/>
                <a:gd name="connsiteY0" fmla="*/ 0 h 1703096"/>
                <a:gd name="connsiteX1" fmla="*/ 884450 w 884450"/>
                <a:gd name="connsiteY1" fmla="*/ 781 h 1703096"/>
                <a:gd name="connsiteX2" fmla="*/ 883728 w 884450"/>
                <a:gd name="connsiteY2" fmla="*/ 131546 h 1703096"/>
                <a:gd name="connsiteX3" fmla="*/ 883007 w 884450"/>
                <a:gd name="connsiteY3" fmla="*/ 135512 h 1703096"/>
                <a:gd name="connsiteX4" fmla="*/ 864980 w 884450"/>
                <a:gd name="connsiteY4" fmla="*/ 152819 h 1703096"/>
                <a:gd name="connsiteX5" fmla="*/ 833250 w 884450"/>
                <a:gd name="connsiteY5" fmla="*/ 152819 h 1703096"/>
                <a:gd name="connsiteX6" fmla="*/ 815943 w 884450"/>
                <a:gd name="connsiteY6" fmla="*/ 169404 h 1703096"/>
                <a:gd name="connsiteX7" fmla="*/ 805848 w 884450"/>
                <a:gd name="connsiteY7" fmla="*/ 336704 h 1703096"/>
                <a:gd name="connsiteX8" fmla="*/ 830366 w 884450"/>
                <a:gd name="connsiteY8" fmla="*/ 1013832 h 1703096"/>
                <a:gd name="connsiteX9" fmla="*/ 835774 w 884450"/>
                <a:gd name="connsiteY9" fmla="*/ 1206010 h 1703096"/>
                <a:gd name="connsiteX10" fmla="*/ 802242 w 884450"/>
                <a:gd name="connsiteY10" fmla="*/ 1459843 h 1703096"/>
                <a:gd name="connsiteX11" fmla="*/ 673162 w 884450"/>
                <a:gd name="connsiteY11" fmla="*/ 1702499 h 1703096"/>
                <a:gd name="connsiteX12" fmla="*/ 591676 w 884450"/>
                <a:gd name="connsiteY12" fmla="*/ 1702860 h 1703096"/>
                <a:gd name="connsiteX13" fmla="*/ 749961 w 884450"/>
                <a:gd name="connsiteY13" fmla="*/ 1369343 h 1703096"/>
                <a:gd name="connsiteX14" fmla="*/ 763662 w 884450"/>
                <a:gd name="connsiteY14" fmla="*/ 1200241 h 1703096"/>
                <a:gd name="connsiteX15" fmla="*/ 751764 w 884450"/>
                <a:gd name="connsiteY15" fmla="*/ 909270 h 1703096"/>
                <a:gd name="connsiteX16" fmla="*/ 731933 w 884450"/>
                <a:gd name="connsiteY16" fmla="*/ 408455 h 1703096"/>
                <a:gd name="connsiteX17" fmla="*/ 744913 w 884450"/>
                <a:gd name="connsiteY17" fmla="*/ 167962 h 1703096"/>
                <a:gd name="connsiteX18" fmla="*/ 727246 w 884450"/>
                <a:gd name="connsiteY18" fmla="*/ 148492 h 1703096"/>
                <a:gd name="connsiteX19" fmla="*/ 709579 w 884450"/>
                <a:gd name="connsiteY19" fmla="*/ 148853 h 1703096"/>
                <a:gd name="connsiteX20" fmla="*/ 697680 w 884450"/>
                <a:gd name="connsiteY20" fmla="*/ 137315 h 1703096"/>
                <a:gd name="connsiteX21" fmla="*/ 696599 w 884450"/>
                <a:gd name="connsiteY21" fmla="*/ 0 h 1703096"/>
                <a:gd name="connsiteX22" fmla="*/ 2793 w 884450"/>
                <a:gd name="connsiteY22" fmla="*/ 5502 h 1703096"/>
                <a:gd name="connsiteX23" fmla="*/ 203717 w 884450"/>
                <a:gd name="connsiteY23" fmla="*/ 4268 h 1703096"/>
                <a:gd name="connsiteX24" fmla="*/ 202275 w 884450"/>
                <a:gd name="connsiteY24" fmla="*/ 86115 h 1703096"/>
                <a:gd name="connsiteX25" fmla="*/ 174977 w 884450"/>
                <a:gd name="connsiteY25" fmla="*/ 194085 h 1703096"/>
                <a:gd name="connsiteX26" fmla="*/ 226432 w 884450"/>
                <a:gd name="connsiteY26" fmla="*/ 315430 h 1703096"/>
                <a:gd name="connsiteX27" fmla="*/ 234725 w 884450"/>
                <a:gd name="connsiteY27" fmla="*/ 439823 h 1703096"/>
                <a:gd name="connsiteX28" fmla="*/ 212010 w 884450"/>
                <a:gd name="connsiteY28" fmla="*/ 516261 h 1703096"/>
                <a:gd name="connsiteX29" fmla="*/ 133768 w 884450"/>
                <a:gd name="connsiteY29" fmla="*/ 890522 h 1703096"/>
                <a:gd name="connsiteX30" fmla="*/ 89059 w 884450"/>
                <a:gd name="connsiteY30" fmla="*/ 1175724 h 1703096"/>
                <a:gd name="connsiteX31" fmla="*/ 99876 w 884450"/>
                <a:gd name="connsiteY31" fmla="*/ 1442177 h 1703096"/>
                <a:gd name="connsiteX32" fmla="*/ 212009 w 884450"/>
                <a:gd name="connsiteY32" fmla="*/ 1696370 h 1703096"/>
                <a:gd name="connsiteX33" fmla="*/ 127999 w 884450"/>
                <a:gd name="connsiteY33" fmla="*/ 1695649 h 1703096"/>
                <a:gd name="connsiteX34" fmla="*/ 93746 w 884450"/>
                <a:gd name="connsiteY34" fmla="*/ 1637960 h 1703096"/>
                <a:gd name="connsiteX35" fmla="*/ 33893 w 884450"/>
                <a:gd name="connsiteY35" fmla="*/ 1449748 h 1703096"/>
                <a:gd name="connsiteX36" fmla="*/ 22715 w 884450"/>
                <a:gd name="connsiteY36" fmla="*/ 1174282 h 1703096"/>
                <a:gd name="connsiteX37" fmla="*/ 80766 w 884450"/>
                <a:gd name="connsiteY37" fmla="*/ 825260 h 1703096"/>
                <a:gd name="connsiteX38" fmla="*/ 146747 w 884450"/>
                <a:gd name="connsiteY38" fmla="*/ 509771 h 1703096"/>
                <a:gd name="connsiteX39" fmla="*/ 137735 w 884450"/>
                <a:gd name="connsiteY39" fmla="*/ 435136 h 1703096"/>
                <a:gd name="connsiteX40" fmla="*/ 96270 w 884450"/>
                <a:gd name="connsiteY40" fmla="*/ 281177 h 1703096"/>
                <a:gd name="connsiteX41" fmla="*/ 0 w 884450"/>
                <a:gd name="connsiteY41" fmla="*/ 326968 h 1703096"/>
                <a:gd name="connsiteX42" fmla="*/ 2793 w 884450"/>
                <a:gd name="connsiteY42" fmla="*/ 5502 h 1703096"/>
                <a:gd name="connsiteX0" fmla="*/ 696599 w 884450"/>
                <a:gd name="connsiteY0" fmla="*/ 0 h 1703096"/>
                <a:gd name="connsiteX1" fmla="*/ 884450 w 884450"/>
                <a:gd name="connsiteY1" fmla="*/ 781 h 1703096"/>
                <a:gd name="connsiteX2" fmla="*/ 883728 w 884450"/>
                <a:gd name="connsiteY2" fmla="*/ 131546 h 1703096"/>
                <a:gd name="connsiteX3" fmla="*/ 883007 w 884450"/>
                <a:gd name="connsiteY3" fmla="*/ 135512 h 1703096"/>
                <a:gd name="connsiteX4" fmla="*/ 864980 w 884450"/>
                <a:gd name="connsiteY4" fmla="*/ 152819 h 1703096"/>
                <a:gd name="connsiteX5" fmla="*/ 833250 w 884450"/>
                <a:gd name="connsiteY5" fmla="*/ 152819 h 1703096"/>
                <a:gd name="connsiteX6" fmla="*/ 815943 w 884450"/>
                <a:gd name="connsiteY6" fmla="*/ 169404 h 1703096"/>
                <a:gd name="connsiteX7" fmla="*/ 805848 w 884450"/>
                <a:gd name="connsiteY7" fmla="*/ 336704 h 1703096"/>
                <a:gd name="connsiteX8" fmla="*/ 830366 w 884450"/>
                <a:gd name="connsiteY8" fmla="*/ 1013832 h 1703096"/>
                <a:gd name="connsiteX9" fmla="*/ 835774 w 884450"/>
                <a:gd name="connsiteY9" fmla="*/ 1206010 h 1703096"/>
                <a:gd name="connsiteX10" fmla="*/ 802242 w 884450"/>
                <a:gd name="connsiteY10" fmla="*/ 1459843 h 1703096"/>
                <a:gd name="connsiteX11" fmla="*/ 673162 w 884450"/>
                <a:gd name="connsiteY11" fmla="*/ 1702499 h 1703096"/>
                <a:gd name="connsiteX12" fmla="*/ 591676 w 884450"/>
                <a:gd name="connsiteY12" fmla="*/ 1702860 h 1703096"/>
                <a:gd name="connsiteX13" fmla="*/ 749961 w 884450"/>
                <a:gd name="connsiteY13" fmla="*/ 1369343 h 1703096"/>
                <a:gd name="connsiteX14" fmla="*/ 763662 w 884450"/>
                <a:gd name="connsiteY14" fmla="*/ 1200241 h 1703096"/>
                <a:gd name="connsiteX15" fmla="*/ 751764 w 884450"/>
                <a:gd name="connsiteY15" fmla="*/ 909270 h 1703096"/>
                <a:gd name="connsiteX16" fmla="*/ 731933 w 884450"/>
                <a:gd name="connsiteY16" fmla="*/ 408455 h 1703096"/>
                <a:gd name="connsiteX17" fmla="*/ 744913 w 884450"/>
                <a:gd name="connsiteY17" fmla="*/ 167962 h 1703096"/>
                <a:gd name="connsiteX18" fmla="*/ 727246 w 884450"/>
                <a:gd name="connsiteY18" fmla="*/ 148492 h 1703096"/>
                <a:gd name="connsiteX19" fmla="*/ 709579 w 884450"/>
                <a:gd name="connsiteY19" fmla="*/ 148853 h 1703096"/>
                <a:gd name="connsiteX20" fmla="*/ 697680 w 884450"/>
                <a:gd name="connsiteY20" fmla="*/ 137315 h 1703096"/>
                <a:gd name="connsiteX21" fmla="*/ 696599 w 884450"/>
                <a:gd name="connsiteY21" fmla="*/ 0 h 1703096"/>
                <a:gd name="connsiteX22" fmla="*/ 2793 w 884450"/>
                <a:gd name="connsiteY22" fmla="*/ 5502 h 1703096"/>
                <a:gd name="connsiteX23" fmla="*/ 203717 w 884450"/>
                <a:gd name="connsiteY23" fmla="*/ 4268 h 1703096"/>
                <a:gd name="connsiteX24" fmla="*/ 202275 w 884450"/>
                <a:gd name="connsiteY24" fmla="*/ 86115 h 1703096"/>
                <a:gd name="connsiteX25" fmla="*/ 174977 w 884450"/>
                <a:gd name="connsiteY25" fmla="*/ 194085 h 1703096"/>
                <a:gd name="connsiteX26" fmla="*/ 226432 w 884450"/>
                <a:gd name="connsiteY26" fmla="*/ 315430 h 1703096"/>
                <a:gd name="connsiteX27" fmla="*/ 234725 w 884450"/>
                <a:gd name="connsiteY27" fmla="*/ 439823 h 1703096"/>
                <a:gd name="connsiteX28" fmla="*/ 212010 w 884450"/>
                <a:gd name="connsiteY28" fmla="*/ 516261 h 1703096"/>
                <a:gd name="connsiteX29" fmla="*/ 133768 w 884450"/>
                <a:gd name="connsiteY29" fmla="*/ 890522 h 1703096"/>
                <a:gd name="connsiteX30" fmla="*/ 89059 w 884450"/>
                <a:gd name="connsiteY30" fmla="*/ 1175724 h 1703096"/>
                <a:gd name="connsiteX31" fmla="*/ 99876 w 884450"/>
                <a:gd name="connsiteY31" fmla="*/ 1442177 h 1703096"/>
                <a:gd name="connsiteX32" fmla="*/ 212009 w 884450"/>
                <a:gd name="connsiteY32" fmla="*/ 1696370 h 1703096"/>
                <a:gd name="connsiteX33" fmla="*/ 127999 w 884450"/>
                <a:gd name="connsiteY33" fmla="*/ 1695649 h 1703096"/>
                <a:gd name="connsiteX34" fmla="*/ 93746 w 884450"/>
                <a:gd name="connsiteY34" fmla="*/ 1637960 h 1703096"/>
                <a:gd name="connsiteX35" fmla="*/ 33893 w 884450"/>
                <a:gd name="connsiteY35" fmla="*/ 1449748 h 1703096"/>
                <a:gd name="connsiteX36" fmla="*/ 22715 w 884450"/>
                <a:gd name="connsiteY36" fmla="*/ 1174282 h 1703096"/>
                <a:gd name="connsiteX37" fmla="*/ 80766 w 884450"/>
                <a:gd name="connsiteY37" fmla="*/ 825260 h 1703096"/>
                <a:gd name="connsiteX38" fmla="*/ 146747 w 884450"/>
                <a:gd name="connsiteY38" fmla="*/ 509771 h 1703096"/>
                <a:gd name="connsiteX39" fmla="*/ 137735 w 884450"/>
                <a:gd name="connsiteY39" fmla="*/ 435136 h 1703096"/>
                <a:gd name="connsiteX40" fmla="*/ 96270 w 884450"/>
                <a:gd name="connsiteY40" fmla="*/ 281177 h 1703096"/>
                <a:gd name="connsiteX41" fmla="*/ 0 w 884450"/>
                <a:gd name="connsiteY41" fmla="*/ 326968 h 1703096"/>
                <a:gd name="connsiteX42" fmla="*/ 2793 w 884450"/>
                <a:gd name="connsiteY42" fmla="*/ 5502 h 1703096"/>
                <a:gd name="connsiteX0" fmla="*/ 696599 w 898609"/>
                <a:gd name="connsiteY0" fmla="*/ 0 h 1703096"/>
                <a:gd name="connsiteX1" fmla="*/ 884450 w 898609"/>
                <a:gd name="connsiteY1" fmla="*/ 781 h 1703096"/>
                <a:gd name="connsiteX2" fmla="*/ 883007 w 898609"/>
                <a:gd name="connsiteY2" fmla="*/ 135512 h 1703096"/>
                <a:gd name="connsiteX3" fmla="*/ 864980 w 898609"/>
                <a:gd name="connsiteY3" fmla="*/ 152819 h 1703096"/>
                <a:gd name="connsiteX4" fmla="*/ 833250 w 898609"/>
                <a:gd name="connsiteY4" fmla="*/ 152819 h 1703096"/>
                <a:gd name="connsiteX5" fmla="*/ 815943 w 898609"/>
                <a:gd name="connsiteY5" fmla="*/ 169404 h 1703096"/>
                <a:gd name="connsiteX6" fmla="*/ 805848 w 898609"/>
                <a:gd name="connsiteY6" fmla="*/ 336704 h 1703096"/>
                <a:gd name="connsiteX7" fmla="*/ 830366 w 898609"/>
                <a:gd name="connsiteY7" fmla="*/ 1013832 h 1703096"/>
                <a:gd name="connsiteX8" fmla="*/ 835774 w 898609"/>
                <a:gd name="connsiteY8" fmla="*/ 1206010 h 1703096"/>
                <a:gd name="connsiteX9" fmla="*/ 802242 w 898609"/>
                <a:gd name="connsiteY9" fmla="*/ 1459843 h 1703096"/>
                <a:gd name="connsiteX10" fmla="*/ 673162 w 898609"/>
                <a:gd name="connsiteY10" fmla="*/ 1702499 h 1703096"/>
                <a:gd name="connsiteX11" fmla="*/ 591676 w 898609"/>
                <a:gd name="connsiteY11" fmla="*/ 1702860 h 1703096"/>
                <a:gd name="connsiteX12" fmla="*/ 749961 w 898609"/>
                <a:gd name="connsiteY12" fmla="*/ 1369343 h 1703096"/>
                <a:gd name="connsiteX13" fmla="*/ 763662 w 898609"/>
                <a:gd name="connsiteY13" fmla="*/ 1200241 h 1703096"/>
                <a:gd name="connsiteX14" fmla="*/ 751764 w 898609"/>
                <a:gd name="connsiteY14" fmla="*/ 909270 h 1703096"/>
                <a:gd name="connsiteX15" fmla="*/ 731933 w 898609"/>
                <a:gd name="connsiteY15" fmla="*/ 408455 h 1703096"/>
                <a:gd name="connsiteX16" fmla="*/ 744913 w 898609"/>
                <a:gd name="connsiteY16" fmla="*/ 167962 h 1703096"/>
                <a:gd name="connsiteX17" fmla="*/ 727246 w 898609"/>
                <a:gd name="connsiteY17" fmla="*/ 148492 h 1703096"/>
                <a:gd name="connsiteX18" fmla="*/ 709579 w 898609"/>
                <a:gd name="connsiteY18" fmla="*/ 148853 h 1703096"/>
                <a:gd name="connsiteX19" fmla="*/ 697680 w 898609"/>
                <a:gd name="connsiteY19" fmla="*/ 137315 h 1703096"/>
                <a:gd name="connsiteX20" fmla="*/ 696599 w 898609"/>
                <a:gd name="connsiteY20" fmla="*/ 0 h 1703096"/>
                <a:gd name="connsiteX21" fmla="*/ 2793 w 898609"/>
                <a:gd name="connsiteY21" fmla="*/ 5502 h 1703096"/>
                <a:gd name="connsiteX22" fmla="*/ 203717 w 898609"/>
                <a:gd name="connsiteY22" fmla="*/ 4268 h 1703096"/>
                <a:gd name="connsiteX23" fmla="*/ 202275 w 898609"/>
                <a:gd name="connsiteY23" fmla="*/ 86115 h 1703096"/>
                <a:gd name="connsiteX24" fmla="*/ 174977 w 898609"/>
                <a:gd name="connsiteY24" fmla="*/ 194085 h 1703096"/>
                <a:gd name="connsiteX25" fmla="*/ 226432 w 898609"/>
                <a:gd name="connsiteY25" fmla="*/ 315430 h 1703096"/>
                <a:gd name="connsiteX26" fmla="*/ 234725 w 898609"/>
                <a:gd name="connsiteY26" fmla="*/ 439823 h 1703096"/>
                <a:gd name="connsiteX27" fmla="*/ 212010 w 898609"/>
                <a:gd name="connsiteY27" fmla="*/ 516261 h 1703096"/>
                <a:gd name="connsiteX28" fmla="*/ 133768 w 898609"/>
                <a:gd name="connsiteY28" fmla="*/ 890522 h 1703096"/>
                <a:gd name="connsiteX29" fmla="*/ 89059 w 898609"/>
                <a:gd name="connsiteY29" fmla="*/ 1175724 h 1703096"/>
                <a:gd name="connsiteX30" fmla="*/ 99876 w 898609"/>
                <a:gd name="connsiteY30" fmla="*/ 1442177 h 1703096"/>
                <a:gd name="connsiteX31" fmla="*/ 212009 w 898609"/>
                <a:gd name="connsiteY31" fmla="*/ 1696370 h 1703096"/>
                <a:gd name="connsiteX32" fmla="*/ 127999 w 898609"/>
                <a:gd name="connsiteY32" fmla="*/ 1695649 h 1703096"/>
                <a:gd name="connsiteX33" fmla="*/ 93746 w 898609"/>
                <a:gd name="connsiteY33" fmla="*/ 1637960 h 1703096"/>
                <a:gd name="connsiteX34" fmla="*/ 33893 w 898609"/>
                <a:gd name="connsiteY34" fmla="*/ 1449748 h 1703096"/>
                <a:gd name="connsiteX35" fmla="*/ 22715 w 898609"/>
                <a:gd name="connsiteY35" fmla="*/ 1174282 h 1703096"/>
                <a:gd name="connsiteX36" fmla="*/ 80766 w 898609"/>
                <a:gd name="connsiteY36" fmla="*/ 825260 h 1703096"/>
                <a:gd name="connsiteX37" fmla="*/ 146747 w 898609"/>
                <a:gd name="connsiteY37" fmla="*/ 509771 h 1703096"/>
                <a:gd name="connsiteX38" fmla="*/ 137735 w 898609"/>
                <a:gd name="connsiteY38" fmla="*/ 435136 h 1703096"/>
                <a:gd name="connsiteX39" fmla="*/ 96270 w 898609"/>
                <a:gd name="connsiteY39" fmla="*/ 281177 h 1703096"/>
                <a:gd name="connsiteX40" fmla="*/ 0 w 898609"/>
                <a:gd name="connsiteY40" fmla="*/ 326968 h 1703096"/>
                <a:gd name="connsiteX41" fmla="*/ 2793 w 898609"/>
                <a:gd name="connsiteY41" fmla="*/ 5502 h 1703096"/>
                <a:gd name="connsiteX0" fmla="*/ 696599 w 886808"/>
                <a:gd name="connsiteY0" fmla="*/ 0 h 1703096"/>
                <a:gd name="connsiteX1" fmla="*/ 884450 w 886808"/>
                <a:gd name="connsiteY1" fmla="*/ 781 h 1703096"/>
                <a:gd name="connsiteX2" fmla="*/ 883007 w 886808"/>
                <a:gd name="connsiteY2" fmla="*/ 135512 h 1703096"/>
                <a:gd name="connsiteX3" fmla="*/ 864980 w 886808"/>
                <a:gd name="connsiteY3" fmla="*/ 152819 h 1703096"/>
                <a:gd name="connsiteX4" fmla="*/ 833250 w 886808"/>
                <a:gd name="connsiteY4" fmla="*/ 152819 h 1703096"/>
                <a:gd name="connsiteX5" fmla="*/ 815943 w 886808"/>
                <a:gd name="connsiteY5" fmla="*/ 169404 h 1703096"/>
                <a:gd name="connsiteX6" fmla="*/ 805848 w 886808"/>
                <a:gd name="connsiteY6" fmla="*/ 336704 h 1703096"/>
                <a:gd name="connsiteX7" fmla="*/ 830366 w 886808"/>
                <a:gd name="connsiteY7" fmla="*/ 1013832 h 1703096"/>
                <a:gd name="connsiteX8" fmla="*/ 835774 w 886808"/>
                <a:gd name="connsiteY8" fmla="*/ 1206010 h 1703096"/>
                <a:gd name="connsiteX9" fmla="*/ 802242 w 886808"/>
                <a:gd name="connsiteY9" fmla="*/ 1459843 h 1703096"/>
                <a:gd name="connsiteX10" fmla="*/ 673162 w 886808"/>
                <a:gd name="connsiteY10" fmla="*/ 1702499 h 1703096"/>
                <a:gd name="connsiteX11" fmla="*/ 591676 w 886808"/>
                <a:gd name="connsiteY11" fmla="*/ 1702860 h 1703096"/>
                <a:gd name="connsiteX12" fmla="*/ 749961 w 886808"/>
                <a:gd name="connsiteY12" fmla="*/ 1369343 h 1703096"/>
                <a:gd name="connsiteX13" fmla="*/ 763662 w 886808"/>
                <a:gd name="connsiteY13" fmla="*/ 1200241 h 1703096"/>
                <a:gd name="connsiteX14" fmla="*/ 751764 w 886808"/>
                <a:gd name="connsiteY14" fmla="*/ 909270 h 1703096"/>
                <a:gd name="connsiteX15" fmla="*/ 731933 w 886808"/>
                <a:gd name="connsiteY15" fmla="*/ 408455 h 1703096"/>
                <a:gd name="connsiteX16" fmla="*/ 744913 w 886808"/>
                <a:gd name="connsiteY16" fmla="*/ 167962 h 1703096"/>
                <a:gd name="connsiteX17" fmla="*/ 727246 w 886808"/>
                <a:gd name="connsiteY17" fmla="*/ 148492 h 1703096"/>
                <a:gd name="connsiteX18" fmla="*/ 709579 w 886808"/>
                <a:gd name="connsiteY18" fmla="*/ 148853 h 1703096"/>
                <a:gd name="connsiteX19" fmla="*/ 697680 w 886808"/>
                <a:gd name="connsiteY19" fmla="*/ 137315 h 1703096"/>
                <a:gd name="connsiteX20" fmla="*/ 696599 w 886808"/>
                <a:gd name="connsiteY20" fmla="*/ 0 h 1703096"/>
                <a:gd name="connsiteX21" fmla="*/ 2793 w 886808"/>
                <a:gd name="connsiteY21" fmla="*/ 5502 h 1703096"/>
                <a:gd name="connsiteX22" fmla="*/ 203717 w 886808"/>
                <a:gd name="connsiteY22" fmla="*/ 4268 h 1703096"/>
                <a:gd name="connsiteX23" fmla="*/ 202275 w 886808"/>
                <a:gd name="connsiteY23" fmla="*/ 86115 h 1703096"/>
                <a:gd name="connsiteX24" fmla="*/ 174977 w 886808"/>
                <a:gd name="connsiteY24" fmla="*/ 194085 h 1703096"/>
                <a:gd name="connsiteX25" fmla="*/ 226432 w 886808"/>
                <a:gd name="connsiteY25" fmla="*/ 315430 h 1703096"/>
                <a:gd name="connsiteX26" fmla="*/ 234725 w 886808"/>
                <a:gd name="connsiteY26" fmla="*/ 439823 h 1703096"/>
                <a:gd name="connsiteX27" fmla="*/ 212010 w 886808"/>
                <a:gd name="connsiteY27" fmla="*/ 516261 h 1703096"/>
                <a:gd name="connsiteX28" fmla="*/ 133768 w 886808"/>
                <a:gd name="connsiteY28" fmla="*/ 890522 h 1703096"/>
                <a:gd name="connsiteX29" fmla="*/ 89059 w 886808"/>
                <a:gd name="connsiteY29" fmla="*/ 1175724 h 1703096"/>
                <a:gd name="connsiteX30" fmla="*/ 99876 w 886808"/>
                <a:gd name="connsiteY30" fmla="*/ 1442177 h 1703096"/>
                <a:gd name="connsiteX31" fmla="*/ 212009 w 886808"/>
                <a:gd name="connsiteY31" fmla="*/ 1696370 h 1703096"/>
                <a:gd name="connsiteX32" fmla="*/ 127999 w 886808"/>
                <a:gd name="connsiteY32" fmla="*/ 1695649 h 1703096"/>
                <a:gd name="connsiteX33" fmla="*/ 93746 w 886808"/>
                <a:gd name="connsiteY33" fmla="*/ 1637960 h 1703096"/>
                <a:gd name="connsiteX34" fmla="*/ 33893 w 886808"/>
                <a:gd name="connsiteY34" fmla="*/ 1449748 h 1703096"/>
                <a:gd name="connsiteX35" fmla="*/ 22715 w 886808"/>
                <a:gd name="connsiteY35" fmla="*/ 1174282 h 1703096"/>
                <a:gd name="connsiteX36" fmla="*/ 80766 w 886808"/>
                <a:gd name="connsiteY36" fmla="*/ 825260 h 1703096"/>
                <a:gd name="connsiteX37" fmla="*/ 146747 w 886808"/>
                <a:gd name="connsiteY37" fmla="*/ 509771 h 1703096"/>
                <a:gd name="connsiteX38" fmla="*/ 137735 w 886808"/>
                <a:gd name="connsiteY38" fmla="*/ 435136 h 1703096"/>
                <a:gd name="connsiteX39" fmla="*/ 96270 w 886808"/>
                <a:gd name="connsiteY39" fmla="*/ 281177 h 1703096"/>
                <a:gd name="connsiteX40" fmla="*/ 0 w 886808"/>
                <a:gd name="connsiteY40" fmla="*/ 326968 h 1703096"/>
                <a:gd name="connsiteX41" fmla="*/ 2793 w 886808"/>
                <a:gd name="connsiteY41" fmla="*/ 5502 h 1703096"/>
                <a:gd name="connsiteX0" fmla="*/ 696599 w 886260"/>
                <a:gd name="connsiteY0" fmla="*/ 0 h 1703096"/>
                <a:gd name="connsiteX1" fmla="*/ 884450 w 886260"/>
                <a:gd name="connsiteY1" fmla="*/ 781 h 1703096"/>
                <a:gd name="connsiteX2" fmla="*/ 883007 w 886260"/>
                <a:gd name="connsiteY2" fmla="*/ 135512 h 1703096"/>
                <a:gd name="connsiteX3" fmla="*/ 864980 w 886260"/>
                <a:gd name="connsiteY3" fmla="*/ 152819 h 1703096"/>
                <a:gd name="connsiteX4" fmla="*/ 833250 w 886260"/>
                <a:gd name="connsiteY4" fmla="*/ 152819 h 1703096"/>
                <a:gd name="connsiteX5" fmla="*/ 815943 w 886260"/>
                <a:gd name="connsiteY5" fmla="*/ 169404 h 1703096"/>
                <a:gd name="connsiteX6" fmla="*/ 805848 w 886260"/>
                <a:gd name="connsiteY6" fmla="*/ 336704 h 1703096"/>
                <a:gd name="connsiteX7" fmla="*/ 830366 w 886260"/>
                <a:gd name="connsiteY7" fmla="*/ 1013832 h 1703096"/>
                <a:gd name="connsiteX8" fmla="*/ 835774 w 886260"/>
                <a:gd name="connsiteY8" fmla="*/ 1206010 h 1703096"/>
                <a:gd name="connsiteX9" fmla="*/ 802242 w 886260"/>
                <a:gd name="connsiteY9" fmla="*/ 1459843 h 1703096"/>
                <a:gd name="connsiteX10" fmla="*/ 673162 w 886260"/>
                <a:gd name="connsiteY10" fmla="*/ 1702499 h 1703096"/>
                <a:gd name="connsiteX11" fmla="*/ 591676 w 886260"/>
                <a:gd name="connsiteY11" fmla="*/ 1702860 h 1703096"/>
                <a:gd name="connsiteX12" fmla="*/ 749961 w 886260"/>
                <a:gd name="connsiteY12" fmla="*/ 1369343 h 1703096"/>
                <a:gd name="connsiteX13" fmla="*/ 763662 w 886260"/>
                <a:gd name="connsiteY13" fmla="*/ 1200241 h 1703096"/>
                <a:gd name="connsiteX14" fmla="*/ 751764 w 886260"/>
                <a:gd name="connsiteY14" fmla="*/ 909270 h 1703096"/>
                <a:gd name="connsiteX15" fmla="*/ 731933 w 886260"/>
                <a:gd name="connsiteY15" fmla="*/ 408455 h 1703096"/>
                <a:gd name="connsiteX16" fmla="*/ 744913 w 886260"/>
                <a:gd name="connsiteY16" fmla="*/ 167962 h 1703096"/>
                <a:gd name="connsiteX17" fmla="*/ 727246 w 886260"/>
                <a:gd name="connsiteY17" fmla="*/ 148492 h 1703096"/>
                <a:gd name="connsiteX18" fmla="*/ 709579 w 886260"/>
                <a:gd name="connsiteY18" fmla="*/ 148853 h 1703096"/>
                <a:gd name="connsiteX19" fmla="*/ 697680 w 886260"/>
                <a:gd name="connsiteY19" fmla="*/ 137315 h 1703096"/>
                <a:gd name="connsiteX20" fmla="*/ 696599 w 886260"/>
                <a:gd name="connsiteY20" fmla="*/ 0 h 1703096"/>
                <a:gd name="connsiteX21" fmla="*/ 2793 w 886260"/>
                <a:gd name="connsiteY21" fmla="*/ 5502 h 1703096"/>
                <a:gd name="connsiteX22" fmla="*/ 203717 w 886260"/>
                <a:gd name="connsiteY22" fmla="*/ 4268 h 1703096"/>
                <a:gd name="connsiteX23" fmla="*/ 202275 w 886260"/>
                <a:gd name="connsiteY23" fmla="*/ 86115 h 1703096"/>
                <a:gd name="connsiteX24" fmla="*/ 174977 w 886260"/>
                <a:gd name="connsiteY24" fmla="*/ 194085 h 1703096"/>
                <a:gd name="connsiteX25" fmla="*/ 226432 w 886260"/>
                <a:gd name="connsiteY25" fmla="*/ 315430 h 1703096"/>
                <a:gd name="connsiteX26" fmla="*/ 234725 w 886260"/>
                <a:gd name="connsiteY26" fmla="*/ 439823 h 1703096"/>
                <a:gd name="connsiteX27" fmla="*/ 212010 w 886260"/>
                <a:gd name="connsiteY27" fmla="*/ 516261 h 1703096"/>
                <a:gd name="connsiteX28" fmla="*/ 133768 w 886260"/>
                <a:gd name="connsiteY28" fmla="*/ 890522 h 1703096"/>
                <a:gd name="connsiteX29" fmla="*/ 89059 w 886260"/>
                <a:gd name="connsiteY29" fmla="*/ 1175724 h 1703096"/>
                <a:gd name="connsiteX30" fmla="*/ 99876 w 886260"/>
                <a:gd name="connsiteY30" fmla="*/ 1442177 h 1703096"/>
                <a:gd name="connsiteX31" fmla="*/ 212009 w 886260"/>
                <a:gd name="connsiteY31" fmla="*/ 1696370 h 1703096"/>
                <a:gd name="connsiteX32" fmla="*/ 127999 w 886260"/>
                <a:gd name="connsiteY32" fmla="*/ 1695649 h 1703096"/>
                <a:gd name="connsiteX33" fmla="*/ 93746 w 886260"/>
                <a:gd name="connsiteY33" fmla="*/ 1637960 h 1703096"/>
                <a:gd name="connsiteX34" fmla="*/ 33893 w 886260"/>
                <a:gd name="connsiteY34" fmla="*/ 1449748 h 1703096"/>
                <a:gd name="connsiteX35" fmla="*/ 22715 w 886260"/>
                <a:gd name="connsiteY35" fmla="*/ 1174282 h 1703096"/>
                <a:gd name="connsiteX36" fmla="*/ 80766 w 886260"/>
                <a:gd name="connsiteY36" fmla="*/ 825260 h 1703096"/>
                <a:gd name="connsiteX37" fmla="*/ 146747 w 886260"/>
                <a:gd name="connsiteY37" fmla="*/ 509771 h 1703096"/>
                <a:gd name="connsiteX38" fmla="*/ 137735 w 886260"/>
                <a:gd name="connsiteY38" fmla="*/ 435136 h 1703096"/>
                <a:gd name="connsiteX39" fmla="*/ 96270 w 886260"/>
                <a:gd name="connsiteY39" fmla="*/ 281177 h 1703096"/>
                <a:gd name="connsiteX40" fmla="*/ 0 w 886260"/>
                <a:gd name="connsiteY40" fmla="*/ 326968 h 1703096"/>
                <a:gd name="connsiteX41" fmla="*/ 2793 w 886260"/>
                <a:gd name="connsiteY41" fmla="*/ 5502 h 1703096"/>
                <a:gd name="connsiteX0" fmla="*/ 696599 w 886260"/>
                <a:gd name="connsiteY0" fmla="*/ 0 h 1703096"/>
                <a:gd name="connsiteX1" fmla="*/ 884450 w 886260"/>
                <a:gd name="connsiteY1" fmla="*/ 781 h 1703096"/>
                <a:gd name="connsiteX2" fmla="*/ 883007 w 886260"/>
                <a:gd name="connsiteY2" fmla="*/ 135512 h 1703096"/>
                <a:gd name="connsiteX3" fmla="*/ 864980 w 886260"/>
                <a:gd name="connsiteY3" fmla="*/ 152819 h 1703096"/>
                <a:gd name="connsiteX4" fmla="*/ 833250 w 886260"/>
                <a:gd name="connsiteY4" fmla="*/ 152819 h 1703096"/>
                <a:gd name="connsiteX5" fmla="*/ 815943 w 886260"/>
                <a:gd name="connsiteY5" fmla="*/ 169404 h 1703096"/>
                <a:gd name="connsiteX6" fmla="*/ 805848 w 886260"/>
                <a:gd name="connsiteY6" fmla="*/ 336704 h 1703096"/>
                <a:gd name="connsiteX7" fmla="*/ 830366 w 886260"/>
                <a:gd name="connsiteY7" fmla="*/ 1013832 h 1703096"/>
                <a:gd name="connsiteX8" fmla="*/ 835774 w 886260"/>
                <a:gd name="connsiteY8" fmla="*/ 1206010 h 1703096"/>
                <a:gd name="connsiteX9" fmla="*/ 802242 w 886260"/>
                <a:gd name="connsiteY9" fmla="*/ 1459843 h 1703096"/>
                <a:gd name="connsiteX10" fmla="*/ 673162 w 886260"/>
                <a:gd name="connsiteY10" fmla="*/ 1702499 h 1703096"/>
                <a:gd name="connsiteX11" fmla="*/ 591676 w 886260"/>
                <a:gd name="connsiteY11" fmla="*/ 1702860 h 1703096"/>
                <a:gd name="connsiteX12" fmla="*/ 749961 w 886260"/>
                <a:gd name="connsiteY12" fmla="*/ 1369343 h 1703096"/>
                <a:gd name="connsiteX13" fmla="*/ 763662 w 886260"/>
                <a:gd name="connsiteY13" fmla="*/ 1200241 h 1703096"/>
                <a:gd name="connsiteX14" fmla="*/ 751764 w 886260"/>
                <a:gd name="connsiteY14" fmla="*/ 909270 h 1703096"/>
                <a:gd name="connsiteX15" fmla="*/ 731933 w 886260"/>
                <a:gd name="connsiteY15" fmla="*/ 408455 h 1703096"/>
                <a:gd name="connsiteX16" fmla="*/ 744913 w 886260"/>
                <a:gd name="connsiteY16" fmla="*/ 167962 h 1703096"/>
                <a:gd name="connsiteX17" fmla="*/ 709579 w 886260"/>
                <a:gd name="connsiteY17" fmla="*/ 148853 h 1703096"/>
                <a:gd name="connsiteX18" fmla="*/ 697680 w 886260"/>
                <a:gd name="connsiteY18" fmla="*/ 137315 h 1703096"/>
                <a:gd name="connsiteX19" fmla="*/ 696599 w 886260"/>
                <a:gd name="connsiteY19" fmla="*/ 0 h 1703096"/>
                <a:gd name="connsiteX20" fmla="*/ 2793 w 886260"/>
                <a:gd name="connsiteY20" fmla="*/ 5502 h 1703096"/>
                <a:gd name="connsiteX21" fmla="*/ 203717 w 886260"/>
                <a:gd name="connsiteY21" fmla="*/ 4268 h 1703096"/>
                <a:gd name="connsiteX22" fmla="*/ 202275 w 886260"/>
                <a:gd name="connsiteY22" fmla="*/ 86115 h 1703096"/>
                <a:gd name="connsiteX23" fmla="*/ 174977 w 886260"/>
                <a:gd name="connsiteY23" fmla="*/ 194085 h 1703096"/>
                <a:gd name="connsiteX24" fmla="*/ 226432 w 886260"/>
                <a:gd name="connsiteY24" fmla="*/ 315430 h 1703096"/>
                <a:gd name="connsiteX25" fmla="*/ 234725 w 886260"/>
                <a:gd name="connsiteY25" fmla="*/ 439823 h 1703096"/>
                <a:gd name="connsiteX26" fmla="*/ 212010 w 886260"/>
                <a:gd name="connsiteY26" fmla="*/ 516261 h 1703096"/>
                <a:gd name="connsiteX27" fmla="*/ 133768 w 886260"/>
                <a:gd name="connsiteY27" fmla="*/ 890522 h 1703096"/>
                <a:gd name="connsiteX28" fmla="*/ 89059 w 886260"/>
                <a:gd name="connsiteY28" fmla="*/ 1175724 h 1703096"/>
                <a:gd name="connsiteX29" fmla="*/ 99876 w 886260"/>
                <a:gd name="connsiteY29" fmla="*/ 1442177 h 1703096"/>
                <a:gd name="connsiteX30" fmla="*/ 212009 w 886260"/>
                <a:gd name="connsiteY30" fmla="*/ 1696370 h 1703096"/>
                <a:gd name="connsiteX31" fmla="*/ 127999 w 886260"/>
                <a:gd name="connsiteY31" fmla="*/ 1695649 h 1703096"/>
                <a:gd name="connsiteX32" fmla="*/ 93746 w 886260"/>
                <a:gd name="connsiteY32" fmla="*/ 1637960 h 1703096"/>
                <a:gd name="connsiteX33" fmla="*/ 33893 w 886260"/>
                <a:gd name="connsiteY33" fmla="*/ 1449748 h 1703096"/>
                <a:gd name="connsiteX34" fmla="*/ 22715 w 886260"/>
                <a:gd name="connsiteY34" fmla="*/ 1174282 h 1703096"/>
                <a:gd name="connsiteX35" fmla="*/ 80766 w 886260"/>
                <a:gd name="connsiteY35" fmla="*/ 825260 h 1703096"/>
                <a:gd name="connsiteX36" fmla="*/ 146747 w 886260"/>
                <a:gd name="connsiteY36" fmla="*/ 509771 h 1703096"/>
                <a:gd name="connsiteX37" fmla="*/ 137735 w 886260"/>
                <a:gd name="connsiteY37" fmla="*/ 435136 h 1703096"/>
                <a:gd name="connsiteX38" fmla="*/ 96270 w 886260"/>
                <a:gd name="connsiteY38" fmla="*/ 281177 h 1703096"/>
                <a:gd name="connsiteX39" fmla="*/ 0 w 886260"/>
                <a:gd name="connsiteY39" fmla="*/ 326968 h 1703096"/>
                <a:gd name="connsiteX40" fmla="*/ 2793 w 886260"/>
                <a:gd name="connsiteY40" fmla="*/ 5502 h 1703096"/>
                <a:gd name="connsiteX0" fmla="*/ 696599 w 886260"/>
                <a:gd name="connsiteY0" fmla="*/ 0 h 1703096"/>
                <a:gd name="connsiteX1" fmla="*/ 884450 w 886260"/>
                <a:gd name="connsiteY1" fmla="*/ 781 h 1703096"/>
                <a:gd name="connsiteX2" fmla="*/ 883007 w 886260"/>
                <a:gd name="connsiteY2" fmla="*/ 135512 h 1703096"/>
                <a:gd name="connsiteX3" fmla="*/ 864980 w 886260"/>
                <a:gd name="connsiteY3" fmla="*/ 152819 h 1703096"/>
                <a:gd name="connsiteX4" fmla="*/ 833250 w 886260"/>
                <a:gd name="connsiteY4" fmla="*/ 152819 h 1703096"/>
                <a:gd name="connsiteX5" fmla="*/ 815943 w 886260"/>
                <a:gd name="connsiteY5" fmla="*/ 169404 h 1703096"/>
                <a:gd name="connsiteX6" fmla="*/ 805848 w 886260"/>
                <a:gd name="connsiteY6" fmla="*/ 336704 h 1703096"/>
                <a:gd name="connsiteX7" fmla="*/ 830366 w 886260"/>
                <a:gd name="connsiteY7" fmla="*/ 1013832 h 1703096"/>
                <a:gd name="connsiteX8" fmla="*/ 835774 w 886260"/>
                <a:gd name="connsiteY8" fmla="*/ 1206010 h 1703096"/>
                <a:gd name="connsiteX9" fmla="*/ 802242 w 886260"/>
                <a:gd name="connsiteY9" fmla="*/ 1459843 h 1703096"/>
                <a:gd name="connsiteX10" fmla="*/ 673162 w 886260"/>
                <a:gd name="connsiteY10" fmla="*/ 1702499 h 1703096"/>
                <a:gd name="connsiteX11" fmla="*/ 591676 w 886260"/>
                <a:gd name="connsiteY11" fmla="*/ 1702860 h 1703096"/>
                <a:gd name="connsiteX12" fmla="*/ 749961 w 886260"/>
                <a:gd name="connsiteY12" fmla="*/ 1369343 h 1703096"/>
                <a:gd name="connsiteX13" fmla="*/ 763662 w 886260"/>
                <a:gd name="connsiteY13" fmla="*/ 1200241 h 1703096"/>
                <a:gd name="connsiteX14" fmla="*/ 751764 w 886260"/>
                <a:gd name="connsiteY14" fmla="*/ 909270 h 1703096"/>
                <a:gd name="connsiteX15" fmla="*/ 731933 w 886260"/>
                <a:gd name="connsiteY15" fmla="*/ 408455 h 1703096"/>
                <a:gd name="connsiteX16" fmla="*/ 744913 w 886260"/>
                <a:gd name="connsiteY16" fmla="*/ 167962 h 1703096"/>
                <a:gd name="connsiteX17" fmla="*/ 697680 w 886260"/>
                <a:gd name="connsiteY17" fmla="*/ 137315 h 1703096"/>
                <a:gd name="connsiteX18" fmla="*/ 696599 w 886260"/>
                <a:gd name="connsiteY18" fmla="*/ 0 h 1703096"/>
                <a:gd name="connsiteX19" fmla="*/ 2793 w 886260"/>
                <a:gd name="connsiteY19" fmla="*/ 5502 h 1703096"/>
                <a:gd name="connsiteX20" fmla="*/ 203717 w 886260"/>
                <a:gd name="connsiteY20" fmla="*/ 4268 h 1703096"/>
                <a:gd name="connsiteX21" fmla="*/ 202275 w 886260"/>
                <a:gd name="connsiteY21" fmla="*/ 86115 h 1703096"/>
                <a:gd name="connsiteX22" fmla="*/ 174977 w 886260"/>
                <a:gd name="connsiteY22" fmla="*/ 194085 h 1703096"/>
                <a:gd name="connsiteX23" fmla="*/ 226432 w 886260"/>
                <a:gd name="connsiteY23" fmla="*/ 315430 h 1703096"/>
                <a:gd name="connsiteX24" fmla="*/ 234725 w 886260"/>
                <a:gd name="connsiteY24" fmla="*/ 439823 h 1703096"/>
                <a:gd name="connsiteX25" fmla="*/ 212010 w 886260"/>
                <a:gd name="connsiteY25" fmla="*/ 516261 h 1703096"/>
                <a:gd name="connsiteX26" fmla="*/ 133768 w 886260"/>
                <a:gd name="connsiteY26" fmla="*/ 890522 h 1703096"/>
                <a:gd name="connsiteX27" fmla="*/ 89059 w 886260"/>
                <a:gd name="connsiteY27" fmla="*/ 1175724 h 1703096"/>
                <a:gd name="connsiteX28" fmla="*/ 99876 w 886260"/>
                <a:gd name="connsiteY28" fmla="*/ 1442177 h 1703096"/>
                <a:gd name="connsiteX29" fmla="*/ 212009 w 886260"/>
                <a:gd name="connsiteY29" fmla="*/ 1696370 h 1703096"/>
                <a:gd name="connsiteX30" fmla="*/ 127999 w 886260"/>
                <a:gd name="connsiteY30" fmla="*/ 1695649 h 1703096"/>
                <a:gd name="connsiteX31" fmla="*/ 93746 w 886260"/>
                <a:gd name="connsiteY31" fmla="*/ 1637960 h 1703096"/>
                <a:gd name="connsiteX32" fmla="*/ 33893 w 886260"/>
                <a:gd name="connsiteY32" fmla="*/ 1449748 h 1703096"/>
                <a:gd name="connsiteX33" fmla="*/ 22715 w 886260"/>
                <a:gd name="connsiteY33" fmla="*/ 1174282 h 1703096"/>
                <a:gd name="connsiteX34" fmla="*/ 80766 w 886260"/>
                <a:gd name="connsiteY34" fmla="*/ 825260 h 1703096"/>
                <a:gd name="connsiteX35" fmla="*/ 146747 w 886260"/>
                <a:gd name="connsiteY35" fmla="*/ 509771 h 1703096"/>
                <a:gd name="connsiteX36" fmla="*/ 137735 w 886260"/>
                <a:gd name="connsiteY36" fmla="*/ 435136 h 1703096"/>
                <a:gd name="connsiteX37" fmla="*/ 96270 w 886260"/>
                <a:gd name="connsiteY37" fmla="*/ 281177 h 1703096"/>
                <a:gd name="connsiteX38" fmla="*/ 0 w 886260"/>
                <a:gd name="connsiteY38" fmla="*/ 326968 h 1703096"/>
                <a:gd name="connsiteX39" fmla="*/ 2793 w 886260"/>
                <a:gd name="connsiteY39" fmla="*/ 5502 h 1703096"/>
                <a:gd name="connsiteX0" fmla="*/ 696599 w 886260"/>
                <a:gd name="connsiteY0" fmla="*/ 0 h 1703096"/>
                <a:gd name="connsiteX1" fmla="*/ 884450 w 886260"/>
                <a:gd name="connsiteY1" fmla="*/ 781 h 1703096"/>
                <a:gd name="connsiteX2" fmla="*/ 883007 w 886260"/>
                <a:gd name="connsiteY2" fmla="*/ 135512 h 1703096"/>
                <a:gd name="connsiteX3" fmla="*/ 864980 w 886260"/>
                <a:gd name="connsiteY3" fmla="*/ 152819 h 1703096"/>
                <a:gd name="connsiteX4" fmla="*/ 815943 w 886260"/>
                <a:gd name="connsiteY4" fmla="*/ 169404 h 1703096"/>
                <a:gd name="connsiteX5" fmla="*/ 805848 w 886260"/>
                <a:gd name="connsiteY5" fmla="*/ 336704 h 1703096"/>
                <a:gd name="connsiteX6" fmla="*/ 830366 w 886260"/>
                <a:gd name="connsiteY6" fmla="*/ 1013832 h 1703096"/>
                <a:gd name="connsiteX7" fmla="*/ 835774 w 886260"/>
                <a:gd name="connsiteY7" fmla="*/ 1206010 h 1703096"/>
                <a:gd name="connsiteX8" fmla="*/ 802242 w 886260"/>
                <a:gd name="connsiteY8" fmla="*/ 1459843 h 1703096"/>
                <a:gd name="connsiteX9" fmla="*/ 673162 w 886260"/>
                <a:gd name="connsiteY9" fmla="*/ 1702499 h 1703096"/>
                <a:gd name="connsiteX10" fmla="*/ 591676 w 886260"/>
                <a:gd name="connsiteY10" fmla="*/ 1702860 h 1703096"/>
                <a:gd name="connsiteX11" fmla="*/ 749961 w 886260"/>
                <a:gd name="connsiteY11" fmla="*/ 1369343 h 1703096"/>
                <a:gd name="connsiteX12" fmla="*/ 763662 w 886260"/>
                <a:gd name="connsiteY12" fmla="*/ 1200241 h 1703096"/>
                <a:gd name="connsiteX13" fmla="*/ 751764 w 886260"/>
                <a:gd name="connsiteY13" fmla="*/ 909270 h 1703096"/>
                <a:gd name="connsiteX14" fmla="*/ 731933 w 886260"/>
                <a:gd name="connsiteY14" fmla="*/ 408455 h 1703096"/>
                <a:gd name="connsiteX15" fmla="*/ 744913 w 886260"/>
                <a:gd name="connsiteY15" fmla="*/ 167962 h 1703096"/>
                <a:gd name="connsiteX16" fmla="*/ 697680 w 886260"/>
                <a:gd name="connsiteY16" fmla="*/ 137315 h 1703096"/>
                <a:gd name="connsiteX17" fmla="*/ 696599 w 886260"/>
                <a:gd name="connsiteY17" fmla="*/ 0 h 1703096"/>
                <a:gd name="connsiteX18" fmla="*/ 2793 w 886260"/>
                <a:gd name="connsiteY18" fmla="*/ 5502 h 1703096"/>
                <a:gd name="connsiteX19" fmla="*/ 203717 w 886260"/>
                <a:gd name="connsiteY19" fmla="*/ 4268 h 1703096"/>
                <a:gd name="connsiteX20" fmla="*/ 202275 w 886260"/>
                <a:gd name="connsiteY20" fmla="*/ 86115 h 1703096"/>
                <a:gd name="connsiteX21" fmla="*/ 174977 w 886260"/>
                <a:gd name="connsiteY21" fmla="*/ 194085 h 1703096"/>
                <a:gd name="connsiteX22" fmla="*/ 226432 w 886260"/>
                <a:gd name="connsiteY22" fmla="*/ 315430 h 1703096"/>
                <a:gd name="connsiteX23" fmla="*/ 234725 w 886260"/>
                <a:gd name="connsiteY23" fmla="*/ 439823 h 1703096"/>
                <a:gd name="connsiteX24" fmla="*/ 212010 w 886260"/>
                <a:gd name="connsiteY24" fmla="*/ 516261 h 1703096"/>
                <a:gd name="connsiteX25" fmla="*/ 133768 w 886260"/>
                <a:gd name="connsiteY25" fmla="*/ 890522 h 1703096"/>
                <a:gd name="connsiteX26" fmla="*/ 89059 w 886260"/>
                <a:gd name="connsiteY26" fmla="*/ 1175724 h 1703096"/>
                <a:gd name="connsiteX27" fmla="*/ 99876 w 886260"/>
                <a:gd name="connsiteY27" fmla="*/ 1442177 h 1703096"/>
                <a:gd name="connsiteX28" fmla="*/ 212009 w 886260"/>
                <a:gd name="connsiteY28" fmla="*/ 1696370 h 1703096"/>
                <a:gd name="connsiteX29" fmla="*/ 127999 w 886260"/>
                <a:gd name="connsiteY29" fmla="*/ 1695649 h 1703096"/>
                <a:gd name="connsiteX30" fmla="*/ 93746 w 886260"/>
                <a:gd name="connsiteY30" fmla="*/ 1637960 h 1703096"/>
                <a:gd name="connsiteX31" fmla="*/ 33893 w 886260"/>
                <a:gd name="connsiteY31" fmla="*/ 1449748 h 1703096"/>
                <a:gd name="connsiteX32" fmla="*/ 22715 w 886260"/>
                <a:gd name="connsiteY32" fmla="*/ 1174282 h 1703096"/>
                <a:gd name="connsiteX33" fmla="*/ 80766 w 886260"/>
                <a:gd name="connsiteY33" fmla="*/ 825260 h 1703096"/>
                <a:gd name="connsiteX34" fmla="*/ 146747 w 886260"/>
                <a:gd name="connsiteY34" fmla="*/ 509771 h 1703096"/>
                <a:gd name="connsiteX35" fmla="*/ 137735 w 886260"/>
                <a:gd name="connsiteY35" fmla="*/ 435136 h 1703096"/>
                <a:gd name="connsiteX36" fmla="*/ 96270 w 886260"/>
                <a:gd name="connsiteY36" fmla="*/ 281177 h 1703096"/>
                <a:gd name="connsiteX37" fmla="*/ 0 w 886260"/>
                <a:gd name="connsiteY37" fmla="*/ 326968 h 1703096"/>
                <a:gd name="connsiteX38" fmla="*/ 2793 w 886260"/>
                <a:gd name="connsiteY38" fmla="*/ 5502 h 1703096"/>
                <a:gd name="connsiteX0" fmla="*/ 696599 w 886260"/>
                <a:gd name="connsiteY0" fmla="*/ 0 h 1703096"/>
                <a:gd name="connsiteX1" fmla="*/ 884450 w 886260"/>
                <a:gd name="connsiteY1" fmla="*/ 781 h 1703096"/>
                <a:gd name="connsiteX2" fmla="*/ 883007 w 886260"/>
                <a:gd name="connsiteY2" fmla="*/ 135512 h 1703096"/>
                <a:gd name="connsiteX3" fmla="*/ 815943 w 886260"/>
                <a:gd name="connsiteY3" fmla="*/ 169404 h 1703096"/>
                <a:gd name="connsiteX4" fmla="*/ 805848 w 886260"/>
                <a:gd name="connsiteY4" fmla="*/ 336704 h 1703096"/>
                <a:gd name="connsiteX5" fmla="*/ 830366 w 886260"/>
                <a:gd name="connsiteY5" fmla="*/ 1013832 h 1703096"/>
                <a:gd name="connsiteX6" fmla="*/ 835774 w 886260"/>
                <a:gd name="connsiteY6" fmla="*/ 1206010 h 1703096"/>
                <a:gd name="connsiteX7" fmla="*/ 802242 w 886260"/>
                <a:gd name="connsiteY7" fmla="*/ 1459843 h 1703096"/>
                <a:gd name="connsiteX8" fmla="*/ 673162 w 886260"/>
                <a:gd name="connsiteY8" fmla="*/ 1702499 h 1703096"/>
                <a:gd name="connsiteX9" fmla="*/ 591676 w 886260"/>
                <a:gd name="connsiteY9" fmla="*/ 1702860 h 1703096"/>
                <a:gd name="connsiteX10" fmla="*/ 749961 w 886260"/>
                <a:gd name="connsiteY10" fmla="*/ 1369343 h 1703096"/>
                <a:gd name="connsiteX11" fmla="*/ 763662 w 886260"/>
                <a:gd name="connsiteY11" fmla="*/ 1200241 h 1703096"/>
                <a:gd name="connsiteX12" fmla="*/ 751764 w 886260"/>
                <a:gd name="connsiteY12" fmla="*/ 909270 h 1703096"/>
                <a:gd name="connsiteX13" fmla="*/ 731933 w 886260"/>
                <a:gd name="connsiteY13" fmla="*/ 408455 h 1703096"/>
                <a:gd name="connsiteX14" fmla="*/ 744913 w 886260"/>
                <a:gd name="connsiteY14" fmla="*/ 167962 h 1703096"/>
                <a:gd name="connsiteX15" fmla="*/ 697680 w 886260"/>
                <a:gd name="connsiteY15" fmla="*/ 137315 h 1703096"/>
                <a:gd name="connsiteX16" fmla="*/ 696599 w 886260"/>
                <a:gd name="connsiteY16" fmla="*/ 0 h 1703096"/>
                <a:gd name="connsiteX17" fmla="*/ 2793 w 886260"/>
                <a:gd name="connsiteY17" fmla="*/ 5502 h 1703096"/>
                <a:gd name="connsiteX18" fmla="*/ 203717 w 886260"/>
                <a:gd name="connsiteY18" fmla="*/ 4268 h 1703096"/>
                <a:gd name="connsiteX19" fmla="*/ 202275 w 886260"/>
                <a:gd name="connsiteY19" fmla="*/ 86115 h 1703096"/>
                <a:gd name="connsiteX20" fmla="*/ 174977 w 886260"/>
                <a:gd name="connsiteY20" fmla="*/ 194085 h 1703096"/>
                <a:gd name="connsiteX21" fmla="*/ 226432 w 886260"/>
                <a:gd name="connsiteY21" fmla="*/ 315430 h 1703096"/>
                <a:gd name="connsiteX22" fmla="*/ 234725 w 886260"/>
                <a:gd name="connsiteY22" fmla="*/ 439823 h 1703096"/>
                <a:gd name="connsiteX23" fmla="*/ 212010 w 886260"/>
                <a:gd name="connsiteY23" fmla="*/ 516261 h 1703096"/>
                <a:gd name="connsiteX24" fmla="*/ 133768 w 886260"/>
                <a:gd name="connsiteY24" fmla="*/ 890522 h 1703096"/>
                <a:gd name="connsiteX25" fmla="*/ 89059 w 886260"/>
                <a:gd name="connsiteY25" fmla="*/ 1175724 h 1703096"/>
                <a:gd name="connsiteX26" fmla="*/ 99876 w 886260"/>
                <a:gd name="connsiteY26" fmla="*/ 1442177 h 1703096"/>
                <a:gd name="connsiteX27" fmla="*/ 212009 w 886260"/>
                <a:gd name="connsiteY27" fmla="*/ 1696370 h 1703096"/>
                <a:gd name="connsiteX28" fmla="*/ 127999 w 886260"/>
                <a:gd name="connsiteY28" fmla="*/ 1695649 h 1703096"/>
                <a:gd name="connsiteX29" fmla="*/ 93746 w 886260"/>
                <a:gd name="connsiteY29" fmla="*/ 1637960 h 1703096"/>
                <a:gd name="connsiteX30" fmla="*/ 33893 w 886260"/>
                <a:gd name="connsiteY30" fmla="*/ 1449748 h 1703096"/>
                <a:gd name="connsiteX31" fmla="*/ 22715 w 886260"/>
                <a:gd name="connsiteY31" fmla="*/ 1174282 h 1703096"/>
                <a:gd name="connsiteX32" fmla="*/ 80766 w 886260"/>
                <a:gd name="connsiteY32" fmla="*/ 825260 h 1703096"/>
                <a:gd name="connsiteX33" fmla="*/ 146747 w 886260"/>
                <a:gd name="connsiteY33" fmla="*/ 509771 h 1703096"/>
                <a:gd name="connsiteX34" fmla="*/ 137735 w 886260"/>
                <a:gd name="connsiteY34" fmla="*/ 435136 h 1703096"/>
                <a:gd name="connsiteX35" fmla="*/ 96270 w 886260"/>
                <a:gd name="connsiteY35" fmla="*/ 281177 h 1703096"/>
                <a:gd name="connsiteX36" fmla="*/ 0 w 886260"/>
                <a:gd name="connsiteY36" fmla="*/ 326968 h 1703096"/>
                <a:gd name="connsiteX37" fmla="*/ 2793 w 886260"/>
                <a:gd name="connsiteY37" fmla="*/ 5502 h 1703096"/>
                <a:gd name="connsiteX0" fmla="*/ 696599 w 886260"/>
                <a:gd name="connsiteY0" fmla="*/ 0 h 1703096"/>
                <a:gd name="connsiteX1" fmla="*/ 884450 w 886260"/>
                <a:gd name="connsiteY1" fmla="*/ 781 h 1703096"/>
                <a:gd name="connsiteX2" fmla="*/ 883007 w 886260"/>
                <a:gd name="connsiteY2" fmla="*/ 135512 h 1703096"/>
                <a:gd name="connsiteX3" fmla="*/ 815943 w 886260"/>
                <a:gd name="connsiteY3" fmla="*/ 169404 h 1703096"/>
                <a:gd name="connsiteX4" fmla="*/ 805848 w 886260"/>
                <a:gd name="connsiteY4" fmla="*/ 336704 h 1703096"/>
                <a:gd name="connsiteX5" fmla="*/ 830366 w 886260"/>
                <a:gd name="connsiteY5" fmla="*/ 1013832 h 1703096"/>
                <a:gd name="connsiteX6" fmla="*/ 835774 w 886260"/>
                <a:gd name="connsiteY6" fmla="*/ 1206010 h 1703096"/>
                <a:gd name="connsiteX7" fmla="*/ 802242 w 886260"/>
                <a:gd name="connsiteY7" fmla="*/ 1459843 h 1703096"/>
                <a:gd name="connsiteX8" fmla="*/ 673162 w 886260"/>
                <a:gd name="connsiteY8" fmla="*/ 1702499 h 1703096"/>
                <a:gd name="connsiteX9" fmla="*/ 591676 w 886260"/>
                <a:gd name="connsiteY9" fmla="*/ 1702860 h 1703096"/>
                <a:gd name="connsiteX10" fmla="*/ 749961 w 886260"/>
                <a:gd name="connsiteY10" fmla="*/ 1369343 h 1703096"/>
                <a:gd name="connsiteX11" fmla="*/ 763662 w 886260"/>
                <a:gd name="connsiteY11" fmla="*/ 1200241 h 1703096"/>
                <a:gd name="connsiteX12" fmla="*/ 751764 w 886260"/>
                <a:gd name="connsiteY12" fmla="*/ 909270 h 1703096"/>
                <a:gd name="connsiteX13" fmla="*/ 731933 w 886260"/>
                <a:gd name="connsiteY13" fmla="*/ 408455 h 1703096"/>
                <a:gd name="connsiteX14" fmla="*/ 744913 w 886260"/>
                <a:gd name="connsiteY14" fmla="*/ 167962 h 1703096"/>
                <a:gd name="connsiteX15" fmla="*/ 697680 w 886260"/>
                <a:gd name="connsiteY15" fmla="*/ 137315 h 1703096"/>
                <a:gd name="connsiteX16" fmla="*/ 696599 w 886260"/>
                <a:gd name="connsiteY16" fmla="*/ 0 h 1703096"/>
                <a:gd name="connsiteX17" fmla="*/ 2793 w 886260"/>
                <a:gd name="connsiteY17" fmla="*/ 5502 h 1703096"/>
                <a:gd name="connsiteX18" fmla="*/ 203717 w 886260"/>
                <a:gd name="connsiteY18" fmla="*/ 4268 h 1703096"/>
                <a:gd name="connsiteX19" fmla="*/ 202275 w 886260"/>
                <a:gd name="connsiteY19" fmla="*/ 86115 h 1703096"/>
                <a:gd name="connsiteX20" fmla="*/ 174977 w 886260"/>
                <a:gd name="connsiteY20" fmla="*/ 194085 h 1703096"/>
                <a:gd name="connsiteX21" fmla="*/ 226432 w 886260"/>
                <a:gd name="connsiteY21" fmla="*/ 315430 h 1703096"/>
                <a:gd name="connsiteX22" fmla="*/ 234725 w 886260"/>
                <a:gd name="connsiteY22" fmla="*/ 439823 h 1703096"/>
                <a:gd name="connsiteX23" fmla="*/ 212010 w 886260"/>
                <a:gd name="connsiteY23" fmla="*/ 516261 h 1703096"/>
                <a:gd name="connsiteX24" fmla="*/ 133768 w 886260"/>
                <a:gd name="connsiteY24" fmla="*/ 890522 h 1703096"/>
                <a:gd name="connsiteX25" fmla="*/ 89059 w 886260"/>
                <a:gd name="connsiteY25" fmla="*/ 1175724 h 1703096"/>
                <a:gd name="connsiteX26" fmla="*/ 99876 w 886260"/>
                <a:gd name="connsiteY26" fmla="*/ 1442177 h 1703096"/>
                <a:gd name="connsiteX27" fmla="*/ 212009 w 886260"/>
                <a:gd name="connsiteY27" fmla="*/ 1696370 h 1703096"/>
                <a:gd name="connsiteX28" fmla="*/ 127999 w 886260"/>
                <a:gd name="connsiteY28" fmla="*/ 1695649 h 1703096"/>
                <a:gd name="connsiteX29" fmla="*/ 93746 w 886260"/>
                <a:gd name="connsiteY29" fmla="*/ 1637960 h 1703096"/>
                <a:gd name="connsiteX30" fmla="*/ 33893 w 886260"/>
                <a:gd name="connsiteY30" fmla="*/ 1449748 h 1703096"/>
                <a:gd name="connsiteX31" fmla="*/ 22715 w 886260"/>
                <a:gd name="connsiteY31" fmla="*/ 1174282 h 1703096"/>
                <a:gd name="connsiteX32" fmla="*/ 80766 w 886260"/>
                <a:gd name="connsiteY32" fmla="*/ 825260 h 1703096"/>
                <a:gd name="connsiteX33" fmla="*/ 146747 w 886260"/>
                <a:gd name="connsiteY33" fmla="*/ 509771 h 1703096"/>
                <a:gd name="connsiteX34" fmla="*/ 137735 w 886260"/>
                <a:gd name="connsiteY34" fmla="*/ 435136 h 1703096"/>
                <a:gd name="connsiteX35" fmla="*/ 96270 w 886260"/>
                <a:gd name="connsiteY35" fmla="*/ 281177 h 1703096"/>
                <a:gd name="connsiteX36" fmla="*/ 0 w 886260"/>
                <a:gd name="connsiteY36" fmla="*/ 326968 h 1703096"/>
                <a:gd name="connsiteX37" fmla="*/ 2793 w 886260"/>
                <a:gd name="connsiteY37" fmla="*/ 5502 h 1703096"/>
                <a:gd name="connsiteX0" fmla="*/ 696599 w 886260"/>
                <a:gd name="connsiteY0" fmla="*/ 0 h 1703096"/>
                <a:gd name="connsiteX1" fmla="*/ 884450 w 886260"/>
                <a:gd name="connsiteY1" fmla="*/ 781 h 1703096"/>
                <a:gd name="connsiteX2" fmla="*/ 883007 w 886260"/>
                <a:gd name="connsiteY2" fmla="*/ 135512 h 1703096"/>
                <a:gd name="connsiteX3" fmla="*/ 815943 w 886260"/>
                <a:gd name="connsiteY3" fmla="*/ 169404 h 1703096"/>
                <a:gd name="connsiteX4" fmla="*/ 805848 w 886260"/>
                <a:gd name="connsiteY4" fmla="*/ 336704 h 1703096"/>
                <a:gd name="connsiteX5" fmla="*/ 830366 w 886260"/>
                <a:gd name="connsiteY5" fmla="*/ 1013832 h 1703096"/>
                <a:gd name="connsiteX6" fmla="*/ 835774 w 886260"/>
                <a:gd name="connsiteY6" fmla="*/ 1206010 h 1703096"/>
                <a:gd name="connsiteX7" fmla="*/ 802242 w 886260"/>
                <a:gd name="connsiteY7" fmla="*/ 1459843 h 1703096"/>
                <a:gd name="connsiteX8" fmla="*/ 673162 w 886260"/>
                <a:gd name="connsiteY8" fmla="*/ 1702499 h 1703096"/>
                <a:gd name="connsiteX9" fmla="*/ 591676 w 886260"/>
                <a:gd name="connsiteY9" fmla="*/ 1702860 h 1703096"/>
                <a:gd name="connsiteX10" fmla="*/ 749961 w 886260"/>
                <a:gd name="connsiteY10" fmla="*/ 1369343 h 1703096"/>
                <a:gd name="connsiteX11" fmla="*/ 763662 w 886260"/>
                <a:gd name="connsiteY11" fmla="*/ 1200241 h 1703096"/>
                <a:gd name="connsiteX12" fmla="*/ 751764 w 886260"/>
                <a:gd name="connsiteY12" fmla="*/ 909270 h 1703096"/>
                <a:gd name="connsiteX13" fmla="*/ 731933 w 886260"/>
                <a:gd name="connsiteY13" fmla="*/ 408455 h 1703096"/>
                <a:gd name="connsiteX14" fmla="*/ 744913 w 886260"/>
                <a:gd name="connsiteY14" fmla="*/ 167962 h 1703096"/>
                <a:gd name="connsiteX15" fmla="*/ 697680 w 886260"/>
                <a:gd name="connsiteY15" fmla="*/ 137315 h 1703096"/>
                <a:gd name="connsiteX16" fmla="*/ 696599 w 886260"/>
                <a:gd name="connsiteY16" fmla="*/ 0 h 1703096"/>
                <a:gd name="connsiteX17" fmla="*/ 2793 w 886260"/>
                <a:gd name="connsiteY17" fmla="*/ 5502 h 1703096"/>
                <a:gd name="connsiteX18" fmla="*/ 203717 w 886260"/>
                <a:gd name="connsiteY18" fmla="*/ 4268 h 1703096"/>
                <a:gd name="connsiteX19" fmla="*/ 202275 w 886260"/>
                <a:gd name="connsiteY19" fmla="*/ 86115 h 1703096"/>
                <a:gd name="connsiteX20" fmla="*/ 174977 w 886260"/>
                <a:gd name="connsiteY20" fmla="*/ 194085 h 1703096"/>
                <a:gd name="connsiteX21" fmla="*/ 226432 w 886260"/>
                <a:gd name="connsiteY21" fmla="*/ 315430 h 1703096"/>
                <a:gd name="connsiteX22" fmla="*/ 234725 w 886260"/>
                <a:gd name="connsiteY22" fmla="*/ 439823 h 1703096"/>
                <a:gd name="connsiteX23" fmla="*/ 212010 w 886260"/>
                <a:gd name="connsiteY23" fmla="*/ 489652 h 1703096"/>
                <a:gd name="connsiteX24" fmla="*/ 133768 w 886260"/>
                <a:gd name="connsiteY24" fmla="*/ 890522 h 1703096"/>
                <a:gd name="connsiteX25" fmla="*/ 89059 w 886260"/>
                <a:gd name="connsiteY25" fmla="*/ 1175724 h 1703096"/>
                <a:gd name="connsiteX26" fmla="*/ 99876 w 886260"/>
                <a:gd name="connsiteY26" fmla="*/ 1442177 h 1703096"/>
                <a:gd name="connsiteX27" fmla="*/ 212009 w 886260"/>
                <a:gd name="connsiteY27" fmla="*/ 1696370 h 1703096"/>
                <a:gd name="connsiteX28" fmla="*/ 127999 w 886260"/>
                <a:gd name="connsiteY28" fmla="*/ 1695649 h 1703096"/>
                <a:gd name="connsiteX29" fmla="*/ 93746 w 886260"/>
                <a:gd name="connsiteY29" fmla="*/ 1637960 h 1703096"/>
                <a:gd name="connsiteX30" fmla="*/ 33893 w 886260"/>
                <a:gd name="connsiteY30" fmla="*/ 1449748 h 1703096"/>
                <a:gd name="connsiteX31" fmla="*/ 22715 w 886260"/>
                <a:gd name="connsiteY31" fmla="*/ 1174282 h 1703096"/>
                <a:gd name="connsiteX32" fmla="*/ 80766 w 886260"/>
                <a:gd name="connsiteY32" fmla="*/ 825260 h 1703096"/>
                <a:gd name="connsiteX33" fmla="*/ 146747 w 886260"/>
                <a:gd name="connsiteY33" fmla="*/ 509771 h 1703096"/>
                <a:gd name="connsiteX34" fmla="*/ 137735 w 886260"/>
                <a:gd name="connsiteY34" fmla="*/ 435136 h 1703096"/>
                <a:gd name="connsiteX35" fmla="*/ 96270 w 886260"/>
                <a:gd name="connsiteY35" fmla="*/ 281177 h 1703096"/>
                <a:gd name="connsiteX36" fmla="*/ 0 w 886260"/>
                <a:gd name="connsiteY36" fmla="*/ 326968 h 1703096"/>
                <a:gd name="connsiteX37" fmla="*/ 2793 w 886260"/>
                <a:gd name="connsiteY37" fmla="*/ 5502 h 1703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886260" h="1703096">
                  <a:moveTo>
                    <a:pt x="696599" y="0"/>
                  </a:moveTo>
                  <a:lnTo>
                    <a:pt x="884450" y="781"/>
                  </a:lnTo>
                  <a:cubicBezTo>
                    <a:pt x="888908" y="45138"/>
                    <a:pt x="883833" y="100496"/>
                    <a:pt x="883007" y="135512"/>
                  </a:cubicBezTo>
                  <a:cubicBezTo>
                    <a:pt x="871589" y="163616"/>
                    <a:pt x="828803" y="135872"/>
                    <a:pt x="815943" y="169404"/>
                  </a:cubicBezTo>
                  <a:cubicBezTo>
                    <a:pt x="811617" y="225291"/>
                    <a:pt x="807651" y="280817"/>
                    <a:pt x="805848" y="336704"/>
                  </a:cubicBezTo>
                  <a:cubicBezTo>
                    <a:pt x="803414" y="702413"/>
                    <a:pt x="813283" y="813310"/>
                    <a:pt x="830366" y="1013832"/>
                  </a:cubicBezTo>
                  <a:cubicBezTo>
                    <a:pt x="833611" y="1078012"/>
                    <a:pt x="837216" y="1141831"/>
                    <a:pt x="835774" y="1206010"/>
                  </a:cubicBezTo>
                  <a:cubicBezTo>
                    <a:pt x="833611" y="1291823"/>
                    <a:pt x="829344" y="1377095"/>
                    <a:pt x="802242" y="1459843"/>
                  </a:cubicBezTo>
                  <a:cubicBezTo>
                    <a:pt x="775140" y="1542591"/>
                    <a:pt x="708256" y="1661996"/>
                    <a:pt x="673162" y="1702499"/>
                  </a:cubicBezTo>
                  <a:cubicBezTo>
                    <a:pt x="645039" y="1703220"/>
                    <a:pt x="618357" y="1703220"/>
                    <a:pt x="591676" y="1702860"/>
                  </a:cubicBezTo>
                  <a:cubicBezTo>
                    <a:pt x="661372" y="1591688"/>
                    <a:pt x="714133" y="1531315"/>
                    <a:pt x="749961" y="1369343"/>
                  </a:cubicBezTo>
                  <a:cubicBezTo>
                    <a:pt x="759696" y="1313457"/>
                    <a:pt x="762941" y="1256849"/>
                    <a:pt x="763662" y="1200241"/>
                  </a:cubicBezTo>
                  <a:cubicBezTo>
                    <a:pt x="764744" y="1103251"/>
                    <a:pt x="758975" y="1006261"/>
                    <a:pt x="751764" y="909270"/>
                  </a:cubicBezTo>
                  <a:cubicBezTo>
                    <a:pt x="739866" y="742693"/>
                    <a:pt x="727246" y="575754"/>
                    <a:pt x="731933" y="408455"/>
                  </a:cubicBezTo>
                  <a:cubicBezTo>
                    <a:pt x="734097" y="328050"/>
                    <a:pt x="738063" y="248006"/>
                    <a:pt x="744913" y="167962"/>
                  </a:cubicBezTo>
                  <a:cubicBezTo>
                    <a:pt x="739204" y="122772"/>
                    <a:pt x="705732" y="165309"/>
                    <a:pt x="697680" y="137315"/>
                  </a:cubicBezTo>
                  <a:cubicBezTo>
                    <a:pt x="695517" y="114119"/>
                    <a:pt x="692935" y="47702"/>
                    <a:pt x="696599" y="0"/>
                  </a:cubicBezTo>
                  <a:close/>
                  <a:moveTo>
                    <a:pt x="2793" y="5502"/>
                  </a:moveTo>
                  <a:lnTo>
                    <a:pt x="203717" y="4268"/>
                  </a:lnTo>
                  <a:cubicBezTo>
                    <a:pt x="203356" y="31671"/>
                    <a:pt x="204798" y="58713"/>
                    <a:pt x="202275" y="86115"/>
                  </a:cubicBezTo>
                  <a:cubicBezTo>
                    <a:pt x="197888" y="119767"/>
                    <a:pt x="190304" y="153447"/>
                    <a:pt x="174977" y="194085"/>
                  </a:cubicBezTo>
                  <a:cubicBezTo>
                    <a:pt x="195168" y="228699"/>
                    <a:pt x="215976" y="276490"/>
                    <a:pt x="226432" y="315430"/>
                  </a:cubicBezTo>
                  <a:cubicBezTo>
                    <a:pt x="237609" y="356173"/>
                    <a:pt x="238691" y="397998"/>
                    <a:pt x="234725" y="439823"/>
                  </a:cubicBezTo>
                  <a:cubicBezTo>
                    <a:pt x="212969" y="468457"/>
                    <a:pt x="216053" y="476809"/>
                    <a:pt x="212010" y="489652"/>
                  </a:cubicBezTo>
                  <a:lnTo>
                    <a:pt x="133768" y="890522"/>
                  </a:lnTo>
                  <a:cubicBezTo>
                    <a:pt x="112495" y="984628"/>
                    <a:pt x="95549" y="1079455"/>
                    <a:pt x="89059" y="1175724"/>
                  </a:cubicBezTo>
                  <a:cubicBezTo>
                    <a:pt x="82930" y="1265142"/>
                    <a:pt x="85814" y="1353840"/>
                    <a:pt x="99876" y="1442177"/>
                  </a:cubicBezTo>
                  <a:cubicBezTo>
                    <a:pt x="120368" y="1528951"/>
                    <a:pt x="138026" y="1615361"/>
                    <a:pt x="212009" y="1696370"/>
                  </a:cubicBezTo>
                  <a:cubicBezTo>
                    <a:pt x="173153" y="1704748"/>
                    <a:pt x="147710" y="1705384"/>
                    <a:pt x="127999" y="1695649"/>
                  </a:cubicBezTo>
                  <a:cubicBezTo>
                    <a:pt x="116822" y="1676179"/>
                    <a:pt x="104203" y="1657791"/>
                    <a:pt x="93746" y="1637960"/>
                  </a:cubicBezTo>
                  <a:cubicBezTo>
                    <a:pt x="62377" y="1578828"/>
                    <a:pt x="44709" y="1515370"/>
                    <a:pt x="33893" y="1449748"/>
                  </a:cubicBezTo>
                  <a:cubicBezTo>
                    <a:pt x="19470" y="1358527"/>
                    <a:pt x="16586" y="1266585"/>
                    <a:pt x="22715" y="1174282"/>
                  </a:cubicBezTo>
                  <a:cubicBezTo>
                    <a:pt x="30648" y="1056018"/>
                    <a:pt x="53723" y="940279"/>
                    <a:pt x="80766" y="825260"/>
                  </a:cubicBezTo>
                  <a:cubicBezTo>
                    <a:pt x="101438" y="714508"/>
                    <a:pt x="137252" y="574792"/>
                    <a:pt x="146747" y="509771"/>
                  </a:cubicBezTo>
                  <a:cubicBezTo>
                    <a:pt x="156242" y="444750"/>
                    <a:pt x="146148" y="473235"/>
                    <a:pt x="137735" y="435136"/>
                  </a:cubicBezTo>
                  <a:cubicBezTo>
                    <a:pt x="129322" y="397037"/>
                    <a:pt x="155512" y="320977"/>
                    <a:pt x="96270" y="281177"/>
                  </a:cubicBezTo>
                  <a:cubicBezTo>
                    <a:pt x="77941" y="288268"/>
                    <a:pt x="54285" y="305181"/>
                    <a:pt x="0" y="326968"/>
                  </a:cubicBezTo>
                  <a:cubicBezTo>
                    <a:pt x="6191" y="266508"/>
                    <a:pt x="903" y="83776"/>
                    <a:pt x="2793" y="5502"/>
                  </a:cubicBezTo>
                  <a:close/>
                </a:path>
              </a:pathLst>
            </a:custGeom>
            <a:solidFill>
              <a:schemeClr val="accent4"/>
            </a:solidFill>
            <a:ln w="36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5" name="Freeform: Shape 15">
              <a:extLst>
                <a:ext uri="{FF2B5EF4-FFF2-40B4-BE49-F238E27FC236}">
                  <a16:creationId xmlns:a16="http://schemas.microsoft.com/office/drawing/2014/main" id="{6F52686F-E49B-4C06-BBF2-DF694FE75B69}"/>
                </a:ext>
              </a:extLst>
            </p:cNvPr>
            <p:cNvSpPr/>
            <p:nvPr/>
          </p:nvSpPr>
          <p:spPr>
            <a:xfrm>
              <a:off x="7499942" y="4401154"/>
              <a:ext cx="75304" cy="71751"/>
            </a:xfrm>
            <a:custGeom>
              <a:avLst/>
              <a:gdLst>
                <a:gd name="connsiteX0" fmla="*/ 60784 w 72111"/>
                <a:gd name="connsiteY0" fmla="*/ 71751 h 68506"/>
                <a:gd name="connsiteX1" fmla="*/ 1652 w 72111"/>
                <a:gd name="connsiteY1" fmla="*/ 57329 h 68506"/>
                <a:gd name="connsiteX2" fmla="*/ 2734 w 72111"/>
                <a:gd name="connsiteY2" fmla="*/ 34614 h 68506"/>
                <a:gd name="connsiteX3" fmla="*/ 7782 w 72111"/>
                <a:gd name="connsiteY3" fmla="*/ 0 h 68506"/>
                <a:gd name="connsiteX4" fmla="*/ 66553 w 72111"/>
                <a:gd name="connsiteY4" fmla="*/ 7932 h 68506"/>
                <a:gd name="connsiteX5" fmla="*/ 73043 w 72111"/>
                <a:gd name="connsiteY5" fmla="*/ 6851 h 68506"/>
                <a:gd name="connsiteX6" fmla="*/ 60784 w 72111"/>
                <a:gd name="connsiteY6" fmla="*/ 71751 h 68506"/>
                <a:gd name="connsiteX0" fmla="*/ 60784 w 73043"/>
                <a:gd name="connsiteY0" fmla="*/ 71751 h 71751"/>
                <a:gd name="connsiteX1" fmla="*/ 1652 w 73043"/>
                <a:gd name="connsiteY1" fmla="*/ 57329 h 71751"/>
                <a:gd name="connsiteX2" fmla="*/ 2734 w 73043"/>
                <a:gd name="connsiteY2" fmla="*/ 34614 h 71751"/>
                <a:gd name="connsiteX3" fmla="*/ 7782 w 73043"/>
                <a:gd name="connsiteY3" fmla="*/ 0 h 71751"/>
                <a:gd name="connsiteX4" fmla="*/ 66553 w 73043"/>
                <a:gd name="connsiteY4" fmla="*/ 7932 h 71751"/>
                <a:gd name="connsiteX5" fmla="*/ 73043 w 73043"/>
                <a:gd name="connsiteY5" fmla="*/ 6851 h 71751"/>
                <a:gd name="connsiteX6" fmla="*/ 60784 w 73043"/>
                <a:gd name="connsiteY6" fmla="*/ 71751 h 71751"/>
                <a:gd name="connsiteX0" fmla="*/ 60784 w 66553"/>
                <a:gd name="connsiteY0" fmla="*/ 71751 h 71751"/>
                <a:gd name="connsiteX1" fmla="*/ 1652 w 66553"/>
                <a:gd name="connsiteY1" fmla="*/ 57329 h 71751"/>
                <a:gd name="connsiteX2" fmla="*/ 2734 w 66553"/>
                <a:gd name="connsiteY2" fmla="*/ 34614 h 71751"/>
                <a:gd name="connsiteX3" fmla="*/ 7782 w 66553"/>
                <a:gd name="connsiteY3" fmla="*/ 0 h 71751"/>
                <a:gd name="connsiteX4" fmla="*/ 66553 w 66553"/>
                <a:gd name="connsiteY4" fmla="*/ 7932 h 71751"/>
                <a:gd name="connsiteX5" fmla="*/ 60784 w 66553"/>
                <a:gd name="connsiteY5" fmla="*/ 71751 h 71751"/>
                <a:gd name="connsiteX0" fmla="*/ 63926 w 69695"/>
                <a:gd name="connsiteY0" fmla="*/ 71751 h 71751"/>
                <a:gd name="connsiteX1" fmla="*/ 4794 w 69695"/>
                <a:gd name="connsiteY1" fmla="*/ 57329 h 71751"/>
                <a:gd name="connsiteX2" fmla="*/ 10924 w 69695"/>
                <a:gd name="connsiteY2" fmla="*/ 0 h 71751"/>
                <a:gd name="connsiteX3" fmla="*/ 69695 w 69695"/>
                <a:gd name="connsiteY3" fmla="*/ 7932 h 71751"/>
                <a:gd name="connsiteX4" fmla="*/ 63926 w 69695"/>
                <a:gd name="connsiteY4" fmla="*/ 71751 h 71751"/>
                <a:gd name="connsiteX0" fmla="*/ 63926 w 76839"/>
                <a:gd name="connsiteY0" fmla="*/ 71751 h 71751"/>
                <a:gd name="connsiteX1" fmla="*/ 4794 w 76839"/>
                <a:gd name="connsiteY1" fmla="*/ 57329 h 71751"/>
                <a:gd name="connsiteX2" fmla="*/ 10924 w 76839"/>
                <a:gd name="connsiteY2" fmla="*/ 0 h 71751"/>
                <a:gd name="connsiteX3" fmla="*/ 76839 w 76839"/>
                <a:gd name="connsiteY3" fmla="*/ 10313 h 71751"/>
                <a:gd name="connsiteX4" fmla="*/ 63926 w 76839"/>
                <a:gd name="connsiteY4" fmla="*/ 71751 h 71751"/>
                <a:gd name="connsiteX0" fmla="*/ 67490 w 80403"/>
                <a:gd name="connsiteY0" fmla="*/ 71751 h 71751"/>
                <a:gd name="connsiteX1" fmla="*/ 3596 w 80403"/>
                <a:gd name="connsiteY1" fmla="*/ 66854 h 71751"/>
                <a:gd name="connsiteX2" fmla="*/ 14488 w 80403"/>
                <a:gd name="connsiteY2" fmla="*/ 0 h 71751"/>
                <a:gd name="connsiteX3" fmla="*/ 80403 w 80403"/>
                <a:gd name="connsiteY3" fmla="*/ 10313 h 71751"/>
                <a:gd name="connsiteX4" fmla="*/ 67490 w 80403"/>
                <a:gd name="connsiteY4" fmla="*/ 71751 h 71751"/>
                <a:gd name="connsiteX0" fmla="*/ 62390 w 75303"/>
                <a:gd name="connsiteY0" fmla="*/ 71751 h 71751"/>
                <a:gd name="connsiteX1" fmla="*/ 5640 w 75303"/>
                <a:gd name="connsiteY1" fmla="*/ 52567 h 71751"/>
                <a:gd name="connsiteX2" fmla="*/ 9388 w 75303"/>
                <a:gd name="connsiteY2" fmla="*/ 0 h 71751"/>
                <a:gd name="connsiteX3" fmla="*/ 75303 w 75303"/>
                <a:gd name="connsiteY3" fmla="*/ 10313 h 71751"/>
                <a:gd name="connsiteX4" fmla="*/ 62390 w 75303"/>
                <a:gd name="connsiteY4" fmla="*/ 71751 h 71751"/>
                <a:gd name="connsiteX0" fmla="*/ 62390 w 75303"/>
                <a:gd name="connsiteY0" fmla="*/ 71751 h 71751"/>
                <a:gd name="connsiteX1" fmla="*/ 5640 w 75303"/>
                <a:gd name="connsiteY1" fmla="*/ 62092 h 71751"/>
                <a:gd name="connsiteX2" fmla="*/ 9388 w 75303"/>
                <a:gd name="connsiteY2" fmla="*/ 0 h 71751"/>
                <a:gd name="connsiteX3" fmla="*/ 75303 w 75303"/>
                <a:gd name="connsiteY3" fmla="*/ 10313 h 71751"/>
                <a:gd name="connsiteX4" fmla="*/ 62390 w 75303"/>
                <a:gd name="connsiteY4" fmla="*/ 71751 h 71751"/>
                <a:gd name="connsiteX0" fmla="*/ 59940 w 72853"/>
                <a:gd name="connsiteY0" fmla="*/ 71751 h 71751"/>
                <a:gd name="connsiteX1" fmla="*/ 7952 w 72853"/>
                <a:gd name="connsiteY1" fmla="*/ 45423 h 71751"/>
                <a:gd name="connsiteX2" fmla="*/ 6938 w 72853"/>
                <a:gd name="connsiteY2" fmla="*/ 0 h 71751"/>
                <a:gd name="connsiteX3" fmla="*/ 72853 w 72853"/>
                <a:gd name="connsiteY3" fmla="*/ 10313 h 71751"/>
                <a:gd name="connsiteX4" fmla="*/ 59940 w 72853"/>
                <a:gd name="connsiteY4" fmla="*/ 71751 h 71751"/>
                <a:gd name="connsiteX0" fmla="*/ 62390 w 75303"/>
                <a:gd name="connsiteY0" fmla="*/ 71751 h 71751"/>
                <a:gd name="connsiteX1" fmla="*/ 5639 w 75303"/>
                <a:gd name="connsiteY1" fmla="*/ 62092 h 71751"/>
                <a:gd name="connsiteX2" fmla="*/ 9388 w 75303"/>
                <a:gd name="connsiteY2" fmla="*/ 0 h 71751"/>
                <a:gd name="connsiteX3" fmla="*/ 75303 w 75303"/>
                <a:gd name="connsiteY3" fmla="*/ 10313 h 71751"/>
                <a:gd name="connsiteX4" fmla="*/ 62390 w 75303"/>
                <a:gd name="connsiteY4" fmla="*/ 71751 h 71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303" h="71751">
                  <a:moveTo>
                    <a:pt x="62390" y="71751"/>
                  </a:moveTo>
                  <a:lnTo>
                    <a:pt x="5639" y="62092"/>
                  </a:lnTo>
                  <a:cubicBezTo>
                    <a:pt x="-3195" y="50134"/>
                    <a:pt x="-1429" y="8233"/>
                    <a:pt x="9388" y="0"/>
                  </a:cubicBezTo>
                  <a:lnTo>
                    <a:pt x="75303" y="10313"/>
                  </a:lnTo>
                  <a:lnTo>
                    <a:pt x="62390" y="71751"/>
                  </a:lnTo>
                  <a:close/>
                </a:path>
              </a:pathLst>
            </a:custGeom>
            <a:solidFill>
              <a:srgbClr val="F7F7F7"/>
            </a:solidFill>
            <a:ln w="36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066" name="Group 34">
            <a:extLst>
              <a:ext uri="{FF2B5EF4-FFF2-40B4-BE49-F238E27FC236}">
                <a16:creationId xmlns:a16="http://schemas.microsoft.com/office/drawing/2014/main" id="{9C09CF66-B3CE-46FE-AE71-E36AA5F47C51}"/>
              </a:ext>
            </a:extLst>
          </p:cNvPr>
          <p:cNvGrpSpPr/>
          <p:nvPr/>
        </p:nvGrpSpPr>
        <p:grpSpPr>
          <a:xfrm>
            <a:off x="7492728" y="1747179"/>
            <a:ext cx="3611958" cy="1107996"/>
            <a:chOff x="3017859" y="4283314"/>
            <a:chExt cx="1890849" cy="1107996"/>
          </a:xfrm>
        </p:grpSpPr>
        <p:sp>
          <p:nvSpPr>
            <p:cNvPr id="2067" name="TextBox 2066">
              <a:extLst>
                <a:ext uri="{FF2B5EF4-FFF2-40B4-BE49-F238E27FC236}">
                  <a16:creationId xmlns:a16="http://schemas.microsoft.com/office/drawing/2014/main" id="{5795863C-1BE8-4E9A-84D7-18F519543D2C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68" name="TextBox 2067">
              <a:extLst>
                <a:ext uri="{FF2B5EF4-FFF2-40B4-BE49-F238E27FC236}">
                  <a16:creationId xmlns:a16="http://schemas.microsoft.com/office/drawing/2014/main" id="{BDF24B08-F19C-46F0-848C-2718D6F111DC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69" name="Group 37">
            <a:extLst>
              <a:ext uri="{FF2B5EF4-FFF2-40B4-BE49-F238E27FC236}">
                <a16:creationId xmlns:a16="http://schemas.microsoft.com/office/drawing/2014/main" id="{4C29477D-2983-44E4-A20B-4C996AC567F0}"/>
              </a:ext>
            </a:extLst>
          </p:cNvPr>
          <p:cNvGrpSpPr/>
          <p:nvPr/>
        </p:nvGrpSpPr>
        <p:grpSpPr>
          <a:xfrm>
            <a:off x="1310238" y="1747179"/>
            <a:ext cx="3398561" cy="1107996"/>
            <a:chOff x="3017859" y="4283314"/>
            <a:chExt cx="1890849" cy="1107996"/>
          </a:xfrm>
        </p:grpSpPr>
        <p:sp>
          <p:nvSpPr>
            <p:cNvPr id="2070" name="TextBox 2069">
              <a:extLst>
                <a:ext uri="{FF2B5EF4-FFF2-40B4-BE49-F238E27FC236}">
                  <a16:creationId xmlns:a16="http://schemas.microsoft.com/office/drawing/2014/main" id="{9902F0A7-45D4-4823-A17B-00F65F719AA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71" name="TextBox 2070">
              <a:extLst>
                <a:ext uri="{FF2B5EF4-FFF2-40B4-BE49-F238E27FC236}">
                  <a16:creationId xmlns:a16="http://schemas.microsoft.com/office/drawing/2014/main" id="{D1A6DA6D-932D-413F-8E84-FE74F8AB6B49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72" name="Group 40">
            <a:extLst>
              <a:ext uri="{FF2B5EF4-FFF2-40B4-BE49-F238E27FC236}">
                <a16:creationId xmlns:a16="http://schemas.microsoft.com/office/drawing/2014/main" id="{161D527F-EB7E-47B4-ACC4-496FEF5D0B9C}"/>
              </a:ext>
            </a:extLst>
          </p:cNvPr>
          <p:cNvGrpSpPr/>
          <p:nvPr/>
        </p:nvGrpSpPr>
        <p:grpSpPr>
          <a:xfrm>
            <a:off x="753209" y="3849074"/>
            <a:ext cx="2973071" cy="678649"/>
            <a:chOff x="3233964" y="1954419"/>
            <a:chExt cx="1410044" cy="678649"/>
          </a:xfrm>
        </p:grpSpPr>
        <p:sp>
          <p:nvSpPr>
            <p:cNvPr id="2073" name="TextBox 2072">
              <a:extLst>
                <a:ext uri="{FF2B5EF4-FFF2-40B4-BE49-F238E27FC236}">
                  <a16:creationId xmlns:a16="http://schemas.microsoft.com/office/drawing/2014/main" id="{886A7964-52BF-43B5-B866-C4A081B23AB5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74" name="TextBox 2073">
              <a:extLst>
                <a:ext uri="{FF2B5EF4-FFF2-40B4-BE49-F238E27FC236}">
                  <a16:creationId xmlns:a16="http://schemas.microsoft.com/office/drawing/2014/main" id="{710315CE-AAB3-4FEF-A44D-75F63FDEDAAE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75" name="Group 43">
            <a:extLst>
              <a:ext uri="{FF2B5EF4-FFF2-40B4-BE49-F238E27FC236}">
                <a16:creationId xmlns:a16="http://schemas.microsoft.com/office/drawing/2014/main" id="{25B98DE9-1E8E-42D2-9340-C52D8310E3D8}"/>
              </a:ext>
            </a:extLst>
          </p:cNvPr>
          <p:cNvGrpSpPr/>
          <p:nvPr/>
        </p:nvGrpSpPr>
        <p:grpSpPr>
          <a:xfrm>
            <a:off x="8479032" y="3849074"/>
            <a:ext cx="2959760" cy="678649"/>
            <a:chOff x="3233964" y="1954419"/>
            <a:chExt cx="1410044" cy="678649"/>
          </a:xfrm>
        </p:grpSpPr>
        <p:sp>
          <p:nvSpPr>
            <p:cNvPr id="2076" name="TextBox 2075">
              <a:extLst>
                <a:ext uri="{FF2B5EF4-FFF2-40B4-BE49-F238E27FC236}">
                  <a16:creationId xmlns:a16="http://schemas.microsoft.com/office/drawing/2014/main" id="{62AA9715-57B6-4E2E-8719-25F4E8545F0F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77" name="TextBox 2076">
              <a:extLst>
                <a:ext uri="{FF2B5EF4-FFF2-40B4-BE49-F238E27FC236}">
                  <a16:creationId xmlns:a16="http://schemas.microsoft.com/office/drawing/2014/main" id="{646BC23C-901C-4C6C-BC5F-1A77C6BFA13E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78" name="Group 46">
            <a:extLst>
              <a:ext uri="{FF2B5EF4-FFF2-40B4-BE49-F238E27FC236}">
                <a16:creationId xmlns:a16="http://schemas.microsoft.com/office/drawing/2014/main" id="{185FD771-D600-463C-AAB9-8C606E8E990E}"/>
              </a:ext>
            </a:extLst>
          </p:cNvPr>
          <p:cNvGrpSpPr/>
          <p:nvPr/>
        </p:nvGrpSpPr>
        <p:grpSpPr>
          <a:xfrm>
            <a:off x="753209" y="4634794"/>
            <a:ext cx="2973071" cy="678649"/>
            <a:chOff x="3233964" y="1954419"/>
            <a:chExt cx="1410044" cy="678649"/>
          </a:xfrm>
        </p:grpSpPr>
        <p:sp>
          <p:nvSpPr>
            <p:cNvPr id="2079" name="TextBox 2078">
              <a:extLst>
                <a:ext uri="{FF2B5EF4-FFF2-40B4-BE49-F238E27FC236}">
                  <a16:creationId xmlns:a16="http://schemas.microsoft.com/office/drawing/2014/main" id="{BCBE147E-BB4A-4DBE-958D-CD7780071405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80" name="TextBox 2079">
              <a:extLst>
                <a:ext uri="{FF2B5EF4-FFF2-40B4-BE49-F238E27FC236}">
                  <a16:creationId xmlns:a16="http://schemas.microsoft.com/office/drawing/2014/main" id="{08FE77F0-B31F-4243-A45D-E3E47844DDA5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81" name="Group 49">
            <a:extLst>
              <a:ext uri="{FF2B5EF4-FFF2-40B4-BE49-F238E27FC236}">
                <a16:creationId xmlns:a16="http://schemas.microsoft.com/office/drawing/2014/main" id="{AC54005C-4620-4172-89A6-70E1042DB630}"/>
              </a:ext>
            </a:extLst>
          </p:cNvPr>
          <p:cNvGrpSpPr/>
          <p:nvPr/>
        </p:nvGrpSpPr>
        <p:grpSpPr>
          <a:xfrm>
            <a:off x="8479032" y="4634794"/>
            <a:ext cx="2959760" cy="678649"/>
            <a:chOff x="3233964" y="1954419"/>
            <a:chExt cx="1410044" cy="678649"/>
          </a:xfrm>
        </p:grpSpPr>
        <p:sp>
          <p:nvSpPr>
            <p:cNvPr id="2082" name="TextBox 2081">
              <a:extLst>
                <a:ext uri="{FF2B5EF4-FFF2-40B4-BE49-F238E27FC236}">
                  <a16:creationId xmlns:a16="http://schemas.microsoft.com/office/drawing/2014/main" id="{FEAF1487-35EE-42B1-8D34-94D528AF3449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83" name="TextBox 2082">
              <a:extLst>
                <a:ext uri="{FF2B5EF4-FFF2-40B4-BE49-F238E27FC236}">
                  <a16:creationId xmlns:a16="http://schemas.microsoft.com/office/drawing/2014/main" id="{C13D20D0-8804-4E92-A23C-FB614C6D7452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84" name="Group 52">
            <a:extLst>
              <a:ext uri="{FF2B5EF4-FFF2-40B4-BE49-F238E27FC236}">
                <a16:creationId xmlns:a16="http://schemas.microsoft.com/office/drawing/2014/main" id="{60397FC9-2231-4CB0-A6ED-D13CC6185525}"/>
              </a:ext>
            </a:extLst>
          </p:cNvPr>
          <p:cNvGrpSpPr/>
          <p:nvPr/>
        </p:nvGrpSpPr>
        <p:grpSpPr>
          <a:xfrm>
            <a:off x="753209" y="5420512"/>
            <a:ext cx="2973071" cy="678649"/>
            <a:chOff x="3233964" y="1954419"/>
            <a:chExt cx="1410044" cy="678649"/>
          </a:xfrm>
        </p:grpSpPr>
        <p:sp>
          <p:nvSpPr>
            <p:cNvPr id="2085" name="TextBox 2084">
              <a:extLst>
                <a:ext uri="{FF2B5EF4-FFF2-40B4-BE49-F238E27FC236}">
                  <a16:creationId xmlns:a16="http://schemas.microsoft.com/office/drawing/2014/main" id="{C289D345-F19F-4604-BBC9-04F012EEF8A6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86" name="TextBox 2085">
              <a:extLst>
                <a:ext uri="{FF2B5EF4-FFF2-40B4-BE49-F238E27FC236}">
                  <a16:creationId xmlns:a16="http://schemas.microsoft.com/office/drawing/2014/main" id="{A4BBD7EC-8921-4C9F-AF31-CDDCB51FB467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87" name="Group 55">
            <a:extLst>
              <a:ext uri="{FF2B5EF4-FFF2-40B4-BE49-F238E27FC236}">
                <a16:creationId xmlns:a16="http://schemas.microsoft.com/office/drawing/2014/main" id="{CD77A3A6-877C-457E-8F2C-D76316A2C4EF}"/>
              </a:ext>
            </a:extLst>
          </p:cNvPr>
          <p:cNvGrpSpPr/>
          <p:nvPr/>
        </p:nvGrpSpPr>
        <p:grpSpPr>
          <a:xfrm>
            <a:off x="8479032" y="5420512"/>
            <a:ext cx="2959760" cy="678649"/>
            <a:chOff x="3233964" y="1954419"/>
            <a:chExt cx="1410044" cy="678649"/>
          </a:xfrm>
        </p:grpSpPr>
        <p:sp>
          <p:nvSpPr>
            <p:cNvPr id="2088" name="TextBox 2087">
              <a:extLst>
                <a:ext uri="{FF2B5EF4-FFF2-40B4-BE49-F238E27FC236}">
                  <a16:creationId xmlns:a16="http://schemas.microsoft.com/office/drawing/2014/main" id="{89124311-79A7-4C16-9A31-88B0FEF8A8F8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89" name="TextBox 2088">
              <a:extLst>
                <a:ext uri="{FF2B5EF4-FFF2-40B4-BE49-F238E27FC236}">
                  <a16:creationId xmlns:a16="http://schemas.microsoft.com/office/drawing/2014/main" id="{51507F7E-B1CA-4AF4-B067-0847F4F21EA2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90" name="Rounded Rectangle 5">
            <a:extLst>
              <a:ext uri="{FF2B5EF4-FFF2-40B4-BE49-F238E27FC236}">
                <a16:creationId xmlns:a16="http://schemas.microsoft.com/office/drawing/2014/main" id="{053F3A10-C820-4D6B-90A9-C21A68FB845E}"/>
              </a:ext>
            </a:extLst>
          </p:cNvPr>
          <p:cNvSpPr/>
          <p:nvPr/>
        </p:nvSpPr>
        <p:spPr>
          <a:xfrm flipH="1">
            <a:off x="3857316" y="5637496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91" name="Teardrop 1">
            <a:extLst>
              <a:ext uri="{FF2B5EF4-FFF2-40B4-BE49-F238E27FC236}">
                <a16:creationId xmlns:a16="http://schemas.microsoft.com/office/drawing/2014/main" id="{2E89A711-570D-4984-B18A-BFEDE4D04903}"/>
              </a:ext>
            </a:extLst>
          </p:cNvPr>
          <p:cNvSpPr/>
          <p:nvPr/>
        </p:nvSpPr>
        <p:spPr>
          <a:xfrm rot="18805991">
            <a:off x="7903782" y="5625746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92" name="Round Same Side Corner Rectangle 11">
            <a:extLst>
              <a:ext uri="{FF2B5EF4-FFF2-40B4-BE49-F238E27FC236}">
                <a16:creationId xmlns:a16="http://schemas.microsoft.com/office/drawing/2014/main" id="{4C1E4EBF-5F04-4236-90B8-37F0FEC41C87}"/>
              </a:ext>
            </a:extLst>
          </p:cNvPr>
          <p:cNvSpPr>
            <a:spLocks noChangeAspect="1"/>
          </p:cNvSpPr>
          <p:nvPr/>
        </p:nvSpPr>
        <p:spPr>
          <a:xfrm rot="9900000">
            <a:off x="7864036" y="4834198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93" name="Rounded Rectangle 27">
            <a:extLst>
              <a:ext uri="{FF2B5EF4-FFF2-40B4-BE49-F238E27FC236}">
                <a16:creationId xmlns:a16="http://schemas.microsoft.com/office/drawing/2014/main" id="{E866C793-2355-4FB5-889E-6709ECF210CA}"/>
              </a:ext>
            </a:extLst>
          </p:cNvPr>
          <p:cNvSpPr/>
          <p:nvPr/>
        </p:nvSpPr>
        <p:spPr>
          <a:xfrm>
            <a:off x="3902602" y="4851778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94" name="Oval 7">
            <a:extLst>
              <a:ext uri="{FF2B5EF4-FFF2-40B4-BE49-F238E27FC236}">
                <a16:creationId xmlns:a16="http://schemas.microsoft.com/office/drawing/2014/main" id="{E9826DD4-6341-4A4D-A57E-C7EB7CEE1E1C}"/>
              </a:ext>
            </a:extLst>
          </p:cNvPr>
          <p:cNvSpPr/>
          <p:nvPr/>
        </p:nvSpPr>
        <p:spPr>
          <a:xfrm>
            <a:off x="3882214" y="4020073"/>
            <a:ext cx="387172" cy="38717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95" name="Block Arc 10">
            <a:extLst>
              <a:ext uri="{FF2B5EF4-FFF2-40B4-BE49-F238E27FC236}">
                <a16:creationId xmlns:a16="http://schemas.microsoft.com/office/drawing/2014/main" id="{730E5721-387E-4571-BF2A-342C9D5332B6}"/>
              </a:ext>
            </a:extLst>
          </p:cNvPr>
          <p:cNvSpPr/>
          <p:nvPr/>
        </p:nvSpPr>
        <p:spPr>
          <a:xfrm>
            <a:off x="7844124" y="4066058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11347</TotalTime>
  <Words>152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71</cp:revision>
  <dcterms:created xsi:type="dcterms:W3CDTF">2018-02-18T19:39:47Z</dcterms:created>
  <dcterms:modified xsi:type="dcterms:W3CDTF">2022-10-24T05:18:00Z</dcterms:modified>
</cp:coreProperties>
</file>