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5" name="Group 42">
            <a:extLst>
              <a:ext uri="{FF2B5EF4-FFF2-40B4-BE49-F238E27FC236}">
                <a16:creationId xmlns:a16="http://schemas.microsoft.com/office/drawing/2014/main" id="{9C6A67BF-4D0C-4E1E-833E-4CCAE6CEDAF6}"/>
              </a:ext>
            </a:extLst>
          </p:cNvPr>
          <p:cNvGrpSpPr/>
          <p:nvPr/>
        </p:nvGrpSpPr>
        <p:grpSpPr>
          <a:xfrm flipH="1">
            <a:off x="1179525" y="4268212"/>
            <a:ext cx="6983258" cy="1848891"/>
            <a:chOff x="1130441" y="3676458"/>
            <a:chExt cx="6983258" cy="1848891"/>
          </a:xfrm>
        </p:grpSpPr>
        <p:sp>
          <p:nvSpPr>
            <p:cNvPr id="56" name="Freeform: Shape 33">
              <a:extLst>
                <a:ext uri="{FF2B5EF4-FFF2-40B4-BE49-F238E27FC236}">
                  <a16:creationId xmlns:a16="http://schemas.microsoft.com/office/drawing/2014/main" id="{C335E18A-6319-4FEA-A50B-FD2A69301C95}"/>
                </a:ext>
              </a:extLst>
            </p:cNvPr>
            <p:cNvSpPr/>
            <p:nvPr/>
          </p:nvSpPr>
          <p:spPr>
            <a:xfrm rot="1910665">
              <a:off x="7198685" y="4650630"/>
              <a:ext cx="915014" cy="758761"/>
            </a:xfrm>
            <a:custGeom>
              <a:avLst/>
              <a:gdLst>
                <a:gd name="connsiteX0" fmla="*/ 652747 w 958519"/>
                <a:gd name="connsiteY0" fmla="*/ 294854 h 794837"/>
                <a:gd name="connsiteX1" fmla="*/ 846112 w 958519"/>
                <a:gd name="connsiteY1" fmla="*/ 294854 h 794837"/>
                <a:gd name="connsiteX2" fmla="*/ 866369 w 958519"/>
                <a:gd name="connsiteY2" fmla="*/ 313270 h 794837"/>
                <a:gd name="connsiteX3" fmla="*/ 892151 w 958519"/>
                <a:gd name="connsiteY3" fmla="*/ 514000 h 794837"/>
                <a:gd name="connsiteX4" fmla="*/ 864527 w 958519"/>
                <a:gd name="connsiteY4" fmla="*/ 544846 h 794837"/>
                <a:gd name="connsiteX5" fmla="*/ 764623 w 958519"/>
                <a:gd name="connsiteY5" fmla="*/ 545307 h 794837"/>
                <a:gd name="connsiteX6" fmla="*/ 664256 w 958519"/>
                <a:gd name="connsiteY6" fmla="*/ 545307 h 794837"/>
                <a:gd name="connsiteX7" fmla="*/ 644920 w 958519"/>
                <a:gd name="connsiteY7" fmla="*/ 526431 h 794837"/>
                <a:gd name="connsiteX8" fmla="*/ 641880 w 958519"/>
                <a:gd name="connsiteY8" fmla="*/ 465357 h 794837"/>
                <a:gd name="connsiteX9" fmla="*/ 629441 w 958519"/>
                <a:gd name="connsiteY9" fmla="*/ 467387 h 794837"/>
                <a:gd name="connsiteX10" fmla="*/ 616525 w 958519"/>
                <a:gd name="connsiteY10" fmla="*/ 466971 h 794837"/>
                <a:gd name="connsiteX11" fmla="*/ 619140 w 958519"/>
                <a:gd name="connsiteY11" fmla="*/ 519985 h 794837"/>
                <a:gd name="connsiteX12" fmla="*/ 594278 w 958519"/>
                <a:gd name="connsiteY12" fmla="*/ 545767 h 794837"/>
                <a:gd name="connsiteX13" fmla="*/ 481942 w 958519"/>
                <a:gd name="connsiteY13" fmla="*/ 545306 h 794837"/>
                <a:gd name="connsiteX14" fmla="*/ 369607 w 958519"/>
                <a:gd name="connsiteY14" fmla="*/ 545306 h 794837"/>
                <a:gd name="connsiteX15" fmla="*/ 345666 w 958519"/>
                <a:gd name="connsiteY15" fmla="*/ 521826 h 794837"/>
                <a:gd name="connsiteX16" fmla="*/ 355795 w 958519"/>
                <a:gd name="connsiteY16" fmla="*/ 313269 h 794837"/>
                <a:gd name="connsiteX17" fmla="*/ 374211 w 958519"/>
                <a:gd name="connsiteY17" fmla="*/ 295775 h 794837"/>
                <a:gd name="connsiteX18" fmla="*/ 590135 w 958519"/>
                <a:gd name="connsiteY18" fmla="*/ 295775 h 794837"/>
                <a:gd name="connsiteX19" fmla="*/ 609011 w 958519"/>
                <a:gd name="connsiteY19" fmla="*/ 314651 h 794837"/>
                <a:gd name="connsiteX20" fmla="*/ 616342 w 958519"/>
                <a:gd name="connsiteY20" fmla="*/ 463262 h 794837"/>
                <a:gd name="connsiteX21" fmla="*/ 641779 w 958519"/>
                <a:gd name="connsiteY21" fmla="*/ 463326 h 794837"/>
                <a:gd name="connsiteX22" fmla="*/ 634331 w 958519"/>
                <a:gd name="connsiteY22" fmla="*/ 313730 h 794837"/>
                <a:gd name="connsiteX23" fmla="*/ 652747 w 958519"/>
                <a:gd name="connsiteY23" fmla="*/ 294854 h 794837"/>
                <a:gd name="connsiteX24" fmla="*/ 115471 w 958519"/>
                <a:gd name="connsiteY24" fmla="*/ 294854 h 794837"/>
                <a:gd name="connsiteX25" fmla="*/ 310677 w 958519"/>
                <a:gd name="connsiteY25" fmla="*/ 294854 h 794837"/>
                <a:gd name="connsiteX26" fmla="*/ 330474 w 958519"/>
                <a:gd name="connsiteY26" fmla="*/ 316032 h 794837"/>
                <a:gd name="connsiteX27" fmla="*/ 320346 w 958519"/>
                <a:gd name="connsiteY27" fmla="*/ 519985 h 794837"/>
                <a:gd name="connsiteX28" fmla="*/ 295024 w 958519"/>
                <a:gd name="connsiteY28" fmla="*/ 545307 h 794837"/>
                <a:gd name="connsiteX29" fmla="*/ 196499 w 958519"/>
                <a:gd name="connsiteY29" fmla="*/ 545307 h 794837"/>
                <a:gd name="connsiteX30" fmla="*/ 96134 w 958519"/>
                <a:gd name="connsiteY30" fmla="*/ 545307 h 794837"/>
                <a:gd name="connsiteX31" fmla="*/ 68050 w 958519"/>
                <a:gd name="connsiteY31" fmla="*/ 514460 h 794837"/>
                <a:gd name="connsiteX32" fmla="*/ 93832 w 958519"/>
                <a:gd name="connsiteY32" fmla="*/ 315572 h 794837"/>
                <a:gd name="connsiteX33" fmla="*/ 115471 w 958519"/>
                <a:gd name="connsiteY33" fmla="*/ 294854 h 794837"/>
                <a:gd name="connsiteX34" fmla="*/ 644460 w 958519"/>
                <a:gd name="connsiteY34" fmla="*/ 61896 h 794837"/>
                <a:gd name="connsiteX35" fmla="*/ 804215 w 958519"/>
                <a:gd name="connsiteY35" fmla="*/ 62357 h 794837"/>
                <a:gd name="connsiteX36" fmla="*/ 836443 w 958519"/>
                <a:gd name="connsiteY36" fmla="*/ 90901 h 794837"/>
                <a:gd name="connsiteX37" fmla="*/ 857621 w 958519"/>
                <a:gd name="connsiteY37" fmla="*/ 251118 h 794837"/>
                <a:gd name="connsiteX38" fmla="*/ 841968 w 958519"/>
                <a:gd name="connsiteY38" fmla="*/ 268153 h 794837"/>
                <a:gd name="connsiteX39" fmla="*/ 745746 w 958519"/>
                <a:gd name="connsiteY39" fmla="*/ 268153 h 794837"/>
                <a:gd name="connsiteX40" fmla="*/ 650905 w 958519"/>
                <a:gd name="connsiteY40" fmla="*/ 268153 h 794837"/>
                <a:gd name="connsiteX41" fmla="*/ 631109 w 958519"/>
                <a:gd name="connsiteY41" fmla="*/ 249737 h 794837"/>
                <a:gd name="connsiteX42" fmla="*/ 623282 w 958519"/>
                <a:gd name="connsiteY42" fmla="*/ 83074 h 794837"/>
                <a:gd name="connsiteX43" fmla="*/ 644460 w 958519"/>
                <a:gd name="connsiteY43" fmla="*/ 61896 h 794837"/>
                <a:gd name="connsiteX44" fmla="*/ 390324 w 958519"/>
                <a:gd name="connsiteY44" fmla="*/ 61896 h 794837"/>
                <a:gd name="connsiteX45" fmla="*/ 574941 w 958519"/>
                <a:gd name="connsiteY45" fmla="*/ 61896 h 794837"/>
                <a:gd name="connsiteX46" fmla="*/ 597500 w 958519"/>
                <a:gd name="connsiteY46" fmla="*/ 83074 h 794837"/>
                <a:gd name="connsiteX47" fmla="*/ 605327 w 958519"/>
                <a:gd name="connsiteY47" fmla="*/ 247895 h 794837"/>
                <a:gd name="connsiteX48" fmla="*/ 584609 w 958519"/>
                <a:gd name="connsiteY48" fmla="*/ 268152 h 794837"/>
                <a:gd name="connsiteX49" fmla="*/ 483323 w 958519"/>
                <a:gd name="connsiteY49" fmla="*/ 268152 h 794837"/>
                <a:gd name="connsiteX50" fmla="*/ 377894 w 958519"/>
                <a:gd name="connsiteY50" fmla="*/ 268152 h 794837"/>
                <a:gd name="connsiteX51" fmla="*/ 359478 w 958519"/>
                <a:gd name="connsiteY51" fmla="*/ 249276 h 794837"/>
                <a:gd name="connsiteX52" fmla="*/ 367305 w 958519"/>
                <a:gd name="connsiteY52" fmla="*/ 82614 h 794837"/>
                <a:gd name="connsiteX53" fmla="*/ 390324 w 958519"/>
                <a:gd name="connsiteY53" fmla="*/ 61896 h 794837"/>
                <a:gd name="connsiteX54" fmla="*/ 152302 w 958519"/>
                <a:gd name="connsiteY54" fmla="*/ 61896 h 794837"/>
                <a:gd name="connsiteX55" fmla="*/ 324488 w 958519"/>
                <a:gd name="connsiteY55" fmla="*/ 61896 h 794837"/>
                <a:gd name="connsiteX56" fmla="*/ 341522 w 958519"/>
                <a:gd name="connsiteY56" fmla="*/ 80312 h 794837"/>
                <a:gd name="connsiteX57" fmla="*/ 333696 w 958519"/>
                <a:gd name="connsiteY57" fmla="*/ 250197 h 794837"/>
                <a:gd name="connsiteX58" fmla="*/ 314820 w 958519"/>
                <a:gd name="connsiteY58" fmla="*/ 267692 h 794837"/>
                <a:gd name="connsiteX59" fmla="*/ 216757 w 958519"/>
                <a:gd name="connsiteY59" fmla="*/ 268152 h 794837"/>
                <a:gd name="connsiteX60" fmla="*/ 121916 w 958519"/>
                <a:gd name="connsiteY60" fmla="*/ 268152 h 794837"/>
                <a:gd name="connsiteX61" fmla="*/ 102580 w 958519"/>
                <a:gd name="connsiteY61" fmla="*/ 247435 h 794837"/>
                <a:gd name="connsiteX62" fmla="*/ 123758 w 958519"/>
                <a:gd name="connsiteY62" fmla="*/ 87217 h 794837"/>
                <a:gd name="connsiteX63" fmla="*/ 152302 w 958519"/>
                <a:gd name="connsiteY63" fmla="*/ 61896 h 794837"/>
                <a:gd name="connsiteX64" fmla="*/ 136187 w 958519"/>
                <a:gd name="connsiteY64" fmla="*/ 41639 h 794837"/>
                <a:gd name="connsiteX65" fmla="*/ 101198 w 958519"/>
                <a:gd name="connsiteY65" fmla="*/ 71564 h 794837"/>
                <a:gd name="connsiteX66" fmla="*/ 86465 w 958519"/>
                <a:gd name="connsiteY66" fmla="*/ 182979 h 794837"/>
                <a:gd name="connsiteX67" fmla="*/ 43188 w 958519"/>
                <a:gd name="connsiteY67" fmla="*/ 523209 h 794837"/>
                <a:gd name="connsiteX68" fmla="*/ 80020 w 958519"/>
                <a:gd name="connsiteY68" fmla="*/ 563723 h 794837"/>
                <a:gd name="connsiteX69" fmla="*/ 479180 w 958519"/>
                <a:gd name="connsiteY69" fmla="*/ 563723 h 794837"/>
                <a:gd name="connsiteX70" fmla="*/ 887546 w 958519"/>
                <a:gd name="connsiteY70" fmla="*/ 563263 h 794837"/>
                <a:gd name="connsiteX71" fmla="*/ 917932 w 958519"/>
                <a:gd name="connsiteY71" fmla="*/ 530115 h 794837"/>
                <a:gd name="connsiteX72" fmla="*/ 859462 w 958519"/>
                <a:gd name="connsiteY72" fmla="*/ 73406 h 794837"/>
                <a:gd name="connsiteX73" fmla="*/ 824012 w 958519"/>
                <a:gd name="connsiteY73" fmla="*/ 41639 h 794837"/>
                <a:gd name="connsiteX74" fmla="*/ 136187 w 958519"/>
                <a:gd name="connsiteY74" fmla="*/ 41639 h 794837"/>
                <a:gd name="connsiteX75" fmla="*/ 130202 w 958519"/>
                <a:gd name="connsiteY75" fmla="*/ 204 h 794837"/>
                <a:gd name="connsiteX76" fmla="*/ 342903 w 958519"/>
                <a:gd name="connsiteY76" fmla="*/ 204 h 794837"/>
                <a:gd name="connsiteX77" fmla="*/ 819408 w 958519"/>
                <a:gd name="connsiteY77" fmla="*/ 204 h 794837"/>
                <a:gd name="connsiteX78" fmla="*/ 899976 w 958519"/>
                <a:gd name="connsiteY78" fmla="*/ 71564 h 794837"/>
                <a:gd name="connsiteX79" fmla="*/ 957986 w 958519"/>
                <a:gd name="connsiteY79" fmla="*/ 528272 h 794837"/>
                <a:gd name="connsiteX80" fmla="*/ 904120 w 958519"/>
                <a:gd name="connsiteY80" fmla="*/ 636003 h 794837"/>
                <a:gd name="connsiteX81" fmla="*/ 870051 w 958519"/>
                <a:gd name="connsiteY81" fmla="*/ 643369 h 794837"/>
                <a:gd name="connsiteX82" fmla="*/ 707533 w 958519"/>
                <a:gd name="connsiteY82" fmla="*/ 643369 h 794837"/>
                <a:gd name="connsiteX83" fmla="*/ 536728 w 958519"/>
                <a:gd name="connsiteY83" fmla="*/ 642909 h 794837"/>
                <a:gd name="connsiteX84" fmla="*/ 521995 w 958519"/>
                <a:gd name="connsiteY84" fmla="*/ 661325 h 794837"/>
                <a:gd name="connsiteX85" fmla="*/ 547317 w 958519"/>
                <a:gd name="connsiteY85" fmla="*/ 770898 h 794837"/>
                <a:gd name="connsiteX86" fmla="*/ 531203 w 958519"/>
                <a:gd name="connsiteY86" fmla="*/ 792996 h 794837"/>
                <a:gd name="connsiteX87" fmla="*/ 423932 w 958519"/>
                <a:gd name="connsiteY87" fmla="*/ 792536 h 794837"/>
                <a:gd name="connsiteX88" fmla="*/ 411962 w 958519"/>
                <a:gd name="connsiteY88" fmla="*/ 775502 h 794837"/>
                <a:gd name="connsiteX89" fmla="*/ 436823 w 958519"/>
                <a:gd name="connsiteY89" fmla="*/ 664087 h 794837"/>
                <a:gd name="connsiteX90" fmla="*/ 419789 w 958519"/>
                <a:gd name="connsiteY90" fmla="*/ 643369 h 794837"/>
                <a:gd name="connsiteX91" fmla="*/ 103039 w 958519"/>
                <a:gd name="connsiteY91" fmla="*/ 643369 h 794837"/>
                <a:gd name="connsiteX92" fmla="*/ 832 w 958519"/>
                <a:gd name="connsiteY92" fmla="*/ 528732 h 794837"/>
                <a:gd name="connsiteX93" fmla="*/ 60683 w 958519"/>
                <a:gd name="connsiteY93" fmla="*/ 59594 h 794837"/>
                <a:gd name="connsiteX94" fmla="*/ 130202 w 958519"/>
                <a:gd name="connsiteY94" fmla="*/ 204 h 794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</a:cxnLst>
              <a:rect l="l" t="t" r="r" b="b"/>
              <a:pathLst>
                <a:path w="958519" h="794837">
                  <a:moveTo>
                    <a:pt x="652747" y="294854"/>
                  </a:moveTo>
                  <a:cubicBezTo>
                    <a:pt x="717201" y="295314"/>
                    <a:pt x="781657" y="295314"/>
                    <a:pt x="846112" y="294854"/>
                  </a:cubicBezTo>
                  <a:cubicBezTo>
                    <a:pt x="859463" y="294854"/>
                    <a:pt x="864527" y="300379"/>
                    <a:pt x="866369" y="313270"/>
                  </a:cubicBezTo>
                  <a:cubicBezTo>
                    <a:pt x="874656" y="380026"/>
                    <a:pt x="883864" y="446783"/>
                    <a:pt x="892151" y="514000"/>
                  </a:cubicBezTo>
                  <a:cubicBezTo>
                    <a:pt x="894913" y="534257"/>
                    <a:pt x="885705" y="544846"/>
                    <a:pt x="864527" y="544846"/>
                  </a:cubicBezTo>
                  <a:cubicBezTo>
                    <a:pt x="831379" y="545767"/>
                    <a:pt x="797771" y="545307"/>
                    <a:pt x="764623" y="545307"/>
                  </a:cubicBezTo>
                  <a:cubicBezTo>
                    <a:pt x="731014" y="545307"/>
                    <a:pt x="697865" y="544846"/>
                    <a:pt x="664256" y="545307"/>
                  </a:cubicBezTo>
                  <a:cubicBezTo>
                    <a:pt x="650445" y="545307"/>
                    <a:pt x="645380" y="539782"/>
                    <a:pt x="644920" y="526431"/>
                  </a:cubicBezTo>
                  <a:lnTo>
                    <a:pt x="641880" y="465357"/>
                  </a:lnTo>
                  <a:lnTo>
                    <a:pt x="629441" y="467387"/>
                  </a:lnTo>
                  <a:lnTo>
                    <a:pt x="616525" y="466971"/>
                  </a:lnTo>
                  <a:lnTo>
                    <a:pt x="619140" y="519985"/>
                  </a:lnTo>
                  <a:cubicBezTo>
                    <a:pt x="620521" y="544386"/>
                    <a:pt x="618679" y="545767"/>
                    <a:pt x="594278" y="545767"/>
                  </a:cubicBezTo>
                  <a:cubicBezTo>
                    <a:pt x="556987" y="545306"/>
                    <a:pt x="519235" y="545306"/>
                    <a:pt x="481942" y="545306"/>
                  </a:cubicBezTo>
                  <a:cubicBezTo>
                    <a:pt x="444650" y="545306"/>
                    <a:pt x="406898" y="545306"/>
                    <a:pt x="369607" y="545306"/>
                  </a:cubicBezTo>
                  <a:cubicBezTo>
                    <a:pt x="346587" y="545306"/>
                    <a:pt x="344746" y="543925"/>
                    <a:pt x="345666" y="521826"/>
                  </a:cubicBezTo>
                  <a:cubicBezTo>
                    <a:pt x="348889" y="452307"/>
                    <a:pt x="352572" y="382788"/>
                    <a:pt x="355795" y="313269"/>
                  </a:cubicBezTo>
                  <a:cubicBezTo>
                    <a:pt x="356255" y="300839"/>
                    <a:pt x="361320" y="295314"/>
                    <a:pt x="374211" y="295775"/>
                  </a:cubicBezTo>
                  <a:cubicBezTo>
                    <a:pt x="446031" y="296235"/>
                    <a:pt x="518314" y="296235"/>
                    <a:pt x="590135" y="295775"/>
                  </a:cubicBezTo>
                  <a:cubicBezTo>
                    <a:pt x="603946" y="295775"/>
                    <a:pt x="608550" y="301760"/>
                    <a:pt x="609011" y="314651"/>
                  </a:cubicBezTo>
                  <a:lnTo>
                    <a:pt x="616342" y="463262"/>
                  </a:lnTo>
                  <a:lnTo>
                    <a:pt x="641779" y="463326"/>
                  </a:lnTo>
                  <a:lnTo>
                    <a:pt x="634331" y="313730"/>
                  </a:lnTo>
                  <a:cubicBezTo>
                    <a:pt x="633410" y="299918"/>
                    <a:pt x="638935" y="294854"/>
                    <a:pt x="652747" y="294854"/>
                  </a:cubicBezTo>
                  <a:close/>
                  <a:moveTo>
                    <a:pt x="115471" y="294854"/>
                  </a:moveTo>
                  <a:cubicBezTo>
                    <a:pt x="180386" y="295314"/>
                    <a:pt x="245762" y="295314"/>
                    <a:pt x="310677" y="294854"/>
                  </a:cubicBezTo>
                  <a:cubicBezTo>
                    <a:pt x="326331" y="294854"/>
                    <a:pt x="330934" y="300839"/>
                    <a:pt x="330474" y="316032"/>
                  </a:cubicBezTo>
                  <a:cubicBezTo>
                    <a:pt x="326791" y="383710"/>
                    <a:pt x="323568" y="451847"/>
                    <a:pt x="320346" y="519985"/>
                  </a:cubicBezTo>
                  <a:cubicBezTo>
                    <a:pt x="319425" y="543005"/>
                    <a:pt x="317583" y="545307"/>
                    <a:pt x="295024" y="545307"/>
                  </a:cubicBezTo>
                  <a:cubicBezTo>
                    <a:pt x="261876" y="545767"/>
                    <a:pt x="229187" y="545307"/>
                    <a:pt x="196499" y="545307"/>
                  </a:cubicBezTo>
                  <a:cubicBezTo>
                    <a:pt x="162891" y="545307"/>
                    <a:pt x="129743" y="545767"/>
                    <a:pt x="96134" y="545307"/>
                  </a:cubicBezTo>
                  <a:cubicBezTo>
                    <a:pt x="74496" y="545307"/>
                    <a:pt x="65288" y="535638"/>
                    <a:pt x="68050" y="514460"/>
                  </a:cubicBezTo>
                  <a:cubicBezTo>
                    <a:pt x="76337" y="448164"/>
                    <a:pt x="85545" y="381868"/>
                    <a:pt x="93832" y="315572"/>
                  </a:cubicBezTo>
                  <a:cubicBezTo>
                    <a:pt x="95674" y="301760"/>
                    <a:pt x="100278" y="294854"/>
                    <a:pt x="115471" y="294854"/>
                  </a:cubicBezTo>
                  <a:close/>
                  <a:moveTo>
                    <a:pt x="644460" y="61896"/>
                  </a:moveTo>
                  <a:cubicBezTo>
                    <a:pt x="697865" y="62357"/>
                    <a:pt x="750810" y="61896"/>
                    <a:pt x="804215" y="62357"/>
                  </a:cubicBezTo>
                  <a:cubicBezTo>
                    <a:pt x="826314" y="62357"/>
                    <a:pt x="833681" y="68802"/>
                    <a:pt x="836443" y="90901"/>
                  </a:cubicBezTo>
                  <a:cubicBezTo>
                    <a:pt x="843809" y="144306"/>
                    <a:pt x="850255" y="197713"/>
                    <a:pt x="857621" y="251118"/>
                  </a:cubicBezTo>
                  <a:cubicBezTo>
                    <a:pt x="859462" y="264009"/>
                    <a:pt x="853938" y="268153"/>
                    <a:pt x="841968" y="268153"/>
                  </a:cubicBezTo>
                  <a:cubicBezTo>
                    <a:pt x="810201" y="268153"/>
                    <a:pt x="777973" y="268153"/>
                    <a:pt x="745746" y="268153"/>
                  </a:cubicBezTo>
                  <a:cubicBezTo>
                    <a:pt x="713979" y="268153"/>
                    <a:pt x="682672" y="267692"/>
                    <a:pt x="650905" y="268153"/>
                  </a:cubicBezTo>
                  <a:cubicBezTo>
                    <a:pt x="637554" y="268153"/>
                    <a:pt x="631569" y="263088"/>
                    <a:pt x="631109" y="249737"/>
                  </a:cubicBezTo>
                  <a:cubicBezTo>
                    <a:pt x="628807" y="194030"/>
                    <a:pt x="626505" y="138782"/>
                    <a:pt x="623282" y="83074"/>
                  </a:cubicBezTo>
                  <a:cubicBezTo>
                    <a:pt x="622361" y="66500"/>
                    <a:pt x="628807" y="61436"/>
                    <a:pt x="644460" y="61896"/>
                  </a:cubicBezTo>
                  <a:close/>
                  <a:moveTo>
                    <a:pt x="390324" y="61896"/>
                  </a:moveTo>
                  <a:cubicBezTo>
                    <a:pt x="452016" y="62817"/>
                    <a:pt x="513249" y="62817"/>
                    <a:pt x="574941" y="61896"/>
                  </a:cubicBezTo>
                  <a:cubicBezTo>
                    <a:pt x="591055" y="61896"/>
                    <a:pt x="597040" y="67881"/>
                    <a:pt x="597500" y="83074"/>
                  </a:cubicBezTo>
                  <a:cubicBezTo>
                    <a:pt x="599802" y="137861"/>
                    <a:pt x="602564" y="193109"/>
                    <a:pt x="605327" y="247895"/>
                  </a:cubicBezTo>
                  <a:cubicBezTo>
                    <a:pt x="606247" y="263549"/>
                    <a:pt x="599802" y="268152"/>
                    <a:pt x="584609" y="268152"/>
                  </a:cubicBezTo>
                  <a:cubicBezTo>
                    <a:pt x="551461" y="267692"/>
                    <a:pt x="517392" y="268152"/>
                    <a:pt x="483323" y="268152"/>
                  </a:cubicBezTo>
                  <a:cubicBezTo>
                    <a:pt x="448333" y="268152"/>
                    <a:pt x="412883" y="267692"/>
                    <a:pt x="377894" y="268152"/>
                  </a:cubicBezTo>
                  <a:cubicBezTo>
                    <a:pt x="364082" y="268152"/>
                    <a:pt x="358557" y="263088"/>
                    <a:pt x="359478" y="249276"/>
                  </a:cubicBezTo>
                  <a:cubicBezTo>
                    <a:pt x="362240" y="193569"/>
                    <a:pt x="365003" y="138321"/>
                    <a:pt x="367305" y="82614"/>
                  </a:cubicBezTo>
                  <a:cubicBezTo>
                    <a:pt x="367765" y="66961"/>
                    <a:pt x="374671" y="61436"/>
                    <a:pt x="390324" y="61896"/>
                  </a:cubicBezTo>
                  <a:close/>
                  <a:moveTo>
                    <a:pt x="152302" y="61896"/>
                  </a:moveTo>
                  <a:cubicBezTo>
                    <a:pt x="209851" y="61896"/>
                    <a:pt x="266939" y="61896"/>
                    <a:pt x="324488" y="61896"/>
                  </a:cubicBezTo>
                  <a:cubicBezTo>
                    <a:pt x="337379" y="61896"/>
                    <a:pt x="342443" y="67881"/>
                    <a:pt x="341522" y="80312"/>
                  </a:cubicBezTo>
                  <a:cubicBezTo>
                    <a:pt x="338760" y="136940"/>
                    <a:pt x="335998" y="193569"/>
                    <a:pt x="333696" y="250197"/>
                  </a:cubicBezTo>
                  <a:cubicBezTo>
                    <a:pt x="333235" y="262627"/>
                    <a:pt x="327711" y="267692"/>
                    <a:pt x="314820" y="267692"/>
                  </a:cubicBezTo>
                  <a:cubicBezTo>
                    <a:pt x="282592" y="268152"/>
                    <a:pt x="249905" y="268152"/>
                    <a:pt x="216757" y="268152"/>
                  </a:cubicBezTo>
                  <a:cubicBezTo>
                    <a:pt x="184990" y="268152"/>
                    <a:pt x="153683" y="267692"/>
                    <a:pt x="121916" y="268152"/>
                  </a:cubicBezTo>
                  <a:cubicBezTo>
                    <a:pt x="106723" y="268613"/>
                    <a:pt x="100738" y="263088"/>
                    <a:pt x="102580" y="247435"/>
                  </a:cubicBezTo>
                  <a:cubicBezTo>
                    <a:pt x="109946" y="194029"/>
                    <a:pt x="116852" y="140623"/>
                    <a:pt x="123758" y="87217"/>
                  </a:cubicBezTo>
                  <a:cubicBezTo>
                    <a:pt x="126060" y="71104"/>
                    <a:pt x="135267" y="61896"/>
                    <a:pt x="152302" y="61896"/>
                  </a:cubicBezTo>
                  <a:close/>
                  <a:moveTo>
                    <a:pt x="136187" y="41639"/>
                  </a:moveTo>
                  <a:cubicBezTo>
                    <a:pt x="112247" y="41639"/>
                    <a:pt x="104420" y="48084"/>
                    <a:pt x="101198" y="71564"/>
                  </a:cubicBezTo>
                  <a:cubicBezTo>
                    <a:pt x="95673" y="108396"/>
                    <a:pt x="91069" y="145687"/>
                    <a:pt x="86465" y="182979"/>
                  </a:cubicBezTo>
                  <a:cubicBezTo>
                    <a:pt x="72193" y="296696"/>
                    <a:pt x="57461" y="409953"/>
                    <a:pt x="43188" y="523209"/>
                  </a:cubicBezTo>
                  <a:cubicBezTo>
                    <a:pt x="38584" y="556817"/>
                    <a:pt x="45951" y="563723"/>
                    <a:pt x="80020" y="563723"/>
                  </a:cubicBezTo>
                  <a:cubicBezTo>
                    <a:pt x="213073" y="563723"/>
                    <a:pt x="346125" y="563723"/>
                    <a:pt x="479180" y="563723"/>
                  </a:cubicBezTo>
                  <a:cubicBezTo>
                    <a:pt x="615455" y="563723"/>
                    <a:pt x="751270" y="563723"/>
                    <a:pt x="887546" y="563263"/>
                  </a:cubicBezTo>
                  <a:cubicBezTo>
                    <a:pt x="912407" y="563263"/>
                    <a:pt x="921155" y="554055"/>
                    <a:pt x="917932" y="530115"/>
                  </a:cubicBezTo>
                  <a:cubicBezTo>
                    <a:pt x="898595" y="377725"/>
                    <a:pt x="878799" y="225795"/>
                    <a:pt x="859462" y="73406"/>
                  </a:cubicBezTo>
                  <a:cubicBezTo>
                    <a:pt x="856240" y="49005"/>
                    <a:pt x="848413" y="41639"/>
                    <a:pt x="824012" y="41639"/>
                  </a:cubicBezTo>
                  <a:cubicBezTo>
                    <a:pt x="594738" y="41639"/>
                    <a:pt x="365463" y="41639"/>
                    <a:pt x="136187" y="41639"/>
                  </a:cubicBezTo>
                  <a:close/>
                  <a:moveTo>
                    <a:pt x="130202" y="204"/>
                  </a:moveTo>
                  <a:cubicBezTo>
                    <a:pt x="201102" y="-257"/>
                    <a:pt x="272002" y="204"/>
                    <a:pt x="342903" y="204"/>
                  </a:cubicBezTo>
                  <a:cubicBezTo>
                    <a:pt x="501738" y="204"/>
                    <a:pt x="660573" y="204"/>
                    <a:pt x="819408" y="204"/>
                  </a:cubicBezTo>
                  <a:cubicBezTo>
                    <a:pt x="869130" y="204"/>
                    <a:pt x="893991" y="22302"/>
                    <a:pt x="899976" y="71564"/>
                  </a:cubicBezTo>
                  <a:cubicBezTo>
                    <a:pt x="919313" y="223954"/>
                    <a:pt x="938649" y="376343"/>
                    <a:pt x="957986" y="528272"/>
                  </a:cubicBezTo>
                  <a:cubicBezTo>
                    <a:pt x="962590" y="566024"/>
                    <a:pt x="936808" y="617588"/>
                    <a:pt x="904120" y="636003"/>
                  </a:cubicBezTo>
                  <a:cubicBezTo>
                    <a:pt x="893531" y="641988"/>
                    <a:pt x="882021" y="643369"/>
                    <a:pt x="870051" y="643369"/>
                  </a:cubicBezTo>
                  <a:cubicBezTo>
                    <a:pt x="816646" y="643369"/>
                    <a:pt x="761859" y="643369"/>
                    <a:pt x="707533" y="643369"/>
                  </a:cubicBezTo>
                  <a:cubicBezTo>
                    <a:pt x="650445" y="643369"/>
                    <a:pt x="593817" y="643830"/>
                    <a:pt x="536728" y="642909"/>
                  </a:cubicBezTo>
                  <a:cubicBezTo>
                    <a:pt x="521995" y="642909"/>
                    <a:pt x="518312" y="647053"/>
                    <a:pt x="521995" y="661325"/>
                  </a:cubicBezTo>
                  <a:cubicBezTo>
                    <a:pt x="530743" y="697696"/>
                    <a:pt x="538109" y="734527"/>
                    <a:pt x="547317" y="770898"/>
                  </a:cubicBezTo>
                  <a:cubicBezTo>
                    <a:pt x="551461" y="786551"/>
                    <a:pt x="546857" y="792076"/>
                    <a:pt x="531203" y="792996"/>
                  </a:cubicBezTo>
                  <a:cubicBezTo>
                    <a:pt x="495293" y="795298"/>
                    <a:pt x="459843" y="795759"/>
                    <a:pt x="423932" y="792536"/>
                  </a:cubicBezTo>
                  <a:cubicBezTo>
                    <a:pt x="411502" y="791615"/>
                    <a:pt x="409200" y="786551"/>
                    <a:pt x="411962" y="775502"/>
                  </a:cubicBezTo>
                  <a:cubicBezTo>
                    <a:pt x="420709" y="738210"/>
                    <a:pt x="428536" y="701379"/>
                    <a:pt x="436823" y="664087"/>
                  </a:cubicBezTo>
                  <a:cubicBezTo>
                    <a:pt x="441427" y="644290"/>
                    <a:pt x="440506" y="643369"/>
                    <a:pt x="419789" y="643369"/>
                  </a:cubicBezTo>
                  <a:cubicBezTo>
                    <a:pt x="314358" y="643369"/>
                    <a:pt x="208929" y="643369"/>
                    <a:pt x="103039" y="643369"/>
                  </a:cubicBezTo>
                  <a:cubicBezTo>
                    <a:pt x="41347" y="643369"/>
                    <a:pt x="-6994" y="589964"/>
                    <a:pt x="832" y="528732"/>
                  </a:cubicBezTo>
                  <a:cubicBezTo>
                    <a:pt x="20168" y="372199"/>
                    <a:pt x="40426" y="216127"/>
                    <a:pt x="60683" y="59594"/>
                  </a:cubicBezTo>
                  <a:cubicBezTo>
                    <a:pt x="65287" y="24144"/>
                    <a:pt x="93371" y="664"/>
                    <a:pt x="130202" y="204"/>
                  </a:cubicBezTo>
                  <a:close/>
                </a:path>
              </a:pathLst>
            </a:custGeom>
            <a:solidFill>
              <a:schemeClr val="accent4"/>
            </a:solidFill>
            <a:ln w="45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7" name="Graphic 2">
              <a:extLst>
                <a:ext uri="{FF2B5EF4-FFF2-40B4-BE49-F238E27FC236}">
                  <a16:creationId xmlns:a16="http://schemas.microsoft.com/office/drawing/2014/main" id="{23EEDD21-2EA5-4CC8-BEB1-21C947FB016C}"/>
                </a:ext>
              </a:extLst>
            </p:cNvPr>
            <p:cNvSpPr/>
            <p:nvPr/>
          </p:nvSpPr>
          <p:spPr>
            <a:xfrm>
              <a:off x="2123993" y="4607714"/>
              <a:ext cx="852021" cy="884377"/>
            </a:xfrm>
            <a:custGeom>
              <a:avLst/>
              <a:gdLst>
                <a:gd name="connsiteX0" fmla="*/ 2107883 w 2257425"/>
                <a:gd name="connsiteY0" fmla="*/ 1311593 h 2343150"/>
                <a:gd name="connsiteX1" fmla="*/ 2044065 w 2257425"/>
                <a:gd name="connsiteY1" fmla="*/ 0 h 2343150"/>
                <a:gd name="connsiteX2" fmla="*/ 1905000 w 2257425"/>
                <a:gd name="connsiteY2" fmla="*/ 0 h 2343150"/>
                <a:gd name="connsiteX3" fmla="*/ 1843088 w 2257425"/>
                <a:gd name="connsiteY3" fmla="*/ 1312545 h 2343150"/>
                <a:gd name="connsiteX4" fmla="*/ 1762125 w 2257425"/>
                <a:gd name="connsiteY4" fmla="*/ 1315403 h 2343150"/>
                <a:gd name="connsiteX5" fmla="*/ 1698308 w 2257425"/>
                <a:gd name="connsiteY5" fmla="*/ 269558 h 2343150"/>
                <a:gd name="connsiteX6" fmla="*/ 1556385 w 2257425"/>
                <a:gd name="connsiteY6" fmla="*/ 269558 h 2343150"/>
                <a:gd name="connsiteX7" fmla="*/ 1495425 w 2257425"/>
                <a:gd name="connsiteY7" fmla="*/ 1320165 h 2343150"/>
                <a:gd name="connsiteX8" fmla="*/ 1379220 w 2257425"/>
                <a:gd name="connsiteY8" fmla="*/ 1325880 h 2343150"/>
                <a:gd name="connsiteX9" fmla="*/ 1379220 w 2257425"/>
                <a:gd name="connsiteY9" fmla="*/ 1153478 h 2343150"/>
                <a:gd name="connsiteX10" fmla="*/ 1321118 w 2257425"/>
                <a:gd name="connsiteY10" fmla="*/ 1050608 h 2343150"/>
                <a:gd name="connsiteX11" fmla="*/ 1305878 w 2257425"/>
                <a:gd name="connsiteY11" fmla="*/ 1036320 h 2343150"/>
                <a:gd name="connsiteX12" fmla="*/ 1239203 w 2257425"/>
                <a:gd name="connsiteY12" fmla="*/ 1029653 h 2343150"/>
                <a:gd name="connsiteX13" fmla="*/ 1205865 w 2257425"/>
                <a:gd name="connsiteY13" fmla="*/ 1060133 h 2343150"/>
                <a:gd name="connsiteX14" fmla="*/ 1163003 w 2257425"/>
                <a:gd name="connsiteY14" fmla="*/ 1141095 h 2343150"/>
                <a:gd name="connsiteX15" fmla="*/ 1132523 w 2257425"/>
                <a:gd name="connsiteY15" fmla="*/ 1168718 h 2343150"/>
                <a:gd name="connsiteX16" fmla="*/ 1103948 w 2257425"/>
                <a:gd name="connsiteY16" fmla="*/ 1197293 h 2343150"/>
                <a:gd name="connsiteX17" fmla="*/ 1103948 w 2257425"/>
                <a:gd name="connsiteY17" fmla="*/ 1243965 h 2343150"/>
                <a:gd name="connsiteX18" fmla="*/ 1095375 w 2257425"/>
                <a:gd name="connsiteY18" fmla="*/ 1259205 h 2343150"/>
                <a:gd name="connsiteX19" fmla="*/ 1084898 w 2257425"/>
                <a:gd name="connsiteY19" fmla="*/ 1243013 h 2343150"/>
                <a:gd name="connsiteX20" fmla="*/ 1082040 w 2257425"/>
                <a:gd name="connsiteY20" fmla="*/ 1167765 h 2343150"/>
                <a:gd name="connsiteX21" fmla="*/ 1082040 w 2257425"/>
                <a:gd name="connsiteY21" fmla="*/ 967740 h 2343150"/>
                <a:gd name="connsiteX22" fmla="*/ 1052513 w 2257425"/>
                <a:gd name="connsiteY22" fmla="*/ 934403 h 2343150"/>
                <a:gd name="connsiteX23" fmla="*/ 835343 w 2257425"/>
                <a:gd name="connsiteY23" fmla="*/ 934403 h 2343150"/>
                <a:gd name="connsiteX24" fmla="*/ 809625 w 2257425"/>
                <a:gd name="connsiteY24" fmla="*/ 962025 h 2343150"/>
                <a:gd name="connsiteX25" fmla="*/ 810578 w 2257425"/>
                <a:gd name="connsiteY25" fmla="*/ 1013460 h 2343150"/>
                <a:gd name="connsiteX26" fmla="*/ 787718 w 2257425"/>
                <a:gd name="connsiteY26" fmla="*/ 1050608 h 2343150"/>
                <a:gd name="connsiteX27" fmla="*/ 727710 w 2257425"/>
                <a:gd name="connsiteY27" fmla="*/ 1145858 h 2343150"/>
                <a:gd name="connsiteX28" fmla="*/ 727710 w 2257425"/>
                <a:gd name="connsiteY28" fmla="*/ 1238250 h 2343150"/>
                <a:gd name="connsiteX29" fmla="*/ 679133 w 2257425"/>
                <a:gd name="connsiteY29" fmla="*/ 1285875 h 2343150"/>
                <a:gd name="connsiteX30" fmla="*/ 634365 w 2257425"/>
                <a:gd name="connsiteY30" fmla="*/ 1329690 h 2343150"/>
                <a:gd name="connsiteX31" fmla="*/ 631508 w 2257425"/>
                <a:gd name="connsiteY31" fmla="*/ 1626870 h 2343150"/>
                <a:gd name="connsiteX32" fmla="*/ 564833 w 2257425"/>
                <a:gd name="connsiteY32" fmla="*/ 1503045 h 2343150"/>
                <a:gd name="connsiteX33" fmla="*/ 330518 w 2257425"/>
                <a:gd name="connsiteY33" fmla="*/ 1635443 h 2343150"/>
                <a:gd name="connsiteX34" fmla="*/ 259080 w 2257425"/>
                <a:gd name="connsiteY34" fmla="*/ 1503998 h 2343150"/>
                <a:gd name="connsiteX35" fmla="*/ 3810 w 2257425"/>
                <a:gd name="connsiteY35" fmla="*/ 1649730 h 2343150"/>
                <a:gd name="connsiteX36" fmla="*/ 0 w 2257425"/>
                <a:gd name="connsiteY36" fmla="*/ 2349818 h 2343150"/>
                <a:gd name="connsiteX37" fmla="*/ 2255520 w 2257425"/>
                <a:gd name="connsiteY37" fmla="*/ 2349818 h 2343150"/>
                <a:gd name="connsiteX38" fmla="*/ 2259330 w 2257425"/>
                <a:gd name="connsiteY38" fmla="*/ 1314450 h 2343150"/>
                <a:gd name="connsiteX39" fmla="*/ 2107883 w 2257425"/>
                <a:gd name="connsiteY39" fmla="*/ 1311593 h 2343150"/>
                <a:gd name="connsiteX40" fmla="*/ 943928 w 2257425"/>
                <a:gd name="connsiteY40" fmla="*/ 1273493 h 2343150"/>
                <a:gd name="connsiteX41" fmla="*/ 962025 w 2257425"/>
                <a:gd name="connsiteY41" fmla="*/ 1253490 h 2343150"/>
                <a:gd name="connsiteX42" fmla="*/ 982028 w 2257425"/>
                <a:gd name="connsiteY42" fmla="*/ 1274445 h 2343150"/>
                <a:gd name="connsiteX43" fmla="*/ 982028 w 2257425"/>
                <a:gd name="connsiteY43" fmla="*/ 1330643 h 2343150"/>
                <a:gd name="connsiteX44" fmla="*/ 982980 w 2257425"/>
                <a:gd name="connsiteY44" fmla="*/ 1330643 h 2343150"/>
                <a:gd name="connsiteX45" fmla="*/ 982980 w 2257425"/>
                <a:gd name="connsiteY45" fmla="*/ 1383983 h 2343150"/>
                <a:gd name="connsiteX46" fmla="*/ 1015365 w 2257425"/>
                <a:gd name="connsiteY46" fmla="*/ 1415415 h 2343150"/>
                <a:gd name="connsiteX47" fmla="*/ 1083945 w 2257425"/>
                <a:gd name="connsiteY47" fmla="*/ 1415415 h 2343150"/>
                <a:gd name="connsiteX48" fmla="*/ 1104900 w 2257425"/>
                <a:gd name="connsiteY48" fmla="*/ 1434465 h 2343150"/>
                <a:gd name="connsiteX49" fmla="*/ 1076325 w 2257425"/>
                <a:gd name="connsiteY49" fmla="*/ 1478280 h 2343150"/>
                <a:gd name="connsiteX50" fmla="*/ 1065848 w 2257425"/>
                <a:gd name="connsiteY50" fmla="*/ 1502093 h 2343150"/>
                <a:gd name="connsiteX51" fmla="*/ 1065848 w 2257425"/>
                <a:gd name="connsiteY51" fmla="*/ 1631633 h 2343150"/>
                <a:gd name="connsiteX52" fmla="*/ 1040130 w 2257425"/>
                <a:gd name="connsiteY52" fmla="*/ 1657350 h 2343150"/>
                <a:gd name="connsiteX53" fmla="*/ 964883 w 2257425"/>
                <a:gd name="connsiteY53" fmla="*/ 1657350 h 2343150"/>
                <a:gd name="connsiteX54" fmla="*/ 944880 w 2257425"/>
                <a:gd name="connsiteY54" fmla="*/ 1637348 h 2343150"/>
                <a:gd name="connsiteX55" fmla="*/ 943928 w 2257425"/>
                <a:gd name="connsiteY55" fmla="*/ 1273493 h 2343150"/>
                <a:gd name="connsiteX56" fmla="*/ 858203 w 2257425"/>
                <a:gd name="connsiteY56" fmla="*/ 992505 h 2343150"/>
                <a:gd name="connsiteX57" fmla="*/ 882968 w 2257425"/>
                <a:gd name="connsiteY57" fmla="*/ 980123 h 2343150"/>
                <a:gd name="connsiteX58" fmla="*/ 1009650 w 2257425"/>
                <a:gd name="connsiteY58" fmla="*/ 980123 h 2343150"/>
                <a:gd name="connsiteX59" fmla="*/ 1035368 w 2257425"/>
                <a:gd name="connsiteY59" fmla="*/ 1006793 h 2343150"/>
                <a:gd name="connsiteX60" fmla="*/ 1035368 w 2257425"/>
                <a:gd name="connsiteY60" fmla="*/ 1138238 h 2343150"/>
                <a:gd name="connsiteX61" fmla="*/ 1036320 w 2257425"/>
                <a:gd name="connsiteY61" fmla="*/ 1138238 h 2343150"/>
                <a:gd name="connsiteX62" fmla="*/ 1036320 w 2257425"/>
                <a:gd name="connsiteY62" fmla="*/ 1267778 h 2343150"/>
                <a:gd name="connsiteX63" fmla="*/ 1075373 w 2257425"/>
                <a:gd name="connsiteY63" fmla="*/ 1307783 h 2343150"/>
                <a:gd name="connsiteX64" fmla="*/ 1104900 w 2257425"/>
                <a:gd name="connsiteY64" fmla="*/ 1358265 h 2343150"/>
                <a:gd name="connsiteX65" fmla="*/ 1070610 w 2257425"/>
                <a:gd name="connsiteY65" fmla="*/ 1378268 h 2343150"/>
                <a:gd name="connsiteX66" fmla="*/ 1062990 w 2257425"/>
                <a:gd name="connsiteY66" fmla="*/ 1377315 h 2343150"/>
                <a:gd name="connsiteX67" fmla="*/ 1019175 w 2257425"/>
                <a:gd name="connsiteY67" fmla="*/ 1329690 h 2343150"/>
                <a:gd name="connsiteX68" fmla="*/ 1020128 w 2257425"/>
                <a:gd name="connsiteY68" fmla="*/ 1239203 h 2343150"/>
                <a:gd name="connsiteX69" fmla="*/ 1002983 w 2257425"/>
                <a:gd name="connsiteY69" fmla="*/ 1219200 h 2343150"/>
                <a:gd name="connsiteX70" fmla="*/ 990600 w 2257425"/>
                <a:gd name="connsiteY70" fmla="*/ 1218248 h 2343150"/>
                <a:gd name="connsiteX71" fmla="*/ 944880 w 2257425"/>
                <a:gd name="connsiteY71" fmla="*/ 1168718 h 2343150"/>
                <a:gd name="connsiteX72" fmla="*/ 870585 w 2257425"/>
                <a:gd name="connsiteY72" fmla="*/ 1042035 h 2343150"/>
                <a:gd name="connsiteX73" fmla="*/ 858203 w 2257425"/>
                <a:gd name="connsiteY73" fmla="*/ 992505 h 2343150"/>
                <a:gd name="connsiteX74" fmla="*/ 680085 w 2257425"/>
                <a:gd name="connsiteY74" fmla="*/ 1354455 h 2343150"/>
                <a:gd name="connsiteX75" fmla="*/ 704850 w 2257425"/>
                <a:gd name="connsiteY75" fmla="*/ 1331595 h 2343150"/>
                <a:gd name="connsiteX76" fmla="*/ 726758 w 2257425"/>
                <a:gd name="connsiteY76" fmla="*/ 1355408 h 2343150"/>
                <a:gd name="connsiteX77" fmla="*/ 726758 w 2257425"/>
                <a:gd name="connsiteY77" fmla="*/ 1496378 h 2343150"/>
                <a:gd name="connsiteX78" fmla="*/ 726758 w 2257425"/>
                <a:gd name="connsiteY78" fmla="*/ 1632585 h 2343150"/>
                <a:gd name="connsiteX79" fmla="*/ 702945 w 2257425"/>
                <a:gd name="connsiteY79" fmla="*/ 1657350 h 2343150"/>
                <a:gd name="connsiteX80" fmla="*/ 679133 w 2257425"/>
                <a:gd name="connsiteY80" fmla="*/ 1632585 h 2343150"/>
                <a:gd name="connsiteX81" fmla="*/ 680085 w 2257425"/>
                <a:gd name="connsiteY81" fmla="*/ 1354455 h 2343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</a:cxnLst>
              <a:rect l="l" t="t" r="r" b="b"/>
              <a:pathLst>
                <a:path w="2257425" h="2343150">
                  <a:moveTo>
                    <a:pt x="2107883" y="1311593"/>
                  </a:moveTo>
                  <a:lnTo>
                    <a:pt x="2044065" y="0"/>
                  </a:lnTo>
                  <a:lnTo>
                    <a:pt x="1905000" y="0"/>
                  </a:lnTo>
                  <a:lnTo>
                    <a:pt x="1843088" y="1312545"/>
                  </a:lnTo>
                  <a:lnTo>
                    <a:pt x="1762125" y="1315403"/>
                  </a:lnTo>
                  <a:lnTo>
                    <a:pt x="1698308" y="269558"/>
                  </a:lnTo>
                  <a:lnTo>
                    <a:pt x="1556385" y="269558"/>
                  </a:lnTo>
                  <a:lnTo>
                    <a:pt x="1495425" y="1320165"/>
                  </a:lnTo>
                  <a:lnTo>
                    <a:pt x="1379220" y="1325880"/>
                  </a:lnTo>
                  <a:cubicBezTo>
                    <a:pt x="1379220" y="1268730"/>
                    <a:pt x="1379220" y="1210628"/>
                    <a:pt x="1379220" y="1153478"/>
                  </a:cubicBezTo>
                  <a:cubicBezTo>
                    <a:pt x="1379220" y="1108710"/>
                    <a:pt x="1361123" y="1073468"/>
                    <a:pt x="1321118" y="1050608"/>
                  </a:cubicBezTo>
                  <a:cubicBezTo>
                    <a:pt x="1314450" y="1046798"/>
                    <a:pt x="1309688" y="1042988"/>
                    <a:pt x="1305878" y="1036320"/>
                  </a:cubicBezTo>
                  <a:cubicBezTo>
                    <a:pt x="1297305" y="1020128"/>
                    <a:pt x="1247775" y="1014413"/>
                    <a:pt x="1239203" y="1029653"/>
                  </a:cubicBezTo>
                  <a:cubicBezTo>
                    <a:pt x="1230630" y="1044893"/>
                    <a:pt x="1217295" y="1050608"/>
                    <a:pt x="1205865" y="1060133"/>
                  </a:cubicBezTo>
                  <a:cubicBezTo>
                    <a:pt x="1179195" y="1081088"/>
                    <a:pt x="1163003" y="1107758"/>
                    <a:pt x="1163003" y="1141095"/>
                  </a:cubicBezTo>
                  <a:cubicBezTo>
                    <a:pt x="1163003" y="1164908"/>
                    <a:pt x="1153478" y="1171575"/>
                    <a:pt x="1132523" y="1168718"/>
                  </a:cubicBezTo>
                  <a:cubicBezTo>
                    <a:pt x="1111568" y="1165860"/>
                    <a:pt x="1102995" y="1177290"/>
                    <a:pt x="1103948" y="1197293"/>
                  </a:cubicBezTo>
                  <a:cubicBezTo>
                    <a:pt x="1104900" y="1212533"/>
                    <a:pt x="1103948" y="1227773"/>
                    <a:pt x="1103948" y="1243965"/>
                  </a:cubicBezTo>
                  <a:cubicBezTo>
                    <a:pt x="1103948" y="1250633"/>
                    <a:pt x="1104900" y="1258253"/>
                    <a:pt x="1095375" y="1259205"/>
                  </a:cubicBezTo>
                  <a:cubicBezTo>
                    <a:pt x="1084898" y="1260158"/>
                    <a:pt x="1084898" y="1250633"/>
                    <a:pt x="1084898" y="1243013"/>
                  </a:cubicBezTo>
                  <a:cubicBezTo>
                    <a:pt x="1083945" y="1218248"/>
                    <a:pt x="1082040" y="1192530"/>
                    <a:pt x="1082040" y="1167765"/>
                  </a:cubicBezTo>
                  <a:cubicBezTo>
                    <a:pt x="1081088" y="1101090"/>
                    <a:pt x="1081088" y="1034415"/>
                    <a:pt x="1082040" y="967740"/>
                  </a:cubicBezTo>
                  <a:cubicBezTo>
                    <a:pt x="1082040" y="947738"/>
                    <a:pt x="1075373" y="934403"/>
                    <a:pt x="1052513" y="934403"/>
                  </a:cubicBezTo>
                  <a:cubicBezTo>
                    <a:pt x="980123" y="934403"/>
                    <a:pt x="907733" y="934403"/>
                    <a:pt x="835343" y="934403"/>
                  </a:cubicBezTo>
                  <a:cubicBezTo>
                    <a:pt x="817245" y="934403"/>
                    <a:pt x="808673" y="943928"/>
                    <a:pt x="809625" y="962025"/>
                  </a:cubicBezTo>
                  <a:cubicBezTo>
                    <a:pt x="809625" y="979170"/>
                    <a:pt x="808673" y="996315"/>
                    <a:pt x="810578" y="1013460"/>
                  </a:cubicBezTo>
                  <a:cubicBezTo>
                    <a:pt x="812483" y="1032510"/>
                    <a:pt x="805815" y="1042988"/>
                    <a:pt x="787718" y="1050608"/>
                  </a:cubicBezTo>
                  <a:cubicBezTo>
                    <a:pt x="747713" y="1068705"/>
                    <a:pt x="728663" y="1102043"/>
                    <a:pt x="727710" y="1145858"/>
                  </a:cubicBezTo>
                  <a:cubicBezTo>
                    <a:pt x="727710" y="1176338"/>
                    <a:pt x="727710" y="1207770"/>
                    <a:pt x="727710" y="1238250"/>
                  </a:cubicBezTo>
                  <a:cubicBezTo>
                    <a:pt x="727710" y="1292543"/>
                    <a:pt x="733425" y="1285875"/>
                    <a:pt x="679133" y="1285875"/>
                  </a:cubicBezTo>
                  <a:cubicBezTo>
                    <a:pt x="637223" y="1285875"/>
                    <a:pt x="634365" y="1288733"/>
                    <a:pt x="634365" y="1329690"/>
                  </a:cubicBezTo>
                  <a:cubicBezTo>
                    <a:pt x="633413" y="1428750"/>
                    <a:pt x="631508" y="1527810"/>
                    <a:pt x="631508" y="1626870"/>
                  </a:cubicBezTo>
                  <a:lnTo>
                    <a:pt x="564833" y="1503045"/>
                  </a:lnTo>
                  <a:lnTo>
                    <a:pt x="330518" y="1635443"/>
                  </a:lnTo>
                  <a:lnTo>
                    <a:pt x="259080" y="1503998"/>
                  </a:lnTo>
                  <a:lnTo>
                    <a:pt x="3810" y="1649730"/>
                  </a:lnTo>
                  <a:lnTo>
                    <a:pt x="0" y="2349818"/>
                  </a:lnTo>
                  <a:lnTo>
                    <a:pt x="2255520" y="2349818"/>
                  </a:lnTo>
                  <a:lnTo>
                    <a:pt x="2259330" y="1314450"/>
                  </a:lnTo>
                  <a:lnTo>
                    <a:pt x="2107883" y="1311593"/>
                  </a:lnTo>
                  <a:close/>
                  <a:moveTo>
                    <a:pt x="943928" y="1273493"/>
                  </a:moveTo>
                  <a:cubicBezTo>
                    <a:pt x="943928" y="1261110"/>
                    <a:pt x="947738" y="1253490"/>
                    <a:pt x="962025" y="1253490"/>
                  </a:cubicBezTo>
                  <a:cubicBezTo>
                    <a:pt x="977265" y="1253490"/>
                    <a:pt x="982028" y="1260158"/>
                    <a:pt x="982028" y="1274445"/>
                  </a:cubicBezTo>
                  <a:cubicBezTo>
                    <a:pt x="982028" y="1293495"/>
                    <a:pt x="982028" y="1311593"/>
                    <a:pt x="982028" y="1330643"/>
                  </a:cubicBezTo>
                  <a:cubicBezTo>
                    <a:pt x="982028" y="1330643"/>
                    <a:pt x="982028" y="1330643"/>
                    <a:pt x="982980" y="1330643"/>
                  </a:cubicBezTo>
                  <a:cubicBezTo>
                    <a:pt x="982980" y="1348740"/>
                    <a:pt x="982980" y="1366838"/>
                    <a:pt x="982980" y="1383983"/>
                  </a:cubicBezTo>
                  <a:cubicBezTo>
                    <a:pt x="982980" y="1405890"/>
                    <a:pt x="992505" y="1416368"/>
                    <a:pt x="1015365" y="1415415"/>
                  </a:cubicBezTo>
                  <a:cubicBezTo>
                    <a:pt x="1038225" y="1414463"/>
                    <a:pt x="1061085" y="1415415"/>
                    <a:pt x="1083945" y="1415415"/>
                  </a:cubicBezTo>
                  <a:cubicBezTo>
                    <a:pt x="1098233" y="1415415"/>
                    <a:pt x="1104900" y="1419225"/>
                    <a:pt x="1104900" y="1434465"/>
                  </a:cubicBezTo>
                  <a:cubicBezTo>
                    <a:pt x="1103948" y="1454468"/>
                    <a:pt x="1110615" y="1478280"/>
                    <a:pt x="1076325" y="1478280"/>
                  </a:cubicBezTo>
                  <a:cubicBezTo>
                    <a:pt x="1063943" y="1478280"/>
                    <a:pt x="1065848" y="1492568"/>
                    <a:pt x="1065848" y="1502093"/>
                  </a:cubicBezTo>
                  <a:cubicBezTo>
                    <a:pt x="1065848" y="1544955"/>
                    <a:pt x="1064895" y="1587818"/>
                    <a:pt x="1065848" y="1631633"/>
                  </a:cubicBezTo>
                  <a:cubicBezTo>
                    <a:pt x="1065848" y="1650683"/>
                    <a:pt x="1059180" y="1658303"/>
                    <a:pt x="1040130" y="1657350"/>
                  </a:cubicBezTo>
                  <a:cubicBezTo>
                    <a:pt x="1015365" y="1656398"/>
                    <a:pt x="989648" y="1656398"/>
                    <a:pt x="964883" y="1657350"/>
                  </a:cubicBezTo>
                  <a:cubicBezTo>
                    <a:pt x="950595" y="1657350"/>
                    <a:pt x="943928" y="1651635"/>
                    <a:pt x="944880" y="1637348"/>
                  </a:cubicBezTo>
                  <a:cubicBezTo>
                    <a:pt x="943928" y="1515428"/>
                    <a:pt x="943928" y="1394460"/>
                    <a:pt x="943928" y="1273493"/>
                  </a:cubicBezTo>
                  <a:close/>
                  <a:moveTo>
                    <a:pt x="858203" y="992505"/>
                  </a:moveTo>
                  <a:cubicBezTo>
                    <a:pt x="858203" y="977265"/>
                    <a:pt x="872490" y="980123"/>
                    <a:pt x="882968" y="980123"/>
                  </a:cubicBezTo>
                  <a:cubicBezTo>
                    <a:pt x="924878" y="980123"/>
                    <a:pt x="967740" y="981075"/>
                    <a:pt x="1009650" y="980123"/>
                  </a:cubicBezTo>
                  <a:cubicBezTo>
                    <a:pt x="1030605" y="979170"/>
                    <a:pt x="1036320" y="987743"/>
                    <a:pt x="1035368" y="1006793"/>
                  </a:cubicBezTo>
                  <a:cubicBezTo>
                    <a:pt x="1034415" y="1050608"/>
                    <a:pt x="1035368" y="1094423"/>
                    <a:pt x="1035368" y="1138238"/>
                  </a:cubicBezTo>
                  <a:cubicBezTo>
                    <a:pt x="1035368" y="1138238"/>
                    <a:pt x="1035368" y="1138238"/>
                    <a:pt x="1036320" y="1138238"/>
                  </a:cubicBezTo>
                  <a:cubicBezTo>
                    <a:pt x="1036320" y="1181100"/>
                    <a:pt x="1036320" y="1223963"/>
                    <a:pt x="1036320" y="1267778"/>
                  </a:cubicBezTo>
                  <a:cubicBezTo>
                    <a:pt x="1036320" y="1299210"/>
                    <a:pt x="1043940" y="1305878"/>
                    <a:pt x="1075373" y="1307783"/>
                  </a:cubicBezTo>
                  <a:cubicBezTo>
                    <a:pt x="1106805" y="1308735"/>
                    <a:pt x="1106805" y="1311593"/>
                    <a:pt x="1104900" y="1358265"/>
                  </a:cubicBezTo>
                  <a:cubicBezTo>
                    <a:pt x="1103948" y="1384935"/>
                    <a:pt x="1086803" y="1379220"/>
                    <a:pt x="1070610" y="1378268"/>
                  </a:cubicBezTo>
                  <a:cubicBezTo>
                    <a:pt x="1067753" y="1378268"/>
                    <a:pt x="1065848" y="1377315"/>
                    <a:pt x="1062990" y="1377315"/>
                  </a:cubicBezTo>
                  <a:cubicBezTo>
                    <a:pt x="1019175" y="1375410"/>
                    <a:pt x="1019175" y="1375410"/>
                    <a:pt x="1019175" y="1329690"/>
                  </a:cubicBezTo>
                  <a:cubicBezTo>
                    <a:pt x="1019175" y="1299210"/>
                    <a:pt x="1017270" y="1269683"/>
                    <a:pt x="1020128" y="1239203"/>
                  </a:cubicBezTo>
                  <a:cubicBezTo>
                    <a:pt x="1021080" y="1223963"/>
                    <a:pt x="1013460" y="1221105"/>
                    <a:pt x="1002983" y="1219200"/>
                  </a:cubicBezTo>
                  <a:cubicBezTo>
                    <a:pt x="999173" y="1218248"/>
                    <a:pt x="995363" y="1218248"/>
                    <a:pt x="990600" y="1218248"/>
                  </a:cubicBezTo>
                  <a:cubicBezTo>
                    <a:pt x="941070" y="1218248"/>
                    <a:pt x="943928" y="1223010"/>
                    <a:pt x="944880" y="1168718"/>
                  </a:cubicBezTo>
                  <a:cubicBezTo>
                    <a:pt x="946785" y="1110615"/>
                    <a:pt x="926783" y="1065848"/>
                    <a:pt x="870585" y="1042035"/>
                  </a:cubicBezTo>
                  <a:cubicBezTo>
                    <a:pt x="845820" y="1031558"/>
                    <a:pt x="858203" y="1009650"/>
                    <a:pt x="858203" y="992505"/>
                  </a:cubicBezTo>
                  <a:close/>
                  <a:moveTo>
                    <a:pt x="680085" y="1354455"/>
                  </a:moveTo>
                  <a:cubicBezTo>
                    <a:pt x="680085" y="1335405"/>
                    <a:pt x="688658" y="1331595"/>
                    <a:pt x="704850" y="1331595"/>
                  </a:cubicBezTo>
                  <a:cubicBezTo>
                    <a:pt x="722948" y="1331595"/>
                    <a:pt x="726758" y="1339215"/>
                    <a:pt x="726758" y="1355408"/>
                  </a:cubicBezTo>
                  <a:cubicBezTo>
                    <a:pt x="725805" y="1402080"/>
                    <a:pt x="726758" y="1449705"/>
                    <a:pt x="726758" y="1496378"/>
                  </a:cubicBezTo>
                  <a:cubicBezTo>
                    <a:pt x="726758" y="1542098"/>
                    <a:pt x="725805" y="1586865"/>
                    <a:pt x="726758" y="1632585"/>
                  </a:cubicBezTo>
                  <a:cubicBezTo>
                    <a:pt x="726758" y="1650683"/>
                    <a:pt x="721043" y="1657350"/>
                    <a:pt x="702945" y="1657350"/>
                  </a:cubicBezTo>
                  <a:cubicBezTo>
                    <a:pt x="684848" y="1657350"/>
                    <a:pt x="679133" y="1649730"/>
                    <a:pt x="679133" y="1632585"/>
                  </a:cubicBezTo>
                  <a:cubicBezTo>
                    <a:pt x="681038" y="1540193"/>
                    <a:pt x="681038" y="1446848"/>
                    <a:pt x="680085" y="1354455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36">
              <a:extLst>
                <a:ext uri="{FF2B5EF4-FFF2-40B4-BE49-F238E27FC236}">
                  <a16:creationId xmlns:a16="http://schemas.microsoft.com/office/drawing/2014/main" id="{25734F1A-5CCA-4BEF-9D46-84FEDF17159D}"/>
                </a:ext>
              </a:extLst>
            </p:cNvPr>
            <p:cNvSpPr/>
            <p:nvPr/>
          </p:nvSpPr>
          <p:spPr>
            <a:xfrm rot="19800000">
              <a:off x="3942605" y="4376936"/>
              <a:ext cx="737597" cy="681036"/>
            </a:xfrm>
            <a:custGeom>
              <a:avLst/>
              <a:gdLst>
                <a:gd name="connsiteX0" fmla="*/ 512721 w 937112"/>
                <a:gd name="connsiteY0" fmla="*/ 186318 h 865252"/>
                <a:gd name="connsiteX1" fmla="*/ 528546 w 937112"/>
                <a:gd name="connsiteY1" fmla="*/ 198869 h 865252"/>
                <a:gd name="connsiteX2" fmla="*/ 767845 w 937112"/>
                <a:gd name="connsiteY2" fmla="*/ 509377 h 865252"/>
                <a:gd name="connsiteX3" fmla="*/ 779456 w 937112"/>
                <a:gd name="connsiteY3" fmla="*/ 572504 h 865252"/>
                <a:gd name="connsiteX4" fmla="*/ 715477 w 937112"/>
                <a:gd name="connsiteY4" fmla="*/ 813794 h 865252"/>
                <a:gd name="connsiteX5" fmla="*/ 643129 w 937112"/>
                <a:gd name="connsiteY5" fmla="*/ 865252 h 865252"/>
                <a:gd name="connsiteX6" fmla="*/ 586036 w 937112"/>
                <a:gd name="connsiteY6" fmla="*/ 852729 h 865252"/>
                <a:gd name="connsiteX7" fmla="*/ 448343 w 937112"/>
                <a:gd name="connsiteY7" fmla="*/ 818633 h 865252"/>
                <a:gd name="connsiteX8" fmla="*/ 425119 w 937112"/>
                <a:gd name="connsiteY8" fmla="*/ 781520 h 865252"/>
                <a:gd name="connsiteX9" fmla="*/ 466331 w 937112"/>
                <a:gd name="connsiteY9" fmla="*/ 613487 h 865252"/>
                <a:gd name="connsiteX10" fmla="*/ 427396 w 937112"/>
                <a:gd name="connsiteY10" fmla="*/ 546946 h 865252"/>
                <a:gd name="connsiteX11" fmla="*/ 334045 w 937112"/>
                <a:gd name="connsiteY11" fmla="*/ 522810 h 865252"/>
                <a:gd name="connsiteX12" fmla="*/ 263632 w 937112"/>
                <a:gd name="connsiteY12" fmla="*/ 565957 h 865252"/>
                <a:gd name="connsiteX13" fmla="*/ 222364 w 937112"/>
                <a:gd name="connsiteY13" fmla="*/ 728127 h 865252"/>
                <a:gd name="connsiteX14" fmla="*/ 182121 w 937112"/>
                <a:gd name="connsiteY14" fmla="*/ 751806 h 865252"/>
                <a:gd name="connsiteX15" fmla="*/ 102715 w 937112"/>
                <a:gd name="connsiteY15" fmla="*/ 730348 h 865252"/>
                <a:gd name="connsiteX16" fmla="*/ 51770 w 937112"/>
                <a:gd name="connsiteY16" fmla="*/ 645762 h 865252"/>
                <a:gd name="connsiteX17" fmla="*/ 113188 w 937112"/>
                <a:gd name="connsiteY17" fmla="*/ 397924 h 865252"/>
                <a:gd name="connsiteX18" fmla="*/ 139828 w 937112"/>
                <a:gd name="connsiteY18" fmla="*/ 366788 h 865252"/>
                <a:gd name="connsiteX19" fmla="*/ 492458 w 937112"/>
                <a:gd name="connsiteY19" fmla="*/ 189818 h 865252"/>
                <a:gd name="connsiteX20" fmla="*/ 512721 w 937112"/>
                <a:gd name="connsiteY20" fmla="*/ 186318 h 865252"/>
                <a:gd name="connsiteX21" fmla="*/ 521625 w 937112"/>
                <a:gd name="connsiteY21" fmla="*/ 1449 h 865252"/>
                <a:gd name="connsiteX22" fmla="*/ 642503 w 937112"/>
                <a:gd name="connsiteY22" fmla="*/ 58386 h 865252"/>
                <a:gd name="connsiteX23" fmla="*/ 673127 w 937112"/>
                <a:gd name="connsiteY23" fmla="*/ 95157 h 865252"/>
                <a:gd name="connsiteX24" fmla="*/ 676827 w 937112"/>
                <a:gd name="connsiteY24" fmla="*/ 81211 h 865252"/>
                <a:gd name="connsiteX25" fmla="*/ 791183 w 937112"/>
                <a:gd name="connsiteY25" fmla="*/ 15353 h 865252"/>
                <a:gd name="connsiteX26" fmla="*/ 807633 w 937112"/>
                <a:gd name="connsiteY26" fmla="*/ 19679 h 865252"/>
                <a:gd name="connsiteX27" fmla="*/ 861481 w 937112"/>
                <a:gd name="connsiteY27" fmla="*/ 110071 h 865252"/>
                <a:gd name="connsiteX28" fmla="*/ 824084 w 937112"/>
                <a:gd name="connsiteY28" fmla="*/ 252660 h 865252"/>
                <a:gd name="connsiteX29" fmla="*/ 838086 w 937112"/>
                <a:gd name="connsiteY29" fmla="*/ 331610 h 865252"/>
                <a:gd name="connsiteX30" fmla="*/ 926200 w 937112"/>
                <a:gd name="connsiteY30" fmla="*/ 453593 h 865252"/>
                <a:gd name="connsiteX31" fmla="*/ 931950 w 937112"/>
                <a:gd name="connsiteY31" fmla="*/ 498220 h 865252"/>
                <a:gd name="connsiteX32" fmla="*/ 889316 w 937112"/>
                <a:gd name="connsiteY32" fmla="*/ 509320 h 865252"/>
                <a:gd name="connsiteX33" fmla="*/ 753671 w 937112"/>
                <a:gd name="connsiteY33" fmla="*/ 427296 h 865252"/>
                <a:gd name="connsiteX34" fmla="*/ 542891 w 937112"/>
                <a:gd name="connsiteY34" fmla="*/ 148834 h 865252"/>
                <a:gd name="connsiteX35" fmla="*/ 493881 w 937112"/>
                <a:gd name="connsiteY35" fmla="*/ 138417 h 865252"/>
                <a:gd name="connsiteX36" fmla="*/ 159580 w 937112"/>
                <a:gd name="connsiteY36" fmla="*/ 307304 h 865252"/>
                <a:gd name="connsiteX37" fmla="*/ 102601 w 937112"/>
                <a:gd name="connsiteY37" fmla="*/ 312370 h 865252"/>
                <a:gd name="connsiteX38" fmla="*/ 31619 w 937112"/>
                <a:gd name="connsiteY38" fmla="*/ 292562 h 865252"/>
                <a:gd name="connsiteX39" fmla="*/ 85 w 937112"/>
                <a:gd name="connsiteY39" fmla="*/ 269281 h 865252"/>
                <a:gd name="connsiteX40" fmla="*/ 25984 w 937112"/>
                <a:gd name="connsiteY40" fmla="*/ 235754 h 865252"/>
                <a:gd name="connsiteX41" fmla="*/ 300461 w 937112"/>
                <a:gd name="connsiteY41" fmla="*/ 99711 h 865252"/>
                <a:gd name="connsiteX42" fmla="*/ 471510 w 937112"/>
                <a:gd name="connsiteY42" fmla="*/ 16947 h 865252"/>
                <a:gd name="connsiteX43" fmla="*/ 521625 w 937112"/>
                <a:gd name="connsiteY43" fmla="*/ 1449 h 8652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937112" h="865252">
                  <a:moveTo>
                    <a:pt x="512721" y="186318"/>
                  </a:moveTo>
                  <a:cubicBezTo>
                    <a:pt x="518456" y="187940"/>
                    <a:pt x="523451" y="192238"/>
                    <a:pt x="528546" y="198869"/>
                  </a:cubicBezTo>
                  <a:cubicBezTo>
                    <a:pt x="608065" y="302524"/>
                    <a:pt x="687870" y="406007"/>
                    <a:pt x="767845" y="509377"/>
                  </a:cubicBezTo>
                  <a:cubicBezTo>
                    <a:pt x="782815" y="528730"/>
                    <a:pt x="786571" y="547628"/>
                    <a:pt x="779456" y="572504"/>
                  </a:cubicBezTo>
                  <a:cubicBezTo>
                    <a:pt x="756574" y="652478"/>
                    <a:pt x="736822" y="733364"/>
                    <a:pt x="715477" y="813794"/>
                  </a:cubicBezTo>
                  <a:cubicBezTo>
                    <a:pt x="706369" y="847834"/>
                    <a:pt x="683600" y="865309"/>
                    <a:pt x="643129" y="865252"/>
                  </a:cubicBezTo>
                  <a:cubicBezTo>
                    <a:pt x="628501" y="862064"/>
                    <a:pt x="607155" y="857852"/>
                    <a:pt x="586036" y="852729"/>
                  </a:cubicBezTo>
                  <a:cubicBezTo>
                    <a:pt x="540101" y="841515"/>
                    <a:pt x="494450" y="828935"/>
                    <a:pt x="448343" y="818633"/>
                  </a:cubicBezTo>
                  <a:cubicBezTo>
                    <a:pt x="426144" y="813681"/>
                    <a:pt x="418574" y="805256"/>
                    <a:pt x="425119" y="781520"/>
                  </a:cubicBezTo>
                  <a:cubicBezTo>
                    <a:pt x="440374" y="725907"/>
                    <a:pt x="453865" y="669783"/>
                    <a:pt x="466331" y="613487"/>
                  </a:cubicBezTo>
                  <a:cubicBezTo>
                    <a:pt x="474584" y="576317"/>
                    <a:pt x="463655" y="558159"/>
                    <a:pt x="427396" y="546946"/>
                  </a:cubicBezTo>
                  <a:cubicBezTo>
                    <a:pt x="396715" y="537440"/>
                    <a:pt x="365408" y="529698"/>
                    <a:pt x="334045" y="522810"/>
                  </a:cubicBezTo>
                  <a:cubicBezTo>
                    <a:pt x="296875" y="514671"/>
                    <a:pt x="273764" y="528730"/>
                    <a:pt x="263632" y="565957"/>
                  </a:cubicBezTo>
                  <a:cubicBezTo>
                    <a:pt x="248947" y="619748"/>
                    <a:pt x="234660" y="673710"/>
                    <a:pt x="222364" y="728127"/>
                  </a:cubicBezTo>
                  <a:cubicBezTo>
                    <a:pt x="216729" y="752888"/>
                    <a:pt x="205174" y="758865"/>
                    <a:pt x="182121" y="751806"/>
                  </a:cubicBezTo>
                  <a:cubicBezTo>
                    <a:pt x="155937" y="743780"/>
                    <a:pt x="128956" y="738145"/>
                    <a:pt x="102715" y="730348"/>
                  </a:cubicBezTo>
                  <a:cubicBezTo>
                    <a:pt x="61105" y="717938"/>
                    <a:pt x="41865" y="687769"/>
                    <a:pt x="51770" y="645762"/>
                  </a:cubicBezTo>
                  <a:cubicBezTo>
                    <a:pt x="71238" y="562940"/>
                    <a:pt x="92754" y="480574"/>
                    <a:pt x="113188" y="397924"/>
                  </a:cubicBezTo>
                  <a:cubicBezTo>
                    <a:pt x="116946" y="382783"/>
                    <a:pt x="126451" y="373448"/>
                    <a:pt x="139828" y="366788"/>
                  </a:cubicBezTo>
                  <a:cubicBezTo>
                    <a:pt x="257428" y="307931"/>
                    <a:pt x="375085" y="249187"/>
                    <a:pt x="492458" y="189818"/>
                  </a:cubicBezTo>
                  <a:cubicBezTo>
                    <a:pt x="500512" y="185749"/>
                    <a:pt x="506987" y="184695"/>
                    <a:pt x="512721" y="186318"/>
                  </a:cubicBezTo>
                  <a:close/>
                  <a:moveTo>
                    <a:pt x="521625" y="1449"/>
                  </a:moveTo>
                  <a:cubicBezTo>
                    <a:pt x="567826" y="-5587"/>
                    <a:pt x="603740" y="12920"/>
                    <a:pt x="642503" y="58386"/>
                  </a:cubicBezTo>
                  <a:cubicBezTo>
                    <a:pt x="652237" y="69542"/>
                    <a:pt x="661515" y="81098"/>
                    <a:pt x="673127" y="95157"/>
                  </a:cubicBezTo>
                  <a:cubicBezTo>
                    <a:pt x="675062" y="87928"/>
                    <a:pt x="675916" y="84570"/>
                    <a:pt x="676827" y="81211"/>
                  </a:cubicBezTo>
                  <a:cubicBezTo>
                    <a:pt x="697262" y="6815"/>
                    <a:pt x="715590" y="-3716"/>
                    <a:pt x="791183" y="15353"/>
                  </a:cubicBezTo>
                  <a:cubicBezTo>
                    <a:pt x="796704" y="16719"/>
                    <a:pt x="802169" y="18142"/>
                    <a:pt x="807633" y="19679"/>
                  </a:cubicBezTo>
                  <a:cubicBezTo>
                    <a:pt x="859147" y="33853"/>
                    <a:pt x="874232" y="58727"/>
                    <a:pt x="861481" y="110071"/>
                  </a:cubicBezTo>
                  <a:cubicBezTo>
                    <a:pt x="849585" y="157771"/>
                    <a:pt x="838200" y="205585"/>
                    <a:pt x="824084" y="252660"/>
                  </a:cubicBezTo>
                  <a:cubicBezTo>
                    <a:pt x="815147" y="282430"/>
                    <a:pt x="818334" y="306565"/>
                    <a:pt x="838086" y="331610"/>
                  </a:cubicBezTo>
                  <a:cubicBezTo>
                    <a:pt x="869165" y="370943"/>
                    <a:pt x="896943" y="412781"/>
                    <a:pt x="926200" y="453593"/>
                  </a:cubicBezTo>
                  <a:cubicBezTo>
                    <a:pt x="936162" y="467483"/>
                    <a:pt x="941854" y="481884"/>
                    <a:pt x="931950" y="498220"/>
                  </a:cubicBezTo>
                  <a:cubicBezTo>
                    <a:pt x="921248" y="515923"/>
                    <a:pt x="905766" y="510231"/>
                    <a:pt x="889316" y="509320"/>
                  </a:cubicBezTo>
                  <a:cubicBezTo>
                    <a:pt x="828979" y="505848"/>
                    <a:pt x="788621" y="477159"/>
                    <a:pt x="753671" y="427296"/>
                  </a:cubicBezTo>
                  <a:cubicBezTo>
                    <a:pt x="686959" y="332009"/>
                    <a:pt x="612505" y="242129"/>
                    <a:pt x="542891" y="148834"/>
                  </a:cubicBezTo>
                  <a:cubicBezTo>
                    <a:pt x="527465" y="128172"/>
                    <a:pt x="514885" y="127660"/>
                    <a:pt x="493881" y="138417"/>
                  </a:cubicBezTo>
                  <a:cubicBezTo>
                    <a:pt x="382713" y="195226"/>
                    <a:pt x="270805" y="250610"/>
                    <a:pt x="159580" y="307304"/>
                  </a:cubicBezTo>
                  <a:cubicBezTo>
                    <a:pt x="140510" y="317039"/>
                    <a:pt x="122865" y="319031"/>
                    <a:pt x="102601" y="312370"/>
                  </a:cubicBezTo>
                  <a:cubicBezTo>
                    <a:pt x="79264" y="304686"/>
                    <a:pt x="55072" y="299791"/>
                    <a:pt x="31619" y="292562"/>
                  </a:cubicBezTo>
                  <a:cubicBezTo>
                    <a:pt x="18698" y="288577"/>
                    <a:pt x="1394" y="287553"/>
                    <a:pt x="85" y="269281"/>
                  </a:cubicBezTo>
                  <a:cubicBezTo>
                    <a:pt x="-1167" y="251692"/>
                    <a:pt x="11583" y="242926"/>
                    <a:pt x="25984" y="235754"/>
                  </a:cubicBezTo>
                  <a:cubicBezTo>
                    <a:pt x="117572" y="190558"/>
                    <a:pt x="208874" y="144907"/>
                    <a:pt x="300461" y="99711"/>
                  </a:cubicBezTo>
                  <a:cubicBezTo>
                    <a:pt x="357268" y="71705"/>
                    <a:pt x="413508" y="42334"/>
                    <a:pt x="471510" y="16947"/>
                  </a:cubicBezTo>
                  <a:cubicBezTo>
                    <a:pt x="489683" y="8978"/>
                    <a:pt x="506225" y="3794"/>
                    <a:pt x="521625" y="1449"/>
                  </a:cubicBezTo>
                  <a:close/>
                </a:path>
              </a:pathLst>
            </a:custGeom>
            <a:solidFill>
              <a:schemeClr val="accent5"/>
            </a:solidFill>
            <a:ln w="72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grpSp>
          <p:nvGrpSpPr>
            <p:cNvPr id="59" name="Graphic 1">
              <a:extLst>
                <a:ext uri="{FF2B5EF4-FFF2-40B4-BE49-F238E27FC236}">
                  <a16:creationId xmlns:a16="http://schemas.microsoft.com/office/drawing/2014/main" id="{2812509D-FE1C-450F-A32D-FB6E4577CA5A}"/>
                </a:ext>
              </a:extLst>
            </p:cNvPr>
            <p:cNvGrpSpPr/>
            <p:nvPr/>
          </p:nvGrpSpPr>
          <p:grpSpPr>
            <a:xfrm rot="723089">
              <a:off x="6431557" y="3930059"/>
              <a:ext cx="835015" cy="1073214"/>
              <a:chOff x="214027" y="-183525"/>
              <a:chExt cx="2245528" cy="2886098"/>
            </a:xfrm>
            <a:solidFill>
              <a:schemeClr val="accent2"/>
            </a:solidFill>
          </p:grpSpPr>
          <p:sp>
            <p:nvSpPr>
              <p:cNvPr id="82" name="Freeform: Shape 31">
                <a:extLst>
                  <a:ext uri="{FF2B5EF4-FFF2-40B4-BE49-F238E27FC236}">
                    <a16:creationId xmlns:a16="http://schemas.microsoft.com/office/drawing/2014/main" id="{B3200DA0-3F4C-4E85-ACC6-0D6D1F307043}"/>
                  </a:ext>
                </a:extLst>
              </p:cNvPr>
              <p:cNvSpPr/>
              <p:nvPr/>
            </p:nvSpPr>
            <p:spPr>
              <a:xfrm>
                <a:off x="214027" y="-183525"/>
                <a:ext cx="2245528" cy="2275162"/>
              </a:xfrm>
              <a:custGeom>
                <a:avLst/>
                <a:gdLst>
                  <a:gd name="connsiteX0" fmla="*/ 2247176 w 2245529"/>
                  <a:gd name="connsiteY0" fmla="*/ 1939650 h 2275162"/>
                  <a:gd name="connsiteX1" fmla="*/ 2165849 w 2245529"/>
                  <a:gd name="connsiteY1" fmla="*/ 2019330 h 2275162"/>
                  <a:gd name="connsiteX2" fmla="*/ 2119754 w 2245529"/>
                  <a:gd name="connsiteY2" fmla="*/ 2066084 h 2275162"/>
                  <a:gd name="connsiteX3" fmla="*/ 2165191 w 2245529"/>
                  <a:gd name="connsiteY3" fmla="*/ 2110205 h 2275162"/>
                  <a:gd name="connsiteX4" fmla="*/ 2171776 w 2245529"/>
                  <a:gd name="connsiteY4" fmla="*/ 2170788 h 2275162"/>
                  <a:gd name="connsiteX5" fmla="*/ 2107242 w 2245529"/>
                  <a:gd name="connsiteY5" fmla="*/ 2180995 h 2275162"/>
                  <a:gd name="connsiteX6" fmla="*/ 2075633 w 2245529"/>
                  <a:gd name="connsiteY6" fmla="*/ 2150703 h 2275162"/>
                  <a:gd name="connsiteX7" fmla="*/ 2054890 w 2245529"/>
                  <a:gd name="connsiteY7" fmla="*/ 2129631 h 2275162"/>
                  <a:gd name="connsiteX8" fmla="*/ 2039415 w 2245529"/>
                  <a:gd name="connsiteY8" fmla="*/ 2144118 h 2275162"/>
                  <a:gd name="connsiteX9" fmla="*/ 1390121 w 2245529"/>
                  <a:gd name="connsiteY9" fmla="*/ 1488239 h 2275162"/>
                  <a:gd name="connsiteX10" fmla="*/ 1454655 w 2245529"/>
                  <a:gd name="connsiteY10" fmla="*/ 1893554 h 2275162"/>
                  <a:gd name="connsiteX11" fmla="*/ 1601174 w 2245529"/>
                  <a:gd name="connsiteY11" fmla="*/ 2276150 h 2275162"/>
                  <a:gd name="connsiteX12" fmla="*/ 1542567 w 2245529"/>
                  <a:gd name="connsiteY12" fmla="*/ 2263638 h 2275162"/>
                  <a:gd name="connsiteX13" fmla="*/ 1393084 w 2245529"/>
                  <a:gd name="connsiteY13" fmla="*/ 2231371 h 2275162"/>
                  <a:gd name="connsiteX14" fmla="*/ 1379585 w 2245529"/>
                  <a:gd name="connsiteY14" fmla="*/ 2230383 h 2275162"/>
                  <a:gd name="connsiteX15" fmla="*/ 862981 w 2245529"/>
                  <a:gd name="connsiteY15" fmla="*/ 2231042 h 2275162"/>
                  <a:gd name="connsiteX16" fmla="*/ 784618 w 2245529"/>
                  <a:gd name="connsiteY16" fmla="*/ 2245200 h 2275162"/>
                  <a:gd name="connsiteX17" fmla="*/ 645014 w 2245529"/>
                  <a:gd name="connsiteY17" fmla="*/ 2275162 h 2275162"/>
                  <a:gd name="connsiteX18" fmla="*/ 641062 w 2245529"/>
                  <a:gd name="connsiteY18" fmla="*/ 2275162 h 2275162"/>
                  <a:gd name="connsiteX19" fmla="*/ 819519 w 2245529"/>
                  <a:gd name="connsiteY19" fmla="*/ 1740120 h 2275162"/>
                  <a:gd name="connsiteX20" fmla="*/ 308513 w 2245529"/>
                  <a:gd name="connsiteY20" fmla="*/ 2246188 h 2275162"/>
                  <a:gd name="connsiteX21" fmla="*/ 179445 w 2245529"/>
                  <a:gd name="connsiteY21" fmla="*/ 2120412 h 2275162"/>
                  <a:gd name="connsiteX22" fmla="*/ 135654 w 2245529"/>
                  <a:gd name="connsiteY22" fmla="*/ 2165520 h 2275162"/>
                  <a:gd name="connsiteX23" fmla="*/ 75400 w 2245529"/>
                  <a:gd name="connsiteY23" fmla="*/ 2172105 h 2275162"/>
                  <a:gd name="connsiteX24" fmla="*/ 65193 w 2245529"/>
                  <a:gd name="connsiteY24" fmla="*/ 2107900 h 2275162"/>
                  <a:gd name="connsiteX25" fmla="*/ 94826 w 2245529"/>
                  <a:gd name="connsiteY25" fmla="*/ 2076950 h 2275162"/>
                  <a:gd name="connsiteX26" fmla="*/ 116557 w 2245529"/>
                  <a:gd name="connsiteY26" fmla="*/ 2055219 h 2275162"/>
                  <a:gd name="connsiteX27" fmla="*/ 102070 w 2245529"/>
                  <a:gd name="connsiteY27" fmla="*/ 2040073 h 2275162"/>
                  <a:gd name="connsiteX28" fmla="*/ 851457 w 2245529"/>
                  <a:gd name="connsiteY28" fmla="*/ 1298258 h 2275162"/>
                  <a:gd name="connsiteX29" fmla="*/ 863969 w 2245529"/>
                  <a:gd name="connsiteY29" fmla="*/ 1315380 h 2275162"/>
                  <a:gd name="connsiteX30" fmla="*/ 898541 w 2245529"/>
                  <a:gd name="connsiteY30" fmla="*/ 1274552 h 2275162"/>
                  <a:gd name="connsiteX31" fmla="*/ 977563 w 2245529"/>
                  <a:gd name="connsiteY31" fmla="*/ 1096753 h 2275162"/>
                  <a:gd name="connsiteX32" fmla="*/ 998635 w 2245529"/>
                  <a:gd name="connsiteY32" fmla="*/ 1065145 h 2275162"/>
                  <a:gd name="connsiteX33" fmla="*/ 862652 w 2245529"/>
                  <a:gd name="connsiteY33" fmla="*/ 933113 h 2275162"/>
                  <a:gd name="connsiteX34" fmla="*/ 741156 w 2245529"/>
                  <a:gd name="connsiteY34" fmla="*/ 1058889 h 2275162"/>
                  <a:gd name="connsiteX35" fmla="*/ 0 w 2245529"/>
                  <a:gd name="connsiteY35" fmla="*/ 310818 h 2275162"/>
                  <a:gd name="connsiteX36" fmla="*/ 126105 w 2245529"/>
                  <a:gd name="connsiteY36" fmla="*/ 181091 h 2275162"/>
                  <a:gd name="connsiteX37" fmla="*/ 79680 w 2245529"/>
                  <a:gd name="connsiteY37" fmla="*/ 135983 h 2275162"/>
                  <a:gd name="connsiteX38" fmla="*/ 68156 w 2245529"/>
                  <a:gd name="connsiteY38" fmla="*/ 88241 h 2275162"/>
                  <a:gd name="connsiteX39" fmla="*/ 107008 w 2245529"/>
                  <a:gd name="connsiteY39" fmla="*/ 56961 h 2275162"/>
                  <a:gd name="connsiteX40" fmla="*/ 147178 w 2245529"/>
                  <a:gd name="connsiteY40" fmla="*/ 73424 h 2275162"/>
                  <a:gd name="connsiteX41" fmla="*/ 192615 w 2245529"/>
                  <a:gd name="connsiteY41" fmla="*/ 117874 h 2275162"/>
                  <a:gd name="connsiteX42" fmla="*/ 204139 w 2245529"/>
                  <a:gd name="connsiteY42" fmla="*/ 102070 h 2275162"/>
                  <a:gd name="connsiteX43" fmla="*/ 946942 w 2245529"/>
                  <a:gd name="connsiteY43" fmla="*/ 851457 h 2275162"/>
                  <a:gd name="connsiteX44" fmla="*/ 932784 w 2245529"/>
                  <a:gd name="connsiteY44" fmla="*/ 866603 h 2275162"/>
                  <a:gd name="connsiteX45" fmla="*/ 1081608 w 2245529"/>
                  <a:gd name="connsiteY45" fmla="*/ 1011476 h 2275162"/>
                  <a:gd name="connsiteX46" fmla="*/ 1120460 w 2245529"/>
                  <a:gd name="connsiteY46" fmla="*/ 984806 h 2275162"/>
                  <a:gd name="connsiteX47" fmla="*/ 1165568 w 2245529"/>
                  <a:gd name="connsiteY47" fmla="*/ 1015756 h 2275162"/>
                  <a:gd name="connsiteX48" fmla="*/ 1313404 w 2245529"/>
                  <a:gd name="connsiteY48" fmla="*/ 863969 h 2275162"/>
                  <a:gd name="connsiteX49" fmla="*/ 1189275 w 2245529"/>
                  <a:gd name="connsiteY49" fmla="*/ 743461 h 2275162"/>
                  <a:gd name="connsiteX50" fmla="*/ 1187299 w 2245529"/>
                  <a:gd name="connsiteY50" fmla="*/ 737864 h 2275162"/>
                  <a:gd name="connsiteX51" fmla="*/ 1199811 w 2245529"/>
                  <a:gd name="connsiteY51" fmla="*/ 730620 h 2275162"/>
                  <a:gd name="connsiteX52" fmla="*/ 1929443 w 2245529"/>
                  <a:gd name="connsiteY52" fmla="*/ 9219 h 2275162"/>
                  <a:gd name="connsiteX53" fmla="*/ 1938333 w 2245529"/>
                  <a:gd name="connsiteY53" fmla="*/ 0 h 2275162"/>
                  <a:gd name="connsiteX54" fmla="*/ 1940638 w 2245529"/>
                  <a:gd name="connsiteY54" fmla="*/ 0 h 2275162"/>
                  <a:gd name="connsiteX55" fmla="*/ 1945248 w 2245529"/>
                  <a:gd name="connsiteY55" fmla="*/ 6256 h 2275162"/>
                  <a:gd name="connsiteX56" fmla="*/ 2061146 w 2245529"/>
                  <a:gd name="connsiteY56" fmla="*/ 123142 h 2275162"/>
                  <a:gd name="connsiteX57" fmla="*/ 2066743 w 2245529"/>
                  <a:gd name="connsiteY57" fmla="*/ 127093 h 2275162"/>
                  <a:gd name="connsiteX58" fmla="*/ 2112510 w 2245529"/>
                  <a:gd name="connsiteY58" fmla="*/ 79680 h 2275162"/>
                  <a:gd name="connsiteX59" fmla="*/ 2182971 w 2245529"/>
                  <a:gd name="connsiteY59" fmla="*/ 87253 h 2275162"/>
                  <a:gd name="connsiteX60" fmla="*/ 2174410 w 2245529"/>
                  <a:gd name="connsiteY60" fmla="*/ 147507 h 2275162"/>
                  <a:gd name="connsiteX61" fmla="*/ 2130290 w 2245529"/>
                  <a:gd name="connsiteY61" fmla="*/ 192615 h 2275162"/>
                  <a:gd name="connsiteX62" fmla="*/ 2144119 w 2245529"/>
                  <a:gd name="connsiteY62" fmla="*/ 207432 h 2275162"/>
                  <a:gd name="connsiteX63" fmla="*/ 1396048 w 2245529"/>
                  <a:gd name="connsiteY63" fmla="*/ 948588 h 2275162"/>
                  <a:gd name="connsiteX64" fmla="*/ 1379914 w 2245529"/>
                  <a:gd name="connsiteY64" fmla="*/ 933113 h 2275162"/>
                  <a:gd name="connsiteX65" fmla="*/ 1247553 w 2245529"/>
                  <a:gd name="connsiteY65" fmla="*/ 1069425 h 2275162"/>
                  <a:gd name="connsiteX66" fmla="*/ 1264016 w 2245529"/>
                  <a:gd name="connsiteY66" fmla="*/ 1095107 h 2275162"/>
                  <a:gd name="connsiteX67" fmla="*/ 1340074 w 2245529"/>
                  <a:gd name="connsiteY67" fmla="*/ 1266650 h 2275162"/>
                  <a:gd name="connsiteX68" fmla="*/ 1380902 w 2245529"/>
                  <a:gd name="connsiteY68" fmla="*/ 1318014 h 2275162"/>
                  <a:gd name="connsiteX69" fmla="*/ 1506019 w 2245529"/>
                  <a:gd name="connsiteY69" fmla="*/ 1189274 h 2275162"/>
                  <a:gd name="connsiteX70" fmla="*/ 1514909 w 2245529"/>
                  <a:gd name="connsiteY70" fmla="*/ 1199152 h 2275162"/>
                  <a:gd name="connsiteX71" fmla="*/ 2238615 w 2245529"/>
                  <a:gd name="connsiteY71" fmla="*/ 1929443 h 2275162"/>
                  <a:gd name="connsiteX72" fmla="*/ 2247834 w 2245529"/>
                  <a:gd name="connsiteY72" fmla="*/ 1937345 h 2275162"/>
                  <a:gd name="connsiteX73" fmla="*/ 2247176 w 2245529"/>
                  <a:gd name="connsiteY73" fmla="*/ 1939650 h 2275162"/>
                  <a:gd name="connsiteX74" fmla="*/ 1313734 w 2245529"/>
                  <a:gd name="connsiteY74" fmla="*/ 1379585 h 2275162"/>
                  <a:gd name="connsiteX75" fmla="*/ 1241626 w 2245529"/>
                  <a:gd name="connsiteY75" fmla="*/ 1309453 h 2275162"/>
                  <a:gd name="connsiteX76" fmla="*/ 1231419 w 2245529"/>
                  <a:gd name="connsiteY76" fmla="*/ 1306490 h 2275162"/>
                  <a:gd name="connsiteX77" fmla="*/ 1011476 w 2245529"/>
                  <a:gd name="connsiteY77" fmla="*/ 1306490 h 2275162"/>
                  <a:gd name="connsiteX78" fmla="*/ 1001269 w 2245529"/>
                  <a:gd name="connsiteY78" fmla="*/ 1309124 h 2275162"/>
                  <a:gd name="connsiteX79" fmla="*/ 930479 w 2245529"/>
                  <a:gd name="connsiteY79" fmla="*/ 1381560 h 2275162"/>
                  <a:gd name="connsiteX80" fmla="*/ 952210 w 2245529"/>
                  <a:gd name="connsiteY80" fmla="*/ 1401645 h 2275162"/>
                  <a:gd name="connsiteX81" fmla="*/ 974929 w 2245529"/>
                  <a:gd name="connsiteY81" fmla="*/ 1405596 h 2275162"/>
                  <a:gd name="connsiteX82" fmla="*/ 1002257 w 2245529"/>
                  <a:gd name="connsiteY82" fmla="*/ 1398681 h 2275162"/>
                  <a:gd name="connsiteX83" fmla="*/ 1206396 w 2245529"/>
                  <a:gd name="connsiteY83" fmla="*/ 1397694 h 2275162"/>
                  <a:gd name="connsiteX84" fmla="*/ 1295954 w 2245529"/>
                  <a:gd name="connsiteY84" fmla="*/ 1419754 h 2275162"/>
                  <a:gd name="connsiteX85" fmla="*/ 1345013 w 2245529"/>
                  <a:gd name="connsiteY85" fmla="*/ 1445107 h 2275162"/>
                  <a:gd name="connsiteX86" fmla="*/ 1347318 w 2245529"/>
                  <a:gd name="connsiteY86" fmla="*/ 1442143 h 2275162"/>
                  <a:gd name="connsiteX87" fmla="*/ 1298258 w 2245529"/>
                  <a:gd name="connsiteY87" fmla="*/ 1395389 h 2275162"/>
                  <a:gd name="connsiteX88" fmla="*/ 1313734 w 2245529"/>
                  <a:gd name="connsiteY88" fmla="*/ 1379585 h 2275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</a:cxnLst>
                <a:rect l="l" t="t" r="r" b="b"/>
                <a:pathLst>
                  <a:path w="2245529" h="2275162">
                    <a:moveTo>
                      <a:pt x="2247176" y="1939650"/>
                    </a:moveTo>
                    <a:cubicBezTo>
                      <a:pt x="2220177" y="1966320"/>
                      <a:pt x="2192849" y="1992660"/>
                      <a:pt x="2165849" y="2019330"/>
                    </a:cubicBezTo>
                    <a:cubicBezTo>
                      <a:pt x="2151033" y="2034146"/>
                      <a:pt x="2136546" y="2049292"/>
                      <a:pt x="2119754" y="2066084"/>
                    </a:cubicBezTo>
                    <a:cubicBezTo>
                      <a:pt x="2134570" y="2080572"/>
                      <a:pt x="2150374" y="2095059"/>
                      <a:pt x="2165191" y="2110205"/>
                    </a:cubicBezTo>
                    <a:cubicBezTo>
                      <a:pt x="2182642" y="2128314"/>
                      <a:pt x="2184946" y="2152020"/>
                      <a:pt x="2171776" y="2170788"/>
                    </a:cubicBezTo>
                    <a:cubicBezTo>
                      <a:pt x="2156630" y="2192189"/>
                      <a:pt x="2127985" y="2197128"/>
                      <a:pt x="2107242" y="2180995"/>
                    </a:cubicBezTo>
                    <a:cubicBezTo>
                      <a:pt x="2095718" y="2172105"/>
                      <a:pt x="2085840" y="2160910"/>
                      <a:pt x="2075633" y="2150703"/>
                    </a:cubicBezTo>
                    <a:cubicBezTo>
                      <a:pt x="2068719" y="2143789"/>
                      <a:pt x="2061804" y="2136874"/>
                      <a:pt x="2054890" y="2129631"/>
                    </a:cubicBezTo>
                    <a:cubicBezTo>
                      <a:pt x="2049622" y="2134570"/>
                      <a:pt x="2045012" y="2138850"/>
                      <a:pt x="2039415" y="2144118"/>
                    </a:cubicBezTo>
                    <a:cubicBezTo>
                      <a:pt x="1823752" y="1926150"/>
                      <a:pt x="1608089" y="1708182"/>
                      <a:pt x="1390121" y="1488239"/>
                    </a:cubicBezTo>
                    <a:cubicBezTo>
                      <a:pt x="1400987" y="1626856"/>
                      <a:pt x="1421730" y="1761193"/>
                      <a:pt x="1454655" y="1893554"/>
                    </a:cubicBezTo>
                    <a:cubicBezTo>
                      <a:pt x="1487910" y="2026244"/>
                      <a:pt x="1531043" y="2155313"/>
                      <a:pt x="1601174" y="2276150"/>
                    </a:cubicBezTo>
                    <a:cubicBezTo>
                      <a:pt x="1580761" y="2271870"/>
                      <a:pt x="1561664" y="2267918"/>
                      <a:pt x="1542567" y="2263638"/>
                    </a:cubicBezTo>
                    <a:cubicBezTo>
                      <a:pt x="1492849" y="2252773"/>
                      <a:pt x="1442802" y="2242236"/>
                      <a:pt x="1393084" y="2231371"/>
                    </a:cubicBezTo>
                    <a:cubicBezTo>
                      <a:pt x="1388804" y="2230383"/>
                      <a:pt x="1384194" y="2230383"/>
                      <a:pt x="1379585" y="2230383"/>
                    </a:cubicBezTo>
                    <a:cubicBezTo>
                      <a:pt x="1207384" y="2230383"/>
                      <a:pt x="1035182" y="2229725"/>
                      <a:pt x="862981" y="2231042"/>
                    </a:cubicBezTo>
                    <a:cubicBezTo>
                      <a:pt x="836970" y="2231371"/>
                      <a:pt x="810630" y="2239602"/>
                      <a:pt x="784618" y="2245200"/>
                    </a:cubicBezTo>
                    <a:cubicBezTo>
                      <a:pt x="737864" y="2254748"/>
                      <a:pt x="691439" y="2265284"/>
                      <a:pt x="645014" y="2275162"/>
                    </a:cubicBezTo>
                    <a:cubicBezTo>
                      <a:pt x="644026" y="2275491"/>
                      <a:pt x="642709" y="2275162"/>
                      <a:pt x="641062" y="2275162"/>
                    </a:cubicBezTo>
                    <a:cubicBezTo>
                      <a:pt x="735559" y="2109217"/>
                      <a:pt x="783960" y="1928784"/>
                      <a:pt x="819519" y="1740120"/>
                    </a:cubicBezTo>
                    <a:cubicBezTo>
                      <a:pt x="647318" y="1910346"/>
                      <a:pt x="477751" y="2078596"/>
                      <a:pt x="308513" y="2246188"/>
                    </a:cubicBezTo>
                    <a:cubicBezTo>
                      <a:pt x="265710" y="2204372"/>
                      <a:pt x="223565" y="2163215"/>
                      <a:pt x="179445" y="2120412"/>
                    </a:cubicBezTo>
                    <a:cubicBezTo>
                      <a:pt x="165287" y="2134899"/>
                      <a:pt x="151129" y="2150703"/>
                      <a:pt x="135654" y="2165520"/>
                    </a:cubicBezTo>
                    <a:cubicBezTo>
                      <a:pt x="117215" y="2183300"/>
                      <a:pt x="94497" y="2185275"/>
                      <a:pt x="75400" y="2172105"/>
                    </a:cubicBezTo>
                    <a:cubicBezTo>
                      <a:pt x="53998" y="2157288"/>
                      <a:pt x="49059" y="2128314"/>
                      <a:pt x="65193" y="2107900"/>
                    </a:cubicBezTo>
                    <a:cubicBezTo>
                      <a:pt x="74083" y="2096705"/>
                      <a:pt x="84948" y="2087157"/>
                      <a:pt x="94826" y="2076950"/>
                    </a:cubicBezTo>
                    <a:cubicBezTo>
                      <a:pt x="101740" y="2069706"/>
                      <a:pt x="108984" y="2062792"/>
                      <a:pt x="116557" y="2055219"/>
                    </a:cubicBezTo>
                    <a:cubicBezTo>
                      <a:pt x="111618" y="2049951"/>
                      <a:pt x="107338" y="2045341"/>
                      <a:pt x="102070" y="2040073"/>
                    </a:cubicBezTo>
                    <a:cubicBezTo>
                      <a:pt x="351646" y="1793131"/>
                      <a:pt x="600893" y="1546188"/>
                      <a:pt x="851457" y="1298258"/>
                    </a:cubicBezTo>
                    <a:cubicBezTo>
                      <a:pt x="855408" y="1303856"/>
                      <a:pt x="859360" y="1309124"/>
                      <a:pt x="863969" y="1315380"/>
                    </a:cubicBezTo>
                    <a:cubicBezTo>
                      <a:pt x="877469" y="1300892"/>
                      <a:pt x="891297" y="1291344"/>
                      <a:pt x="898541" y="1274552"/>
                    </a:cubicBezTo>
                    <a:cubicBezTo>
                      <a:pt x="924223" y="1214956"/>
                      <a:pt x="950893" y="1155690"/>
                      <a:pt x="977563" y="1096753"/>
                    </a:cubicBezTo>
                    <a:cubicBezTo>
                      <a:pt x="982501" y="1085888"/>
                      <a:pt x="991062" y="1076339"/>
                      <a:pt x="998635" y="1065145"/>
                    </a:cubicBezTo>
                    <a:cubicBezTo>
                      <a:pt x="955832" y="1023329"/>
                      <a:pt x="910394" y="979209"/>
                      <a:pt x="862652" y="933113"/>
                    </a:cubicBezTo>
                    <a:cubicBezTo>
                      <a:pt x="824129" y="972953"/>
                      <a:pt x="782972" y="1015427"/>
                      <a:pt x="741156" y="1058889"/>
                    </a:cubicBezTo>
                    <a:cubicBezTo>
                      <a:pt x="492897" y="807995"/>
                      <a:pt x="245955" y="559077"/>
                      <a:pt x="0" y="310818"/>
                    </a:cubicBezTo>
                    <a:cubicBezTo>
                      <a:pt x="41816" y="268015"/>
                      <a:pt x="82973" y="225541"/>
                      <a:pt x="126105" y="181091"/>
                    </a:cubicBezTo>
                    <a:cubicBezTo>
                      <a:pt x="110630" y="166275"/>
                      <a:pt x="94826" y="151458"/>
                      <a:pt x="79680" y="135983"/>
                    </a:cubicBezTo>
                    <a:cubicBezTo>
                      <a:pt x="66510" y="122813"/>
                      <a:pt x="62229" y="106350"/>
                      <a:pt x="68156" y="88241"/>
                    </a:cubicBezTo>
                    <a:cubicBezTo>
                      <a:pt x="74412" y="69473"/>
                      <a:pt x="87911" y="59595"/>
                      <a:pt x="107008" y="56961"/>
                    </a:cubicBezTo>
                    <a:cubicBezTo>
                      <a:pt x="123142" y="54986"/>
                      <a:pt x="135983" y="62229"/>
                      <a:pt x="147178" y="73424"/>
                    </a:cubicBezTo>
                    <a:cubicBezTo>
                      <a:pt x="161994" y="87911"/>
                      <a:pt x="176811" y="102399"/>
                      <a:pt x="192615" y="117874"/>
                    </a:cubicBezTo>
                    <a:cubicBezTo>
                      <a:pt x="195908" y="113264"/>
                      <a:pt x="199529" y="108325"/>
                      <a:pt x="204139" y="102070"/>
                    </a:cubicBezTo>
                    <a:cubicBezTo>
                      <a:pt x="452728" y="352963"/>
                      <a:pt x="699670" y="601881"/>
                      <a:pt x="946942" y="851457"/>
                    </a:cubicBezTo>
                    <a:cubicBezTo>
                      <a:pt x="942003" y="856725"/>
                      <a:pt x="937723" y="861335"/>
                      <a:pt x="932784" y="866603"/>
                    </a:cubicBezTo>
                    <a:cubicBezTo>
                      <a:pt x="982501" y="915004"/>
                      <a:pt x="1031561" y="962746"/>
                      <a:pt x="1081608" y="1011476"/>
                    </a:cubicBezTo>
                    <a:cubicBezTo>
                      <a:pt x="1093132" y="1003574"/>
                      <a:pt x="1106631" y="994354"/>
                      <a:pt x="1120460" y="984806"/>
                    </a:cubicBezTo>
                    <a:cubicBezTo>
                      <a:pt x="1135606" y="995013"/>
                      <a:pt x="1150093" y="1005220"/>
                      <a:pt x="1165568" y="1015756"/>
                    </a:cubicBezTo>
                    <a:cubicBezTo>
                      <a:pt x="1214627" y="965380"/>
                      <a:pt x="1263357" y="915333"/>
                      <a:pt x="1313404" y="863969"/>
                    </a:cubicBezTo>
                    <a:cubicBezTo>
                      <a:pt x="1273235" y="825117"/>
                      <a:pt x="1231419" y="784289"/>
                      <a:pt x="1189275" y="743461"/>
                    </a:cubicBezTo>
                    <a:cubicBezTo>
                      <a:pt x="1188616" y="741486"/>
                      <a:pt x="1187958" y="739839"/>
                      <a:pt x="1187299" y="737864"/>
                    </a:cubicBezTo>
                    <a:cubicBezTo>
                      <a:pt x="1191579" y="735559"/>
                      <a:pt x="1196518" y="733913"/>
                      <a:pt x="1199811" y="730620"/>
                    </a:cubicBezTo>
                    <a:cubicBezTo>
                      <a:pt x="1443461" y="490592"/>
                      <a:pt x="1686452" y="249906"/>
                      <a:pt x="1929443" y="9219"/>
                    </a:cubicBezTo>
                    <a:cubicBezTo>
                      <a:pt x="1932407" y="6256"/>
                      <a:pt x="1935370" y="2963"/>
                      <a:pt x="1938333" y="0"/>
                    </a:cubicBezTo>
                    <a:cubicBezTo>
                      <a:pt x="1938992" y="0"/>
                      <a:pt x="1939979" y="0"/>
                      <a:pt x="1940638" y="0"/>
                    </a:cubicBezTo>
                    <a:cubicBezTo>
                      <a:pt x="1941955" y="1976"/>
                      <a:pt x="1943272" y="4280"/>
                      <a:pt x="1945248" y="6256"/>
                    </a:cubicBezTo>
                    <a:cubicBezTo>
                      <a:pt x="1983771" y="45437"/>
                      <a:pt x="2022294" y="84290"/>
                      <a:pt x="2061146" y="123142"/>
                    </a:cubicBezTo>
                    <a:cubicBezTo>
                      <a:pt x="2062463" y="124459"/>
                      <a:pt x="2063780" y="125117"/>
                      <a:pt x="2066743" y="127093"/>
                    </a:cubicBezTo>
                    <a:cubicBezTo>
                      <a:pt x="2082218" y="110959"/>
                      <a:pt x="2096706" y="94826"/>
                      <a:pt x="2112510" y="79680"/>
                    </a:cubicBezTo>
                    <a:cubicBezTo>
                      <a:pt x="2134241" y="59266"/>
                      <a:pt x="2166837" y="62888"/>
                      <a:pt x="2182971" y="87253"/>
                    </a:cubicBezTo>
                    <a:cubicBezTo>
                      <a:pt x="2195483" y="106021"/>
                      <a:pt x="2192519" y="129069"/>
                      <a:pt x="2174410" y="147507"/>
                    </a:cubicBezTo>
                    <a:cubicBezTo>
                      <a:pt x="2159923" y="162653"/>
                      <a:pt x="2145106" y="177469"/>
                      <a:pt x="2130290" y="192615"/>
                    </a:cubicBezTo>
                    <a:cubicBezTo>
                      <a:pt x="2134899" y="197554"/>
                      <a:pt x="2139509" y="202163"/>
                      <a:pt x="2144119" y="207432"/>
                    </a:cubicBezTo>
                    <a:cubicBezTo>
                      <a:pt x="1894542" y="454703"/>
                      <a:pt x="1645295" y="701316"/>
                      <a:pt x="1396048" y="948588"/>
                    </a:cubicBezTo>
                    <a:cubicBezTo>
                      <a:pt x="1390450" y="943320"/>
                      <a:pt x="1385841" y="938710"/>
                      <a:pt x="1379914" y="933113"/>
                    </a:cubicBezTo>
                    <a:cubicBezTo>
                      <a:pt x="1335135" y="979538"/>
                      <a:pt x="1290356" y="1025305"/>
                      <a:pt x="1247553" y="1069425"/>
                    </a:cubicBezTo>
                    <a:cubicBezTo>
                      <a:pt x="1252821" y="1077327"/>
                      <a:pt x="1259736" y="1085559"/>
                      <a:pt x="1264016" y="1095107"/>
                    </a:cubicBezTo>
                    <a:cubicBezTo>
                      <a:pt x="1289698" y="1152068"/>
                      <a:pt x="1315709" y="1209030"/>
                      <a:pt x="1340074" y="1266650"/>
                    </a:cubicBezTo>
                    <a:cubicBezTo>
                      <a:pt x="1348635" y="1287063"/>
                      <a:pt x="1364110" y="1300234"/>
                      <a:pt x="1380902" y="1318014"/>
                    </a:cubicBezTo>
                    <a:cubicBezTo>
                      <a:pt x="1422717" y="1274881"/>
                      <a:pt x="1464204" y="1232407"/>
                      <a:pt x="1506019" y="1189274"/>
                    </a:cubicBezTo>
                    <a:cubicBezTo>
                      <a:pt x="1509970" y="1193555"/>
                      <a:pt x="1512275" y="1196518"/>
                      <a:pt x="1514909" y="1199152"/>
                    </a:cubicBezTo>
                    <a:cubicBezTo>
                      <a:pt x="1756254" y="1442802"/>
                      <a:pt x="1997270" y="1686122"/>
                      <a:pt x="2238615" y="1929443"/>
                    </a:cubicBezTo>
                    <a:cubicBezTo>
                      <a:pt x="2241578" y="1932406"/>
                      <a:pt x="2244871" y="1934711"/>
                      <a:pt x="2247834" y="1937345"/>
                    </a:cubicBezTo>
                    <a:cubicBezTo>
                      <a:pt x="2247176" y="1938333"/>
                      <a:pt x="2247176" y="1938991"/>
                      <a:pt x="2247176" y="1939650"/>
                    </a:cubicBezTo>
                    <a:close/>
                    <a:moveTo>
                      <a:pt x="1313734" y="1379585"/>
                    </a:moveTo>
                    <a:cubicBezTo>
                      <a:pt x="1289369" y="1355878"/>
                      <a:pt x="1265662" y="1332501"/>
                      <a:pt x="1241626" y="1309453"/>
                    </a:cubicBezTo>
                    <a:cubicBezTo>
                      <a:pt x="1239322" y="1307148"/>
                      <a:pt x="1234712" y="1306819"/>
                      <a:pt x="1231419" y="1306490"/>
                    </a:cubicBezTo>
                    <a:cubicBezTo>
                      <a:pt x="1157995" y="1306490"/>
                      <a:pt x="1084900" y="1306490"/>
                      <a:pt x="1011476" y="1306490"/>
                    </a:cubicBezTo>
                    <a:cubicBezTo>
                      <a:pt x="1007854" y="1306490"/>
                      <a:pt x="1003245" y="1307148"/>
                      <a:pt x="1001269" y="1309124"/>
                    </a:cubicBezTo>
                    <a:cubicBezTo>
                      <a:pt x="977892" y="1332501"/>
                      <a:pt x="955173" y="1356207"/>
                      <a:pt x="930479" y="1381560"/>
                    </a:cubicBezTo>
                    <a:cubicBezTo>
                      <a:pt x="937393" y="1387816"/>
                      <a:pt x="945625" y="1394072"/>
                      <a:pt x="952210" y="1401645"/>
                    </a:cubicBezTo>
                    <a:cubicBezTo>
                      <a:pt x="959124" y="1409547"/>
                      <a:pt x="965051" y="1411193"/>
                      <a:pt x="974929" y="1405596"/>
                    </a:cubicBezTo>
                    <a:cubicBezTo>
                      <a:pt x="982831" y="1401316"/>
                      <a:pt x="993038" y="1398681"/>
                      <a:pt x="1002257" y="1398681"/>
                    </a:cubicBezTo>
                    <a:cubicBezTo>
                      <a:pt x="1070413" y="1398023"/>
                      <a:pt x="1138240" y="1399669"/>
                      <a:pt x="1206396" y="1397694"/>
                    </a:cubicBezTo>
                    <a:cubicBezTo>
                      <a:pt x="1238992" y="1396706"/>
                      <a:pt x="1268296" y="1402303"/>
                      <a:pt x="1295954" y="1419754"/>
                    </a:cubicBezTo>
                    <a:cubicBezTo>
                      <a:pt x="1311429" y="1429632"/>
                      <a:pt x="1328550" y="1436875"/>
                      <a:pt x="1345013" y="1445107"/>
                    </a:cubicBezTo>
                    <a:cubicBezTo>
                      <a:pt x="1345671" y="1444119"/>
                      <a:pt x="1346659" y="1443131"/>
                      <a:pt x="1347318" y="1442143"/>
                    </a:cubicBezTo>
                    <a:cubicBezTo>
                      <a:pt x="1331184" y="1426668"/>
                      <a:pt x="1314721" y="1411193"/>
                      <a:pt x="1298258" y="1395389"/>
                    </a:cubicBezTo>
                    <a:cubicBezTo>
                      <a:pt x="1303527" y="1390450"/>
                      <a:pt x="1307807" y="1385840"/>
                      <a:pt x="1313734" y="1379585"/>
                    </a:cubicBezTo>
                    <a:close/>
                  </a:path>
                </a:pathLst>
              </a:custGeom>
              <a:grpFill/>
              <a:ln w="32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3" name="Freeform: Shape 32">
                <a:extLst>
                  <a:ext uri="{FF2B5EF4-FFF2-40B4-BE49-F238E27FC236}">
                    <a16:creationId xmlns:a16="http://schemas.microsoft.com/office/drawing/2014/main" id="{6E077D4E-2935-41EE-BEE8-4C2377F15347}"/>
                  </a:ext>
                </a:extLst>
              </p:cNvPr>
              <p:cNvSpPr/>
              <p:nvPr/>
            </p:nvSpPr>
            <p:spPr>
              <a:xfrm>
                <a:off x="819203" y="2139544"/>
                <a:ext cx="1027280" cy="563029"/>
              </a:xfrm>
              <a:custGeom>
                <a:avLst/>
                <a:gdLst>
                  <a:gd name="connsiteX0" fmla="*/ 1030573 w 1027280"/>
                  <a:gd name="connsiteY0" fmla="*/ 54821 h 563028"/>
                  <a:gd name="connsiteX1" fmla="*/ 1030573 w 1027280"/>
                  <a:gd name="connsiteY1" fmla="*/ 518414 h 563028"/>
                  <a:gd name="connsiteX2" fmla="*/ 943320 w 1027280"/>
                  <a:gd name="connsiteY2" fmla="*/ 537182 h 563028"/>
                  <a:gd name="connsiteX3" fmla="*/ 827751 w 1027280"/>
                  <a:gd name="connsiteY3" fmla="*/ 561547 h 563028"/>
                  <a:gd name="connsiteX4" fmla="*/ 798776 w 1027280"/>
                  <a:gd name="connsiteY4" fmla="*/ 564181 h 563028"/>
                  <a:gd name="connsiteX5" fmla="*/ 709548 w 1027280"/>
                  <a:gd name="connsiteY5" fmla="*/ 564181 h 563028"/>
                  <a:gd name="connsiteX6" fmla="*/ 709548 w 1027280"/>
                  <a:gd name="connsiteY6" fmla="*/ 549035 h 563028"/>
                  <a:gd name="connsiteX7" fmla="*/ 709877 w 1027280"/>
                  <a:gd name="connsiteY7" fmla="*/ 234266 h 563028"/>
                  <a:gd name="connsiteX8" fmla="*/ 698024 w 1027280"/>
                  <a:gd name="connsiteY8" fmla="*/ 213194 h 563028"/>
                  <a:gd name="connsiteX9" fmla="*/ 315428 w 1027280"/>
                  <a:gd name="connsiteY9" fmla="*/ 224718 h 563028"/>
                  <a:gd name="connsiteX10" fmla="*/ 306209 w 1027280"/>
                  <a:gd name="connsiteY10" fmla="*/ 241839 h 563028"/>
                  <a:gd name="connsiteX11" fmla="*/ 306538 w 1027280"/>
                  <a:gd name="connsiteY11" fmla="*/ 549694 h 563028"/>
                  <a:gd name="connsiteX12" fmla="*/ 306538 w 1027280"/>
                  <a:gd name="connsiteY12" fmla="*/ 564510 h 563028"/>
                  <a:gd name="connsiteX13" fmla="*/ 190969 w 1027280"/>
                  <a:gd name="connsiteY13" fmla="*/ 559242 h 563028"/>
                  <a:gd name="connsiteX14" fmla="*/ 12841 w 1027280"/>
                  <a:gd name="connsiteY14" fmla="*/ 521378 h 563028"/>
                  <a:gd name="connsiteX15" fmla="*/ 329 w 1027280"/>
                  <a:gd name="connsiteY15" fmla="*/ 518414 h 563028"/>
                  <a:gd name="connsiteX16" fmla="*/ 329 w 1027280"/>
                  <a:gd name="connsiteY16" fmla="*/ 506890 h 563028"/>
                  <a:gd name="connsiteX17" fmla="*/ 0 w 1027280"/>
                  <a:gd name="connsiteY17" fmla="*/ 66016 h 563028"/>
                  <a:gd name="connsiteX18" fmla="*/ 12182 w 1027280"/>
                  <a:gd name="connsiteY18" fmla="*/ 51858 h 563028"/>
                  <a:gd name="connsiteX19" fmla="*/ 243979 w 1027280"/>
                  <a:gd name="connsiteY19" fmla="*/ 1482 h 563028"/>
                  <a:gd name="connsiteX20" fmla="*/ 259783 w 1027280"/>
                  <a:gd name="connsiteY20" fmla="*/ 165 h 563028"/>
                  <a:gd name="connsiteX21" fmla="*/ 774082 w 1027280"/>
                  <a:gd name="connsiteY21" fmla="*/ 823 h 563028"/>
                  <a:gd name="connsiteX22" fmla="*/ 850140 w 1027280"/>
                  <a:gd name="connsiteY22" fmla="*/ 14652 h 563028"/>
                  <a:gd name="connsiteX23" fmla="*/ 1024646 w 1027280"/>
                  <a:gd name="connsiteY23" fmla="*/ 53175 h 563028"/>
                  <a:gd name="connsiteX24" fmla="*/ 1030573 w 1027280"/>
                  <a:gd name="connsiteY24" fmla="*/ 54821 h 5630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027280" h="563028">
                    <a:moveTo>
                      <a:pt x="1030573" y="54821"/>
                    </a:moveTo>
                    <a:cubicBezTo>
                      <a:pt x="1030573" y="209242"/>
                      <a:pt x="1030573" y="363335"/>
                      <a:pt x="1030573" y="518414"/>
                    </a:cubicBezTo>
                    <a:cubicBezTo>
                      <a:pt x="1001598" y="524670"/>
                      <a:pt x="972295" y="530926"/>
                      <a:pt x="943320" y="537182"/>
                    </a:cubicBezTo>
                    <a:cubicBezTo>
                      <a:pt x="904797" y="545413"/>
                      <a:pt x="866274" y="553645"/>
                      <a:pt x="827751" y="561547"/>
                    </a:cubicBezTo>
                    <a:cubicBezTo>
                      <a:pt x="818202" y="563522"/>
                      <a:pt x="808325" y="564181"/>
                      <a:pt x="798776" y="564181"/>
                    </a:cubicBezTo>
                    <a:cubicBezTo>
                      <a:pt x="769472" y="564510"/>
                      <a:pt x="740169" y="564181"/>
                      <a:pt x="709548" y="564181"/>
                    </a:cubicBezTo>
                    <a:cubicBezTo>
                      <a:pt x="709548" y="558584"/>
                      <a:pt x="709548" y="553645"/>
                      <a:pt x="709548" y="549035"/>
                    </a:cubicBezTo>
                    <a:cubicBezTo>
                      <a:pt x="709548" y="444002"/>
                      <a:pt x="709548" y="339299"/>
                      <a:pt x="709877" y="234266"/>
                    </a:cubicBezTo>
                    <a:cubicBezTo>
                      <a:pt x="709877" y="224059"/>
                      <a:pt x="707243" y="218132"/>
                      <a:pt x="698024" y="213194"/>
                    </a:cubicBezTo>
                    <a:cubicBezTo>
                      <a:pt x="568297" y="144708"/>
                      <a:pt x="440875" y="148001"/>
                      <a:pt x="315428" y="224718"/>
                    </a:cubicBezTo>
                    <a:cubicBezTo>
                      <a:pt x="308513" y="228998"/>
                      <a:pt x="306209" y="233937"/>
                      <a:pt x="306209" y="241839"/>
                    </a:cubicBezTo>
                    <a:cubicBezTo>
                      <a:pt x="306538" y="344567"/>
                      <a:pt x="306538" y="446966"/>
                      <a:pt x="306538" y="549694"/>
                    </a:cubicBezTo>
                    <a:cubicBezTo>
                      <a:pt x="306538" y="553974"/>
                      <a:pt x="306538" y="558584"/>
                      <a:pt x="306538" y="564510"/>
                    </a:cubicBezTo>
                    <a:cubicBezTo>
                      <a:pt x="267356" y="562205"/>
                      <a:pt x="229163" y="567803"/>
                      <a:pt x="190969" y="559242"/>
                    </a:cubicBezTo>
                    <a:cubicBezTo>
                      <a:pt x="131703" y="545743"/>
                      <a:pt x="72107" y="533889"/>
                      <a:pt x="12841" y="521378"/>
                    </a:cubicBezTo>
                    <a:cubicBezTo>
                      <a:pt x="8890" y="520390"/>
                      <a:pt x="4939" y="519402"/>
                      <a:pt x="329" y="518414"/>
                    </a:cubicBezTo>
                    <a:cubicBezTo>
                      <a:pt x="329" y="514463"/>
                      <a:pt x="329" y="510841"/>
                      <a:pt x="329" y="506890"/>
                    </a:cubicBezTo>
                    <a:cubicBezTo>
                      <a:pt x="329" y="360042"/>
                      <a:pt x="329" y="212864"/>
                      <a:pt x="0" y="66016"/>
                    </a:cubicBezTo>
                    <a:cubicBezTo>
                      <a:pt x="0" y="56468"/>
                      <a:pt x="2963" y="53834"/>
                      <a:pt x="12182" y="51858"/>
                    </a:cubicBezTo>
                    <a:cubicBezTo>
                      <a:pt x="89558" y="35395"/>
                      <a:pt x="166604" y="18274"/>
                      <a:pt x="243979" y="1482"/>
                    </a:cubicBezTo>
                    <a:cubicBezTo>
                      <a:pt x="248918" y="494"/>
                      <a:pt x="254515" y="165"/>
                      <a:pt x="259783" y="165"/>
                    </a:cubicBezTo>
                    <a:cubicBezTo>
                      <a:pt x="431326" y="165"/>
                      <a:pt x="602539" y="-494"/>
                      <a:pt x="774082" y="823"/>
                    </a:cubicBezTo>
                    <a:cubicBezTo>
                      <a:pt x="799435" y="1152"/>
                      <a:pt x="824788" y="9384"/>
                      <a:pt x="850140" y="14652"/>
                    </a:cubicBezTo>
                    <a:cubicBezTo>
                      <a:pt x="908419" y="27164"/>
                      <a:pt x="966697" y="40334"/>
                      <a:pt x="1024646" y="53175"/>
                    </a:cubicBezTo>
                    <a:cubicBezTo>
                      <a:pt x="1026293" y="52846"/>
                      <a:pt x="1028268" y="53834"/>
                      <a:pt x="1030573" y="54821"/>
                    </a:cubicBezTo>
                    <a:close/>
                  </a:path>
                </a:pathLst>
              </a:custGeom>
              <a:grpFill/>
              <a:ln w="32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60" name="Graphic 44">
              <a:extLst>
                <a:ext uri="{FF2B5EF4-FFF2-40B4-BE49-F238E27FC236}">
                  <a16:creationId xmlns:a16="http://schemas.microsoft.com/office/drawing/2014/main" id="{9C4BADC9-7AA0-47C7-9A08-4382D743C3EC}"/>
                </a:ext>
              </a:extLst>
            </p:cNvPr>
            <p:cNvGrpSpPr/>
            <p:nvPr/>
          </p:nvGrpSpPr>
          <p:grpSpPr>
            <a:xfrm>
              <a:off x="1130441" y="3693663"/>
              <a:ext cx="1063808" cy="1831686"/>
              <a:chOff x="2287205" y="839989"/>
              <a:chExt cx="1357219" cy="2336888"/>
            </a:xfrm>
            <a:solidFill>
              <a:schemeClr val="accent2"/>
            </a:solidFill>
          </p:grpSpPr>
          <p:sp>
            <p:nvSpPr>
              <p:cNvPr id="79" name="Freeform: Shape 23">
                <a:extLst>
                  <a:ext uri="{FF2B5EF4-FFF2-40B4-BE49-F238E27FC236}">
                    <a16:creationId xmlns:a16="http://schemas.microsoft.com/office/drawing/2014/main" id="{6D6331E2-EF54-444B-9D52-62853BA32378}"/>
                  </a:ext>
                </a:extLst>
              </p:cNvPr>
              <p:cNvSpPr/>
              <p:nvPr/>
            </p:nvSpPr>
            <p:spPr>
              <a:xfrm>
                <a:off x="2444556" y="839989"/>
                <a:ext cx="1199868" cy="2281567"/>
              </a:xfrm>
              <a:custGeom>
                <a:avLst/>
                <a:gdLst>
                  <a:gd name="connsiteX0" fmla="*/ 680973 w 1199867"/>
                  <a:gd name="connsiteY0" fmla="*/ 2282003 h 2281567"/>
                  <a:gd name="connsiteX1" fmla="*/ 687336 w 1199867"/>
                  <a:gd name="connsiteY1" fmla="*/ 2096796 h 2281567"/>
                  <a:gd name="connsiteX2" fmla="*/ 693472 w 1199867"/>
                  <a:gd name="connsiteY2" fmla="*/ 1922269 h 2281567"/>
                  <a:gd name="connsiteX3" fmla="*/ 701880 w 1199867"/>
                  <a:gd name="connsiteY3" fmla="*/ 1694340 h 2281567"/>
                  <a:gd name="connsiteX4" fmla="*/ 709607 w 1199867"/>
                  <a:gd name="connsiteY4" fmla="*/ 1472546 h 2281567"/>
                  <a:gd name="connsiteX5" fmla="*/ 719833 w 1199867"/>
                  <a:gd name="connsiteY5" fmla="*/ 1239390 h 2281567"/>
                  <a:gd name="connsiteX6" fmla="*/ 729377 w 1199867"/>
                  <a:gd name="connsiteY6" fmla="*/ 1058728 h 2281567"/>
                  <a:gd name="connsiteX7" fmla="*/ 740740 w 1199867"/>
                  <a:gd name="connsiteY7" fmla="*/ 851478 h 2281567"/>
                  <a:gd name="connsiteX8" fmla="*/ 721651 w 1199867"/>
                  <a:gd name="connsiteY8" fmla="*/ 836480 h 2281567"/>
                  <a:gd name="connsiteX9" fmla="*/ 648023 w 1199867"/>
                  <a:gd name="connsiteY9" fmla="*/ 817846 h 2281567"/>
                  <a:gd name="connsiteX10" fmla="*/ 643250 w 1199867"/>
                  <a:gd name="connsiteY10" fmla="*/ 806710 h 2281567"/>
                  <a:gd name="connsiteX11" fmla="*/ 647114 w 1199867"/>
                  <a:gd name="connsiteY11" fmla="*/ 783304 h 2281567"/>
                  <a:gd name="connsiteX12" fmla="*/ 668929 w 1199867"/>
                  <a:gd name="connsiteY12" fmla="*/ 722174 h 2281567"/>
                  <a:gd name="connsiteX13" fmla="*/ 694836 w 1199867"/>
                  <a:gd name="connsiteY13" fmla="*/ 709676 h 2281567"/>
                  <a:gd name="connsiteX14" fmla="*/ 722560 w 1199867"/>
                  <a:gd name="connsiteY14" fmla="*/ 726946 h 2281567"/>
                  <a:gd name="connsiteX15" fmla="*/ 734377 w 1199867"/>
                  <a:gd name="connsiteY15" fmla="*/ 729219 h 2281567"/>
                  <a:gd name="connsiteX16" fmla="*/ 774827 w 1199867"/>
                  <a:gd name="connsiteY16" fmla="*/ 715811 h 2281567"/>
                  <a:gd name="connsiteX17" fmla="*/ 776645 w 1199867"/>
                  <a:gd name="connsiteY17" fmla="*/ 706949 h 2281567"/>
                  <a:gd name="connsiteX18" fmla="*/ 747330 w 1199867"/>
                  <a:gd name="connsiteY18" fmla="*/ 685360 h 2281567"/>
                  <a:gd name="connsiteX19" fmla="*/ 618708 w 1199867"/>
                  <a:gd name="connsiteY19" fmla="*/ 581735 h 2281567"/>
                  <a:gd name="connsiteX20" fmla="*/ 361918 w 1199867"/>
                  <a:gd name="connsiteY20" fmla="*/ 326763 h 2281567"/>
                  <a:gd name="connsiteX21" fmla="*/ 26955 w 1199867"/>
                  <a:gd name="connsiteY21" fmla="*/ 32250 h 2281567"/>
                  <a:gd name="connsiteX22" fmla="*/ 3775 w 1199867"/>
                  <a:gd name="connsiteY22" fmla="*/ 11343 h 2281567"/>
                  <a:gd name="connsiteX23" fmla="*/ 594 w 1199867"/>
                  <a:gd name="connsiteY23" fmla="*/ 2708 h 2281567"/>
                  <a:gd name="connsiteX24" fmla="*/ 10366 w 1199867"/>
                  <a:gd name="connsiteY24" fmla="*/ 890 h 2281567"/>
                  <a:gd name="connsiteX25" fmla="*/ 54679 w 1199867"/>
                  <a:gd name="connsiteY25" fmla="*/ 22933 h 2281567"/>
                  <a:gd name="connsiteX26" fmla="*/ 632797 w 1199867"/>
                  <a:gd name="connsiteY26" fmla="*/ 497653 h 2281567"/>
                  <a:gd name="connsiteX27" fmla="*/ 815731 w 1199867"/>
                  <a:gd name="connsiteY27" fmla="*/ 659454 h 2281567"/>
                  <a:gd name="connsiteX28" fmla="*/ 840274 w 1199867"/>
                  <a:gd name="connsiteY28" fmla="*/ 675361 h 2281567"/>
                  <a:gd name="connsiteX29" fmla="*/ 866635 w 1199867"/>
                  <a:gd name="connsiteY29" fmla="*/ 664681 h 2281567"/>
                  <a:gd name="connsiteX30" fmla="*/ 885496 w 1199867"/>
                  <a:gd name="connsiteY30" fmla="*/ 624458 h 2281567"/>
                  <a:gd name="connsiteX31" fmla="*/ 926628 w 1199867"/>
                  <a:gd name="connsiteY31" fmla="*/ 572645 h 2281567"/>
                  <a:gd name="connsiteX32" fmla="*/ 1151603 w 1199867"/>
                  <a:gd name="connsiteY32" fmla="*/ 389029 h 2281567"/>
                  <a:gd name="connsiteX33" fmla="*/ 1190236 w 1199867"/>
                  <a:gd name="connsiteY33" fmla="*/ 359032 h 2281567"/>
                  <a:gd name="connsiteX34" fmla="*/ 1201598 w 1199867"/>
                  <a:gd name="connsiteY34" fmla="*/ 364941 h 2281567"/>
                  <a:gd name="connsiteX35" fmla="*/ 1192281 w 1199867"/>
                  <a:gd name="connsiteY35" fmla="*/ 388575 h 2281567"/>
                  <a:gd name="connsiteX36" fmla="*/ 1132969 w 1199867"/>
                  <a:gd name="connsiteY36" fmla="*/ 459703 h 2281567"/>
                  <a:gd name="connsiteX37" fmla="*/ 912312 w 1199867"/>
                  <a:gd name="connsiteY37" fmla="*/ 703313 h 2281567"/>
                  <a:gd name="connsiteX38" fmla="*/ 905949 w 1199867"/>
                  <a:gd name="connsiteY38" fmla="*/ 723083 h 2281567"/>
                  <a:gd name="connsiteX39" fmla="*/ 896177 w 1199867"/>
                  <a:gd name="connsiteY39" fmla="*/ 747399 h 2281567"/>
                  <a:gd name="connsiteX40" fmla="*/ 892087 w 1199867"/>
                  <a:gd name="connsiteY40" fmla="*/ 770123 h 2281567"/>
                  <a:gd name="connsiteX41" fmla="*/ 927992 w 1199867"/>
                  <a:gd name="connsiteY41" fmla="*/ 911244 h 2281567"/>
                  <a:gd name="connsiteX42" fmla="*/ 1003892 w 1199867"/>
                  <a:gd name="connsiteY42" fmla="*/ 1145309 h 2281567"/>
                  <a:gd name="connsiteX43" fmla="*/ 1092746 w 1199867"/>
                  <a:gd name="connsiteY43" fmla="*/ 1447776 h 2281567"/>
                  <a:gd name="connsiteX44" fmla="*/ 1173646 w 1199867"/>
                  <a:gd name="connsiteY44" fmla="*/ 1775467 h 2281567"/>
                  <a:gd name="connsiteX45" fmla="*/ 1181146 w 1199867"/>
                  <a:gd name="connsiteY45" fmla="*/ 1822053 h 2281567"/>
                  <a:gd name="connsiteX46" fmla="*/ 1179555 w 1199867"/>
                  <a:gd name="connsiteY46" fmla="*/ 1828871 h 2281567"/>
                  <a:gd name="connsiteX47" fmla="*/ 1174555 w 1199867"/>
                  <a:gd name="connsiteY47" fmla="*/ 1823871 h 2281567"/>
                  <a:gd name="connsiteX48" fmla="*/ 1149785 w 1199867"/>
                  <a:gd name="connsiteY48" fmla="*/ 1751606 h 2281567"/>
                  <a:gd name="connsiteX49" fmla="*/ 996393 w 1199867"/>
                  <a:gd name="connsiteY49" fmla="*/ 1234618 h 2281567"/>
                  <a:gd name="connsiteX50" fmla="*/ 853909 w 1199867"/>
                  <a:gd name="connsiteY50" fmla="*/ 834662 h 2281567"/>
                  <a:gd name="connsiteX51" fmla="*/ 839365 w 1199867"/>
                  <a:gd name="connsiteY51" fmla="*/ 801256 h 2281567"/>
                  <a:gd name="connsiteX52" fmla="*/ 821867 w 1199867"/>
                  <a:gd name="connsiteY52" fmla="*/ 785576 h 2281567"/>
                  <a:gd name="connsiteX53" fmla="*/ 811641 w 1199867"/>
                  <a:gd name="connsiteY53" fmla="*/ 804665 h 2281567"/>
                  <a:gd name="connsiteX54" fmla="*/ 810277 w 1199867"/>
                  <a:gd name="connsiteY54" fmla="*/ 844661 h 2281567"/>
                  <a:gd name="connsiteX55" fmla="*/ 818458 w 1199867"/>
                  <a:gd name="connsiteY55" fmla="*/ 1002143 h 2281567"/>
                  <a:gd name="connsiteX56" fmla="*/ 830275 w 1199867"/>
                  <a:gd name="connsiteY56" fmla="*/ 1220983 h 2281567"/>
                  <a:gd name="connsiteX57" fmla="*/ 837774 w 1199867"/>
                  <a:gd name="connsiteY57" fmla="*/ 1373239 h 2281567"/>
                  <a:gd name="connsiteX58" fmla="*/ 848228 w 1199867"/>
                  <a:gd name="connsiteY58" fmla="*/ 1760696 h 2281567"/>
                  <a:gd name="connsiteX59" fmla="*/ 855954 w 1199867"/>
                  <a:gd name="connsiteY59" fmla="*/ 2082252 h 2281567"/>
                  <a:gd name="connsiteX60" fmla="*/ 859817 w 1199867"/>
                  <a:gd name="connsiteY60" fmla="*/ 2241780 h 2281567"/>
                  <a:gd name="connsiteX61" fmla="*/ 859590 w 1199867"/>
                  <a:gd name="connsiteY61" fmla="*/ 2250642 h 2281567"/>
                  <a:gd name="connsiteX62" fmla="*/ 860272 w 1199867"/>
                  <a:gd name="connsiteY62" fmla="*/ 2275412 h 2281567"/>
                  <a:gd name="connsiteX63" fmla="*/ 854591 w 1199867"/>
                  <a:gd name="connsiteY63" fmla="*/ 2280866 h 2281567"/>
                  <a:gd name="connsiteX64" fmla="*/ 843910 w 1199867"/>
                  <a:gd name="connsiteY64" fmla="*/ 2280866 h 2281567"/>
                  <a:gd name="connsiteX65" fmla="*/ 722787 w 1199867"/>
                  <a:gd name="connsiteY65" fmla="*/ 2280866 h 2281567"/>
                  <a:gd name="connsiteX66" fmla="*/ 713243 w 1199867"/>
                  <a:gd name="connsiteY66" fmla="*/ 2281775 h 2281567"/>
                  <a:gd name="connsiteX67" fmla="*/ 680973 w 1199867"/>
                  <a:gd name="connsiteY67" fmla="*/ 2282003 h 22815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</a:cxnLst>
                <a:rect l="l" t="t" r="r" b="b"/>
                <a:pathLst>
                  <a:path w="1199867" h="2281567">
                    <a:moveTo>
                      <a:pt x="680973" y="2282003"/>
                    </a:moveTo>
                    <a:cubicBezTo>
                      <a:pt x="683019" y="2220191"/>
                      <a:pt x="685291" y="2158607"/>
                      <a:pt x="687336" y="2096796"/>
                    </a:cubicBezTo>
                    <a:cubicBezTo>
                      <a:pt x="689382" y="2038620"/>
                      <a:pt x="691427" y="1980445"/>
                      <a:pt x="693472" y="1922269"/>
                    </a:cubicBezTo>
                    <a:cubicBezTo>
                      <a:pt x="696199" y="1846369"/>
                      <a:pt x="699153" y="1770241"/>
                      <a:pt x="701880" y="1694340"/>
                    </a:cubicBezTo>
                    <a:cubicBezTo>
                      <a:pt x="704607" y="1620484"/>
                      <a:pt x="706880" y="1546402"/>
                      <a:pt x="709607" y="1472546"/>
                    </a:cubicBezTo>
                    <a:cubicBezTo>
                      <a:pt x="712334" y="1394827"/>
                      <a:pt x="715515" y="1317109"/>
                      <a:pt x="719833" y="1239390"/>
                    </a:cubicBezTo>
                    <a:cubicBezTo>
                      <a:pt x="723242" y="1179169"/>
                      <a:pt x="726196" y="1118949"/>
                      <a:pt x="729377" y="1058728"/>
                    </a:cubicBezTo>
                    <a:cubicBezTo>
                      <a:pt x="733013" y="989645"/>
                      <a:pt x="736876" y="920561"/>
                      <a:pt x="740740" y="851478"/>
                    </a:cubicBezTo>
                    <a:cubicBezTo>
                      <a:pt x="741876" y="831253"/>
                      <a:pt x="740285" y="828753"/>
                      <a:pt x="721651" y="836480"/>
                    </a:cubicBezTo>
                    <a:cubicBezTo>
                      <a:pt x="691654" y="848978"/>
                      <a:pt x="670520" y="831935"/>
                      <a:pt x="648023" y="817846"/>
                    </a:cubicBezTo>
                    <a:cubicBezTo>
                      <a:pt x="644614" y="815573"/>
                      <a:pt x="643705" y="811028"/>
                      <a:pt x="643250" y="806710"/>
                    </a:cubicBezTo>
                    <a:cubicBezTo>
                      <a:pt x="642569" y="798529"/>
                      <a:pt x="644159" y="790576"/>
                      <a:pt x="647114" y="783304"/>
                    </a:cubicBezTo>
                    <a:cubicBezTo>
                      <a:pt x="655522" y="763306"/>
                      <a:pt x="661885" y="742626"/>
                      <a:pt x="668929" y="722174"/>
                    </a:cubicBezTo>
                    <a:cubicBezTo>
                      <a:pt x="673247" y="709676"/>
                      <a:pt x="682110" y="705585"/>
                      <a:pt x="694836" y="709676"/>
                    </a:cubicBezTo>
                    <a:cubicBezTo>
                      <a:pt x="705516" y="712857"/>
                      <a:pt x="714152" y="720129"/>
                      <a:pt x="722560" y="726946"/>
                    </a:cubicBezTo>
                    <a:cubicBezTo>
                      <a:pt x="726423" y="729901"/>
                      <a:pt x="729377" y="731037"/>
                      <a:pt x="734377" y="729219"/>
                    </a:cubicBezTo>
                    <a:cubicBezTo>
                      <a:pt x="747784" y="724219"/>
                      <a:pt x="761192" y="719902"/>
                      <a:pt x="774827" y="715811"/>
                    </a:cubicBezTo>
                    <a:cubicBezTo>
                      <a:pt x="781871" y="713766"/>
                      <a:pt x="780508" y="711039"/>
                      <a:pt x="776645" y="706949"/>
                    </a:cubicBezTo>
                    <a:cubicBezTo>
                      <a:pt x="768009" y="698086"/>
                      <a:pt x="757783" y="691496"/>
                      <a:pt x="747330" y="685360"/>
                    </a:cubicBezTo>
                    <a:cubicBezTo>
                      <a:pt x="699381" y="657181"/>
                      <a:pt x="657112" y="621731"/>
                      <a:pt x="618708" y="581735"/>
                    </a:cubicBezTo>
                    <a:cubicBezTo>
                      <a:pt x="535308" y="494699"/>
                      <a:pt x="449863" y="409481"/>
                      <a:pt x="361918" y="326763"/>
                    </a:cubicBezTo>
                    <a:cubicBezTo>
                      <a:pt x="253975" y="224729"/>
                      <a:pt x="139215" y="129739"/>
                      <a:pt x="26955" y="32250"/>
                    </a:cubicBezTo>
                    <a:cubicBezTo>
                      <a:pt x="19001" y="25433"/>
                      <a:pt x="11502" y="18388"/>
                      <a:pt x="3775" y="11343"/>
                    </a:cubicBezTo>
                    <a:cubicBezTo>
                      <a:pt x="1503" y="9071"/>
                      <a:pt x="-1224" y="6117"/>
                      <a:pt x="594" y="2708"/>
                    </a:cubicBezTo>
                    <a:cubicBezTo>
                      <a:pt x="2639" y="-1155"/>
                      <a:pt x="6957" y="-19"/>
                      <a:pt x="10366" y="890"/>
                    </a:cubicBezTo>
                    <a:cubicBezTo>
                      <a:pt x="26727" y="4980"/>
                      <a:pt x="41499" y="12934"/>
                      <a:pt x="54679" y="22933"/>
                    </a:cubicBezTo>
                    <a:cubicBezTo>
                      <a:pt x="252384" y="174734"/>
                      <a:pt x="447136" y="330854"/>
                      <a:pt x="632797" y="497653"/>
                    </a:cubicBezTo>
                    <a:cubicBezTo>
                      <a:pt x="693245" y="552193"/>
                      <a:pt x="754602" y="605596"/>
                      <a:pt x="815731" y="659454"/>
                    </a:cubicBezTo>
                    <a:cubicBezTo>
                      <a:pt x="823003" y="666044"/>
                      <a:pt x="831184" y="671498"/>
                      <a:pt x="840274" y="675361"/>
                    </a:cubicBezTo>
                    <a:cubicBezTo>
                      <a:pt x="853454" y="680815"/>
                      <a:pt x="861181" y="678088"/>
                      <a:pt x="866635" y="664681"/>
                    </a:cubicBezTo>
                    <a:cubicBezTo>
                      <a:pt x="872316" y="651046"/>
                      <a:pt x="879361" y="637865"/>
                      <a:pt x="885496" y="624458"/>
                    </a:cubicBezTo>
                    <a:cubicBezTo>
                      <a:pt x="895041" y="603778"/>
                      <a:pt x="909812" y="587644"/>
                      <a:pt x="926628" y="572645"/>
                    </a:cubicBezTo>
                    <a:cubicBezTo>
                      <a:pt x="998666" y="507880"/>
                      <a:pt x="1075703" y="449250"/>
                      <a:pt x="1151603" y="389029"/>
                    </a:cubicBezTo>
                    <a:cubicBezTo>
                      <a:pt x="1164329" y="378803"/>
                      <a:pt x="1177055" y="368577"/>
                      <a:pt x="1190236" y="359032"/>
                    </a:cubicBezTo>
                    <a:cubicBezTo>
                      <a:pt x="1197962" y="353351"/>
                      <a:pt x="1201143" y="355396"/>
                      <a:pt x="1201598" y="364941"/>
                    </a:cubicBezTo>
                    <a:cubicBezTo>
                      <a:pt x="1202052" y="374258"/>
                      <a:pt x="1197280" y="381530"/>
                      <a:pt x="1192281" y="388575"/>
                    </a:cubicBezTo>
                    <a:cubicBezTo>
                      <a:pt x="1174328" y="413799"/>
                      <a:pt x="1152967" y="436297"/>
                      <a:pt x="1132969" y="459703"/>
                    </a:cubicBezTo>
                    <a:cubicBezTo>
                      <a:pt x="1061841" y="543103"/>
                      <a:pt x="989803" y="625594"/>
                      <a:pt x="912312" y="703313"/>
                    </a:cubicBezTo>
                    <a:cubicBezTo>
                      <a:pt x="906403" y="709221"/>
                      <a:pt x="907539" y="716493"/>
                      <a:pt x="905949" y="723083"/>
                    </a:cubicBezTo>
                    <a:cubicBezTo>
                      <a:pt x="904131" y="731946"/>
                      <a:pt x="902086" y="740354"/>
                      <a:pt x="896177" y="747399"/>
                    </a:cubicBezTo>
                    <a:cubicBezTo>
                      <a:pt x="890496" y="753989"/>
                      <a:pt x="890496" y="762170"/>
                      <a:pt x="892087" y="770123"/>
                    </a:cubicBezTo>
                    <a:cubicBezTo>
                      <a:pt x="901631" y="817846"/>
                      <a:pt x="915720" y="864204"/>
                      <a:pt x="927992" y="911244"/>
                    </a:cubicBezTo>
                    <a:cubicBezTo>
                      <a:pt x="948444" y="990781"/>
                      <a:pt x="977077" y="1067818"/>
                      <a:pt x="1003892" y="1145309"/>
                    </a:cubicBezTo>
                    <a:cubicBezTo>
                      <a:pt x="1038434" y="1244617"/>
                      <a:pt x="1063659" y="1346878"/>
                      <a:pt x="1092746" y="1447776"/>
                    </a:cubicBezTo>
                    <a:cubicBezTo>
                      <a:pt x="1123879" y="1555946"/>
                      <a:pt x="1149558" y="1665480"/>
                      <a:pt x="1173646" y="1775467"/>
                    </a:cubicBezTo>
                    <a:cubicBezTo>
                      <a:pt x="1177055" y="1790693"/>
                      <a:pt x="1178646" y="1806373"/>
                      <a:pt x="1181146" y="1822053"/>
                    </a:cubicBezTo>
                    <a:cubicBezTo>
                      <a:pt x="1181600" y="1824553"/>
                      <a:pt x="1183191" y="1827962"/>
                      <a:pt x="1179555" y="1828871"/>
                    </a:cubicBezTo>
                    <a:cubicBezTo>
                      <a:pt x="1176146" y="1829780"/>
                      <a:pt x="1175464" y="1826371"/>
                      <a:pt x="1174555" y="1823871"/>
                    </a:cubicBezTo>
                    <a:cubicBezTo>
                      <a:pt x="1165465" y="1800010"/>
                      <a:pt x="1156603" y="1776149"/>
                      <a:pt x="1149785" y="1751606"/>
                    </a:cubicBezTo>
                    <a:cubicBezTo>
                      <a:pt x="1101836" y="1578444"/>
                      <a:pt x="1050478" y="1406190"/>
                      <a:pt x="996393" y="1234618"/>
                    </a:cubicBezTo>
                    <a:cubicBezTo>
                      <a:pt x="953671" y="1099633"/>
                      <a:pt x="908448" y="965557"/>
                      <a:pt x="853909" y="834662"/>
                    </a:cubicBezTo>
                    <a:cubicBezTo>
                      <a:pt x="849137" y="823527"/>
                      <a:pt x="844365" y="812392"/>
                      <a:pt x="839365" y="801256"/>
                    </a:cubicBezTo>
                    <a:cubicBezTo>
                      <a:pt x="835729" y="793530"/>
                      <a:pt x="830048" y="784440"/>
                      <a:pt x="821867" y="785576"/>
                    </a:cubicBezTo>
                    <a:cubicBezTo>
                      <a:pt x="815050" y="786485"/>
                      <a:pt x="813459" y="797620"/>
                      <a:pt x="811641" y="804665"/>
                    </a:cubicBezTo>
                    <a:cubicBezTo>
                      <a:pt x="808459" y="817846"/>
                      <a:pt x="809596" y="831253"/>
                      <a:pt x="810277" y="844661"/>
                    </a:cubicBezTo>
                    <a:cubicBezTo>
                      <a:pt x="813004" y="897155"/>
                      <a:pt x="815731" y="949649"/>
                      <a:pt x="818458" y="1002143"/>
                    </a:cubicBezTo>
                    <a:cubicBezTo>
                      <a:pt x="822322" y="1075090"/>
                      <a:pt x="826412" y="1148036"/>
                      <a:pt x="830275" y="1220983"/>
                    </a:cubicBezTo>
                    <a:cubicBezTo>
                      <a:pt x="833002" y="1271659"/>
                      <a:pt x="836184" y="1322336"/>
                      <a:pt x="837774" y="1373239"/>
                    </a:cubicBezTo>
                    <a:cubicBezTo>
                      <a:pt x="841638" y="1502316"/>
                      <a:pt x="844819" y="1631620"/>
                      <a:pt x="848228" y="1760696"/>
                    </a:cubicBezTo>
                    <a:cubicBezTo>
                      <a:pt x="850955" y="1867957"/>
                      <a:pt x="853227" y="1974991"/>
                      <a:pt x="855954" y="2082252"/>
                    </a:cubicBezTo>
                    <a:cubicBezTo>
                      <a:pt x="857318" y="2135428"/>
                      <a:pt x="858454" y="2188604"/>
                      <a:pt x="859817" y="2241780"/>
                    </a:cubicBezTo>
                    <a:cubicBezTo>
                      <a:pt x="859817" y="2244734"/>
                      <a:pt x="859590" y="2247688"/>
                      <a:pt x="859590" y="2250642"/>
                    </a:cubicBezTo>
                    <a:cubicBezTo>
                      <a:pt x="861181" y="2258823"/>
                      <a:pt x="859817" y="2267232"/>
                      <a:pt x="860272" y="2275412"/>
                    </a:cubicBezTo>
                    <a:cubicBezTo>
                      <a:pt x="860499" y="2279730"/>
                      <a:pt x="858681" y="2281094"/>
                      <a:pt x="854591" y="2280866"/>
                    </a:cubicBezTo>
                    <a:cubicBezTo>
                      <a:pt x="850955" y="2280639"/>
                      <a:pt x="847546" y="2280866"/>
                      <a:pt x="843910" y="2280866"/>
                    </a:cubicBezTo>
                    <a:cubicBezTo>
                      <a:pt x="803460" y="2280866"/>
                      <a:pt x="763237" y="2280866"/>
                      <a:pt x="722787" y="2280866"/>
                    </a:cubicBezTo>
                    <a:cubicBezTo>
                      <a:pt x="719606" y="2280866"/>
                      <a:pt x="716197" y="2279957"/>
                      <a:pt x="713243" y="2281775"/>
                    </a:cubicBezTo>
                    <a:cubicBezTo>
                      <a:pt x="702562" y="2282003"/>
                      <a:pt x="691654" y="2282003"/>
                      <a:pt x="680973" y="2282003"/>
                    </a:cubicBezTo>
                    <a:close/>
                  </a:path>
                </a:pathLst>
              </a:custGeom>
              <a:grpFill/>
              <a:ln w="22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0" name="Freeform: Shape 24">
                <a:extLst>
                  <a:ext uri="{FF2B5EF4-FFF2-40B4-BE49-F238E27FC236}">
                    <a16:creationId xmlns:a16="http://schemas.microsoft.com/office/drawing/2014/main" id="{FFFCB1E2-0127-45F1-BA36-6CEF3E22D8D8}"/>
                  </a:ext>
                </a:extLst>
              </p:cNvPr>
              <p:cNvSpPr/>
              <p:nvPr/>
            </p:nvSpPr>
            <p:spPr>
              <a:xfrm>
                <a:off x="2287205" y="1710963"/>
                <a:ext cx="659018" cy="1245317"/>
              </a:xfrm>
              <a:custGeom>
                <a:avLst/>
                <a:gdLst>
                  <a:gd name="connsiteX0" fmla="*/ 0 w 659018"/>
                  <a:gd name="connsiteY0" fmla="*/ 221 h 1245317"/>
                  <a:gd name="connsiteX1" fmla="*/ 31360 w 659018"/>
                  <a:gd name="connsiteY1" fmla="*/ 12720 h 1245317"/>
                  <a:gd name="connsiteX2" fmla="*/ 323373 w 659018"/>
                  <a:gd name="connsiteY2" fmla="*/ 249285 h 1245317"/>
                  <a:gd name="connsiteX3" fmla="*/ 440406 w 659018"/>
                  <a:gd name="connsiteY3" fmla="*/ 352228 h 1245317"/>
                  <a:gd name="connsiteX4" fmla="*/ 461995 w 659018"/>
                  <a:gd name="connsiteY4" fmla="*/ 367908 h 1245317"/>
                  <a:gd name="connsiteX5" fmla="*/ 475857 w 659018"/>
                  <a:gd name="connsiteY5" fmla="*/ 363136 h 1245317"/>
                  <a:gd name="connsiteX6" fmla="*/ 547667 w 659018"/>
                  <a:gd name="connsiteY6" fmla="*/ 279509 h 1245317"/>
                  <a:gd name="connsiteX7" fmla="*/ 648792 w 659018"/>
                  <a:gd name="connsiteY7" fmla="*/ 199290 h 1245317"/>
                  <a:gd name="connsiteX8" fmla="*/ 659018 w 659018"/>
                  <a:gd name="connsiteY8" fmla="*/ 194973 h 1245317"/>
                  <a:gd name="connsiteX9" fmla="*/ 657655 w 659018"/>
                  <a:gd name="connsiteY9" fmla="*/ 208153 h 1245317"/>
                  <a:gd name="connsiteX10" fmla="*/ 641747 w 659018"/>
                  <a:gd name="connsiteY10" fmla="*/ 228605 h 1245317"/>
                  <a:gd name="connsiteX11" fmla="*/ 503126 w 659018"/>
                  <a:gd name="connsiteY11" fmla="*/ 381998 h 1245317"/>
                  <a:gd name="connsiteX12" fmla="*/ 498809 w 659018"/>
                  <a:gd name="connsiteY12" fmla="*/ 390406 h 1245317"/>
                  <a:gd name="connsiteX13" fmla="*/ 491991 w 659018"/>
                  <a:gd name="connsiteY13" fmla="*/ 409495 h 1245317"/>
                  <a:gd name="connsiteX14" fmla="*/ 491309 w 659018"/>
                  <a:gd name="connsiteY14" fmla="*/ 424038 h 1245317"/>
                  <a:gd name="connsiteX15" fmla="*/ 539031 w 659018"/>
                  <a:gd name="connsiteY15" fmla="*/ 587657 h 1245317"/>
                  <a:gd name="connsiteX16" fmla="*/ 646065 w 659018"/>
                  <a:gd name="connsiteY16" fmla="*/ 972614 h 1245317"/>
                  <a:gd name="connsiteX17" fmla="*/ 649019 w 659018"/>
                  <a:gd name="connsiteY17" fmla="*/ 991930 h 1245317"/>
                  <a:gd name="connsiteX18" fmla="*/ 648565 w 659018"/>
                  <a:gd name="connsiteY18" fmla="*/ 998293 h 1245317"/>
                  <a:gd name="connsiteX19" fmla="*/ 643565 w 659018"/>
                  <a:gd name="connsiteY19" fmla="*/ 989431 h 1245317"/>
                  <a:gd name="connsiteX20" fmla="*/ 600843 w 659018"/>
                  <a:gd name="connsiteY20" fmla="*/ 846492 h 1245317"/>
                  <a:gd name="connsiteX21" fmla="*/ 465403 w 659018"/>
                  <a:gd name="connsiteY21" fmla="*/ 446081 h 1245317"/>
                  <a:gd name="connsiteX22" fmla="*/ 462676 w 659018"/>
                  <a:gd name="connsiteY22" fmla="*/ 439491 h 1245317"/>
                  <a:gd name="connsiteX23" fmla="*/ 451996 w 659018"/>
                  <a:gd name="connsiteY23" fmla="*/ 429038 h 1245317"/>
                  <a:gd name="connsiteX24" fmla="*/ 445633 w 659018"/>
                  <a:gd name="connsiteY24" fmla="*/ 443582 h 1245317"/>
                  <a:gd name="connsiteX25" fmla="*/ 448132 w 659018"/>
                  <a:gd name="connsiteY25" fmla="*/ 511301 h 1245317"/>
                  <a:gd name="connsiteX26" fmla="*/ 454268 w 659018"/>
                  <a:gd name="connsiteY26" fmla="*/ 623335 h 1245317"/>
                  <a:gd name="connsiteX27" fmla="*/ 462449 w 659018"/>
                  <a:gd name="connsiteY27" fmla="*/ 808541 h 1245317"/>
                  <a:gd name="connsiteX28" fmla="*/ 466994 w 659018"/>
                  <a:gd name="connsiteY28" fmla="*/ 985795 h 1245317"/>
                  <a:gd name="connsiteX29" fmla="*/ 473130 w 659018"/>
                  <a:gd name="connsiteY29" fmla="*/ 1237131 h 1245317"/>
                  <a:gd name="connsiteX30" fmla="*/ 464040 w 659018"/>
                  <a:gd name="connsiteY30" fmla="*/ 1246448 h 1245317"/>
                  <a:gd name="connsiteX31" fmla="*/ 382003 w 659018"/>
                  <a:gd name="connsiteY31" fmla="*/ 1246448 h 1245317"/>
                  <a:gd name="connsiteX32" fmla="*/ 374277 w 659018"/>
                  <a:gd name="connsiteY32" fmla="*/ 1238494 h 1245317"/>
                  <a:gd name="connsiteX33" fmla="*/ 380867 w 659018"/>
                  <a:gd name="connsiteY33" fmla="*/ 1067604 h 1245317"/>
                  <a:gd name="connsiteX34" fmla="*/ 387003 w 659018"/>
                  <a:gd name="connsiteY34" fmla="*/ 894896 h 1245317"/>
                  <a:gd name="connsiteX35" fmla="*/ 398820 w 659018"/>
                  <a:gd name="connsiteY35" fmla="*/ 623335 h 1245317"/>
                  <a:gd name="connsiteX36" fmla="*/ 407455 w 659018"/>
                  <a:gd name="connsiteY36" fmla="*/ 464034 h 1245317"/>
                  <a:gd name="connsiteX37" fmla="*/ 397456 w 659018"/>
                  <a:gd name="connsiteY37" fmla="*/ 456308 h 1245317"/>
                  <a:gd name="connsiteX38" fmla="*/ 357233 w 659018"/>
                  <a:gd name="connsiteY38" fmla="*/ 446763 h 1245317"/>
                  <a:gd name="connsiteX39" fmla="*/ 354506 w 659018"/>
                  <a:gd name="connsiteY39" fmla="*/ 433810 h 1245317"/>
                  <a:gd name="connsiteX40" fmla="*/ 369277 w 659018"/>
                  <a:gd name="connsiteY40" fmla="*/ 391996 h 1245317"/>
                  <a:gd name="connsiteX41" fmla="*/ 382231 w 659018"/>
                  <a:gd name="connsiteY41" fmla="*/ 387451 h 1245317"/>
                  <a:gd name="connsiteX42" fmla="*/ 387912 w 659018"/>
                  <a:gd name="connsiteY42" fmla="*/ 389724 h 1245317"/>
                  <a:gd name="connsiteX43" fmla="*/ 429725 w 659018"/>
                  <a:gd name="connsiteY43" fmla="*/ 389497 h 1245317"/>
                  <a:gd name="connsiteX44" fmla="*/ 414954 w 659018"/>
                  <a:gd name="connsiteY44" fmla="*/ 376089 h 1245317"/>
                  <a:gd name="connsiteX45" fmla="*/ 341326 w 659018"/>
                  <a:gd name="connsiteY45" fmla="*/ 317686 h 1245317"/>
                  <a:gd name="connsiteX46" fmla="*/ 149529 w 659018"/>
                  <a:gd name="connsiteY46" fmla="*/ 132707 h 1245317"/>
                  <a:gd name="connsiteX47" fmla="*/ 15453 w 659018"/>
                  <a:gd name="connsiteY47" fmla="*/ 17265 h 1245317"/>
                  <a:gd name="connsiteX48" fmla="*/ 0 w 659018"/>
                  <a:gd name="connsiteY48" fmla="*/ 3857 h 1245317"/>
                  <a:gd name="connsiteX49" fmla="*/ 0 w 659018"/>
                  <a:gd name="connsiteY49" fmla="*/ 221 h 12453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659018" h="1245317">
                    <a:moveTo>
                      <a:pt x="0" y="221"/>
                    </a:moveTo>
                    <a:cubicBezTo>
                      <a:pt x="12726" y="-1369"/>
                      <a:pt x="22270" y="5903"/>
                      <a:pt x="31360" y="12720"/>
                    </a:cubicBezTo>
                    <a:cubicBezTo>
                      <a:pt x="130895" y="88848"/>
                      <a:pt x="229520" y="166339"/>
                      <a:pt x="323373" y="249285"/>
                    </a:cubicBezTo>
                    <a:cubicBezTo>
                      <a:pt x="362233" y="283827"/>
                      <a:pt x="401319" y="318141"/>
                      <a:pt x="440406" y="352228"/>
                    </a:cubicBezTo>
                    <a:cubicBezTo>
                      <a:pt x="446996" y="358137"/>
                      <a:pt x="453586" y="364045"/>
                      <a:pt x="461995" y="367908"/>
                    </a:cubicBezTo>
                    <a:cubicBezTo>
                      <a:pt x="468585" y="370862"/>
                      <a:pt x="473811" y="369499"/>
                      <a:pt x="475857" y="363136"/>
                    </a:cubicBezTo>
                    <a:cubicBezTo>
                      <a:pt x="487901" y="324958"/>
                      <a:pt x="519034" y="302915"/>
                      <a:pt x="547667" y="279509"/>
                    </a:cubicBezTo>
                    <a:cubicBezTo>
                      <a:pt x="581072" y="252239"/>
                      <a:pt x="614932" y="225878"/>
                      <a:pt x="648792" y="199290"/>
                    </a:cubicBezTo>
                    <a:cubicBezTo>
                      <a:pt x="651746" y="197018"/>
                      <a:pt x="655155" y="191564"/>
                      <a:pt x="659018" y="194973"/>
                    </a:cubicBezTo>
                    <a:cubicBezTo>
                      <a:pt x="662881" y="198381"/>
                      <a:pt x="659927" y="203835"/>
                      <a:pt x="657655" y="208153"/>
                    </a:cubicBezTo>
                    <a:cubicBezTo>
                      <a:pt x="653564" y="215879"/>
                      <a:pt x="647429" y="222015"/>
                      <a:pt x="641747" y="228605"/>
                    </a:cubicBezTo>
                    <a:cubicBezTo>
                      <a:pt x="596752" y="280872"/>
                      <a:pt x="551757" y="332912"/>
                      <a:pt x="503126" y="381998"/>
                    </a:cubicBezTo>
                    <a:cubicBezTo>
                      <a:pt x="500854" y="384270"/>
                      <a:pt x="499263" y="386770"/>
                      <a:pt x="498809" y="390406"/>
                    </a:cubicBezTo>
                    <a:cubicBezTo>
                      <a:pt x="497672" y="396996"/>
                      <a:pt x="496309" y="403586"/>
                      <a:pt x="491991" y="409495"/>
                    </a:cubicBezTo>
                    <a:cubicBezTo>
                      <a:pt x="488582" y="413812"/>
                      <a:pt x="490173" y="419266"/>
                      <a:pt x="491309" y="424038"/>
                    </a:cubicBezTo>
                    <a:cubicBezTo>
                      <a:pt x="504263" y="479487"/>
                      <a:pt x="520170" y="534026"/>
                      <a:pt x="539031" y="587657"/>
                    </a:cubicBezTo>
                    <a:cubicBezTo>
                      <a:pt x="583118" y="713552"/>
                      <a:pt x="617205" y="842401"/>
                      <a:pt x="646065" y="972614"/>
                    </a:cubicBezTo>
                    <a:cubicBezTo>
                      <a:pt x="647429" y="978977"/>
                      <a:pt x="648110" y="985568"/>
                      <a:pt x="649019" y="991930"/>
                    </a:cubicBezTo>
                    <a:cubicBezTo>
                      <a:pt x="649247" y="993976"/>
                      <a:pt x="650156" y="996021"/>
                      <a:pt x="648565" y="998293"/>
                    </a:cubicBezTo>
                    <a:cubicBezTo>
                      <a:pt x="644929" y="996475"/>
                      <a:pt x="644702" y="992612"/>
                      <a:pt x="643565" y="989431"/>
                    </a:cubicBezTo>
                    <a:cubicBezTo>
                      <a:pt x="626522" y="942618"/>
                      <a:pt x="615387" y="893987"/>
                      <a:pt x="600843" y="846492"/>
                    </a:cubicBezTo>
                    <a:cubicBezTo>
                      <a:pt x="559711" y="711734"/>
                      <a:pt x="520397" y="576294"/>
                      <a:pt x="465403" y="446081"/>
                    </a:cubicBezTo>
                    <a:cubicBezTo>
                      <a:pt x="464494" y="443809"/>
                      <a:pt x="463585" y="441764"/>
                      <a:pt x="462676" y="439491"/>
                    </a:cubicBezTo>
                    <a:cubicBezTo>
                      <a:pt x="460177" y="434719"/>
                      <a:pt x="457222" y="427674"/>
                      <a:pt x="451996" y="429038"/>
                    </a:cubicBezTo>
                    <a:cubicBezTo>
                      <a:pt x="447223" y="430401"/>
                      <a:pt x="445860" y="437673"/>
                      <a:pt x="445633" y="443582"/>
                    </a:cubicBezTo>
                    <a:cubicBezTo>
                      <a:pt x="444724" y="466079"/>
                      <a:pt x="446996" y="488804"/>
                      <a:pt x="448132" y="511301"/>
                    </a:cubicBezTo>
                    <a:cubicBezTo>
                      <a:pt x="449950" y="548570"/>
                      <a:pt x="452677" y="586066"/>
                      <a:pt x="454268" y="623335"/>
                    </a:cubicBezTo>
                    <a:cubicBezTo>
                      <a:pt x="456995" y="685146"/>
                      <a:pt x="461540" y="746730"/>
                      <a:pt x="462449" y="808541"/>
                    </a:cubicBezTo>
                    <a:cubicBezTo>
                      <a:pt x="463358" y="867626"/>
                      <a:pt x="465403" y="926710"/>
                      <a:pt x="466994" y="985795"/>
                    </a:cubicBezTo>
                    <a:cubicBezTo>
                      <a:pt x="469039" y="1069649"/>
                      <a:pt x="470857" y="1153276"/>
                      <a:pt x="473130" y="1237131"/>
                    </a:cubicBezTo>
                    <a:cubicBezTo>
                      <a:pt x="473357" y="1244857"/>
                      <a:pt x="471312" y="1246448"/>
                      <a:pt x="464040" y="1246448"/>
                    </a:cubicBezTo>
                    <a:cubicBezTo>
                      <a:pt x="436770" y="1245993"/>
                      <a:pt x="409273" y="1246221"/>
                      <a:pt x="382003" y="1246448"/>
                    </a:cubicBezTo>
                    <a:cubicBezTo>
                      <a:pt x="375640" y="1246448"/>
                      <a:pt x="374050" y="1244630"/>
                      <a:pt x="374277" y="1238494"/>
                    </a:cubicBezTo>
                    <a:cubicBezTo>
                      <a:pt x="376549" y="1181455"/>
                      <a:pt x="378822" y="1124416"/>
                      <a:pt x="380867" y="1067604"/>
                    </a:cubicBezTo>
                    <a:cubicBezTo>
                      <a:pt x="382912" y="1010110"/>
                      <a:pt x="384730" y="952389"/>
                      <a:pt x="387003" y="894896"/>
                    </a:cubicBezTo>
                    <a:cubicBezTo>
                      <a:pt x="390184" y="804451"/>
                      <a:pt x="393366" y="713779"/>
                      <a:pt x="398820" y="623335"/>
                    </a:cubicBezTo>
                    <a:cubicBezTo>
                      <a:pt x="402001" y="570386"/>
                      <a:pt x="404728" y="517210"/>
                      <a:pt x="407455" y="464034"/>
                    </a:cubicBezTo>
                    <a:cubicBezTo>
                      <a:pt x="407910" y="454490"/>
                      <a:pt x="406092" y="452672"/>
                      <a:pt x="397456" y="456308"/>
                    </a:cubicBezTo>
                    <a:cubicBezTo>
                      <a:pt x="381322" y="463125"/>
                      <a:pt x="369277" y="454717"/>
                      <a:pt x="357233" y="446763"/>
                    </a:cubicBezTo>
                    <a:cubicBezTo>
                      <a:pt x="352688" y="443809"/>
                      <a:pt x="352916" y="438355"/>
                      <a:pt x="354506" y="433810"/>
                    </a:cubicBezTo>
                    <a:cubicBezTo>
                      <a:pt x="359051" y="419721"/>
                      <a:pt x="364051" y="405859"/>
                      <a:pt x="369277" y="391996"/>
                    </a:cubicBezTo>
                    <a:cubicBezTo>
                      <a:pt x="371550" y="386088"/>
                      <a:pt x="377004" y="386088"/>
                      <a:pt x="382231" y="387451"/>
                    </a:cubicBezTo>
                    <a:cubicBezTo>
                      <a:pt x="384276" y="387906"/>
                      <a:pt x="386548" y="388361"/>
                      <a:pt x="387912" y="389724"/>
                    </a:cubicBezTo>
                    <a:cubicBezTo>
                      <a:pt x="402001" y="404722"/>
                      <a:pt x="415409" y="393360"/>
                      <a:pt x="429725" y="389497"/>
                    </a:cubicBezTo>
                    <a:cubicBezTo>
                      <a:pt x="425862" y="382679"/>
                      <a:pt x="420408" y="379271"/>
                      <a:pt x="414954" y="376089"/>
                    </a:cubicBezTo>
                    <a:cubicBezTo>
                      <a:pt x="387457" y="360182"/>
                      <a:pt x="363369" y="340184"/>
                      <a:pt x="341326" y="317686"/>
                    </a:cubicBezTo>
                    <a:cubicBezTo>
                      <a:pt x="279287" y="254057"/>
                      <a:pt x="216340" y="191337"/>
                      <a:pt x="149529" y="132707"/>
                    </a:cubicBezTo>
                    <a:cubicBezTo>
                      <a:pt x="104988" y="93620"/>
                      <a:pt x="59993" y="55670"/>
                      <a:pt x="15453" y="17265"/>
                    </a:cubicBezTo>
                    <a:cubicBezTo>
                      <a:pt x="10226" y="12720"/>
                      <a:pt x="5227" y="8402"/>
                      <a:pt x="0" y="3857"/>
                    </a:cubicBezTo>
                    <a:cubicBezTo>
                      <a:pt x="0" y="2721"/>
                      <a:pt x="0" y="1358"/>
                      <a:pt x="0" y="221"/>
                    </a:cubicBezTo>
                    <a:close/>
                  </a:path>
                </a:pathLst>
              </a:custGeom>
              <a:grpFill/>
              <a:ln w="22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1" name="Freeform: Shape 25">
                <a:extLst>
                  <a:ext uri="{FF2B5EF4-FFF2-40B4-BE49-F238E27FC236}">
                    <a16:creationId xmlns:a16="http://schemas.microsoft.com/office/drawing/2014/main" id="{F5531AAF-BCDF-44AE-B5C2-F740EA749506}"/>
                  </a:ext>
                </a:extLst>
              </p:cNvPr>
              <p:cNvSpPr/>
              <p:nvPr/>
            </p:nvSpPr>
            <p:spPr>
              <a:xfrm>
                <a:off x="3298161" y="3147335"/>
                <a:ext cx="147711" cy="29542"/>
              </a:xfrm>
              <a:custGeom>
                <a:avLst/>
                <a:gdLst>
                  <a:gd name="connsiteX0" fmla="*/ 0 w 147710"/>
                  <a:gd name="connsiteY0" fmla="*/ 31133 h 29542"/>
                  <a:gd name="connsiteX1" fmla="*/ 12044 w 147710"/>
                  <a:gd name="connsiteY1" fmla="*/ 29315 h 29542"/>
                  <a:gd name="connsiteX2" fmla="*/ 134531 w 147710"/>
                  <a:gd name="connsiteY2" fmla="*/ 29315 h 29542"/>
                  <a:gd name="connsiteX3" fmla="*/ 146120 w 147710"/>
                  <a:gd name="connsiteY3" fmla="*/ 17725 h 29542"/>
                  <a:gd name="connsiteX4" fmla="*/ 146347 w 147710"/>
                  <a:gd name="connsiteY4" fmla="*/ 0 h 29542"/>
                  <a:gd name="connsiteX5" fmla="*/ 147938 w 147710"/>
                  <a:gd name="connsiteY5" fmla="*/ 31133 h 29542"/>
                  <a:gd name="connsiteX6" fmla="*/ 0 w 147710"/>
                  <a:gd name="connsiteY6" fmla="*/ 31133 h 295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7710" h="29542">
                    <a:moveTo>
                      <a:pt x="0" y="31133"/>
                    </a:moveTo>
                    <a:cubicBezTo>
                      <a:pt x="3863" y="28860"/>
                      <a:pt x="7954" y="29315"/>
                      <a:pt x="12044" y="29315"/>
                    </a:cubicBezTo>
                    <a:cubicBezTo>
                      <a:pt x="52949" y="29315"/>
                      <a:pt x="93626" y="29315"/>
                      <a:pt x="134531" y="29315"/>
                    </a:cubicBezTo>
                    <a:cubicBezTo>
                      <a:pt x="145439" y="29315"/>
                      <a:pt x="145893" y="28633"/>
                      <a:pt x="146120" y="17725"/>
                    </a:cubicBezTo>
                    <a:cubicBezTo>
                      <a:pt x="146120" y="11817"/>
                      <a:pt x="146347" y="5908"/>
                      <a:pt x="146347" y="0"/>
                    </a:cubicBezTo>
                    <a:cubicBezTo>
                      <a:pt x="148620" y="10226"/>
                      <a:pt x="147256" y="20907"/>
                      <a:pt x="147938" y="31133"/>
                    </a:cubicBezTo>
                    <a:cubicBezTo>
                      <a:pt x="98625" y="31133"/>
                      <a:pt x="49313" y="31133"/>
                      <a:pt x="0" y="31133"/>
                    </a:cubicBezTo>
                    <a:close/>
                  </a:path>
                </a:pathLst>
              </a:custGeom>
              <a:grpFill/>
              <a:ln w="22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61" name="Group 12">
              <a:extLst>
                <a:ext uri="{FF2B5EF4-FFF2-40B4-BE49-F238E27FC236}">
                  <a16:creationId xmlns:a16="http://schemas.microsoft.com/office/drawing/2014/main" id="{FB448C56-B870-49FB-9B2E-B203090BAB3B}"/>
                </a:ext>
              </a:extLst>
            </p:cNvPr>
            <p:cNvGrpSpPr/>
            <p:nvPr/>
          </p:nvGrpSpPr>
          <p:grpSpPr>
            <a:xfrm>
              <a:off x="5015051" y="3824033"/>
              <a:ext cx="1256542" cy="1019770"/>
              <a:chOff x="2002422" y="1255190"/>
              <a:chExt cx="6189146" cy="5022917"/>
            </a:xfrm>
          </p:grpSpPr>
          <p:grpSp>
            <p:nvGrpSpPr>
              <p:cNvPr id="70" name="Group 13">
                <a:extLst>
                  <a:ext uri="{FF2B5EF4-FFF2-40B4-BE49-F238E27FC236}">
                    <a16:creationId xmlns:a16="http://schemas.microsoft.com/office/drawing/2014/main" id="{2D4215F9-ABAF-46D4-80F0-B4F7B3496B05}"/>
                  </a:ext>
                </a:extLst>
              </p:cNvPr>
              <p:cNvGrpSpPr/>
              <p:nvPr/>
            </p:nvGrpSpPr>
            <p:grpSpPr>
              <a:xfrm>
                <a:off x="4066220" y="1255190"/>
                <a:ext cx="2502860" cy="4993119"/>
                <a:chOff x="4066220" y="1255190"/>
                <a:chExt cx="2502860" cy="4993119"/>
              </a:xfrm>
            </p:grpSpPr>
            <p:sp>
              <p:nvSpPr>
                <p:cNvPr id="77" name="Freeform: Shape 20">
                  <a:extLst>
                    <a:ext uri="{FF2B5EF4-FFF2-40B4-BE49-F238E27FC236}">
                      <a16:creationId xmlns:a16="http://schemas.microsoft.com/office/drawing/2014/main" id="{72994E14-BA99-4547-8EBE-040F3FFC872C}"/>
                    </a:ext>
                  </a:extLst>
                </p:cNvPr>
                <p:cNvSpPr/>
                <p:nvPr/>
              </p:nvSpPr>
              <p:spPr>
                <a:xfrm>
                  <a:off x="4066220" y="1255190"/>
                  <a:ext cx="2502860" cy="3992660"/>
                </a:xfrm>
                <a:custGeom>
                  <a:avLst/>
                  <a:gdLst>
                    <a:gd name="connsiteX0" fmla="*/ 149268 w 339665"/>
                    <a:gd name="connsiteY0" fmla="*/ 540137 h 541846"/>
                    <a:gd name="connsiteX1" fmla="*/ 38473 w 339665"/>
                    <a:gd name="connsiteY1" fmla="*/ 539328 h 541846"/>
                    <a:gd name="connsiteX2" fmla="*/ 10976 w 339665"/>
                    <a:gd name="connsiteY2" fmla="*/ 493231 h 541846"/>
                    <a:gd name="connsiteX3" fmla="*/ 40899 w 339665"/>
                    <a:gd name="connsiteY3" fmla="*/ 435002 h 541846"/>
                    <a:gd name="connsiteX4" fmla="*/ 12593 w 339665"/>
                    <a:gd name="connsiteY4" fmla="*/ 383244 h 541846"/>
                    <a:gd name="connsiteX5" fmla="*/ 33620 w 339665"/>
                    <a:gd name="connsiteY5" fmla="*/ 343616 h 541846"/>
                    <a:gd name="connsiteX6" fmla="*/ 53838 w 339665"/>
                    <a:gd name="connsiteY6" fmla="*/ 306415 h 541846"/>
                    <a:gd name="connsiteX7" fmla="*/ 50604 w 339665"/>
                    <a:gd name="connsiteY7" fmla="*/ 302372 h 541846"/>
                    <a:gd name="connsiteX8" fmla="*/ 19063 w 339665"/>
                    <a:gd name="connsiteY8" fmla="*/ 240908 h 541846"/>
                    <a:gd name="connsiteX9" fmla="*/ 145225 w 339665"/>
                    <a:gd name="connsiteY9" fmla="*/ 24169 h 541846"/>
                    <a:gd name="connsiteX10" fmla="*/ 192939 w 339665"/>
                    <a:gd name="connsiteY10" fmla="*/ 22552 h 541846"/>
                    <a:gd name="connsiteX11" fmla="*/ 333658 w 339665"/>
                    <a:gd name="connsiteY11" fmla="*/ 265170 h 541846"/>
                    <a:gd name="connsiteX12" fmla="*/ 311822 w 339665"/>
                    <a:gd name="connsiteY12" fmla="*/ 299945 h 541846"/>
                    <a:gd name="connsiteX13" fmla="*/ 297265 w 339665"/>
                    <a:gd name="connsiteY13" fmla="*/ 329868 h 541846"/>
                    <a:gd name="connsiteX14" fmla="*/ 326379 w 339665"/>
                    <a:gd name="connsiteY14" fmla="*/ 381627 h 541846"/>
                    <a:gd name="connsiteX15" fmla="*/ 298883 w 339665"/>
                    <a:gd name="connsiteY15" fmla="*/ 434194 h 541846"/>
                    <a:gd name="connsiteX16" fmla="*/ 336084 w 339665"/>
                    <a:gd name="connsiteY16" fmla="*/ 506979 h 541846"/>
                    <a:gd name="connsiteX17" fmla="*/ 321527 w 339665"/>
                    <a:gd name="connsiteY17" fmla="*/ 536093 h 541846"/>
                    <a:gd name="connsiteX18" fmla="*/ 199409 w 339665"/>
                    <a:gd name="connsiteY18" fmla="*/ 540946 h 541846"/>
                    <a:gd name="connsiteX19" fmla="*/ 149268 w 339665"/>
                    <a:gd name="connsiteY19" fmla="*/ 540137 h 5418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339665" h="541846">
                      <a:moveTo>
                        <a:pt x="149268" y="540137"/>
                      </a:moveTo>
                      <a:cubicBezTo>
                        <a:pt x="112067" y="540137"/>
                        <a:pt x="75674" y="540137"/>
                        <a:pt x="38473" y="539328"/>
                      </a:cubicBezTo>
                      <a:cubicBezTo>
                        <a:pt x="-2772" y="538520"/>
                        <a:pt x="-6816" y="531241"/>
                        <a:pt x="10976" y="493231"/>
                      </a:cubicBezTo>
                      <a:cubicBezTo>
                        <a:pt x="19872" y="473822"/>
                        <a:pt x="30385" y="454412"/>
                        <a:pt x="40899" y="435002"/>
                      </a:cubicBezTo>
                      <a:cubicBezTo>
                        <a:pt x="-6007" y="426915"/>
                        <a:pt x="-7625" y="423681"/>
                        <a:pt x="12593" y="383244"/>
                      </a:cubicBezTo>
                      <a:cubicBezTo>
                        <a:pt x="19063" y="369496"/>
                        <a:pt x="26342" y="356556"/>
                        <a:pt x="33620" y="343616"/>
                      </a:cubicBezTo>
                      <a:cubicBezTo>
                        <a:pt x="40090" y="330677"/>
                        <a:pt x="47369" y="317737"/>
                        <a:pt x="53838" y="306415"/>
                      </a:cubicBezTo>
                      <a:cubicBezTo>
                        <a:pt x="52221" y="303989"/>
                        <a:pt x="51412" y="302372"/>
                        <a:pt x="50604" y="302372"/>
                      </a:cubicBezTo>
                      <a:cubicBezTo>
                        <a:pt x="-9242" y="295902"/>
                        <a:pt x="-10860" y="295093"/>
                        <a:pt x="19063" y="240908"/>
                      </a:cubicBezTo>
                      <a:cubicBezTo>
                        <a:pt x="59500" y="168123"/>
                        <a:pt x="101553" y="96146"/>
                        <a:pt x="145225" y="24169"/>
                      </a:cubicBezTo>
                      <a:cubicBezTo>
                        <a:pt x="163825" y="-7371"/>
                        <a:pt x="173530" y="-8180"/>
                        <a:pt x="192939" y="22552"/>
                      </a:cubicBezTo>
                      <a:cubicBezTo>
                        <a:pt x="244698" y="100998"/>
                        <a:pt x="289178" y="182680"/>
                        <a:pt x="333658" y="265170"/>
                      </a:cubicBezTo>
                      <a:cubicBezTo>
                        <a:pt x="347406" y="290241"/>
                        <a:pt x="341745" y="299136"/>
                        <a:pt x="311822" y="299945"/>
                      </a:cubicBezTo>
                      <a:cubicBezTo>
                        <a:pt x="283517" y="300754"/>
                        <a:pt x="281899" y="308841"/>
                        <a:pt x="297265" y="329868"/>
                      </a:cubicBezTo>
                      <a:cubicBezTo>
                        <a:pt x="308587" y="346042"/>
                        <a:pt x="317483" y="363835"/>
                        <a:pt x="326379" y="381627"/>
                      </a:cubicBezTo>
                      <a:cubicBezTo>
                        <a:pt x="348215" y="423681"/>
                        <a:pt x="346597" y="426915"/>
                        <a:pt x="298883" y="434194"/>
                      </a:cubicBezTo>
                      <a:cubicBezTo>
                        <a:pt x="311822" y="459264"/>
                        <a:pt x="323953" y="482717"/>
                        <a:pt x="336084" y="506979"/>
                      </a:cubicBezTo>
                      <a:cubicBezTo>
                        <a:pt x="344171" y="523154"/>
                        <a:pt x="340936" y="532050"/>
                        <a:pt x="321527" y="536093"/>
                      </a:cubicBezTo>
                      <a:cubicBezTo>
                        <a:pt x="281091" y="544180"/>
                        <a:pt x="239846" y="538520"/>
                        <a:pt x="199409" y="540946"/>
                      </a:cubicBezTo>
                      <a:cubicBezTo>
                        <a:pt x="181617" y="550651"/>
                        <a:pt x="165443" y="551459"/>
                        <a:pt x="149268" y="54013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8" name="Freeform: Shape 21">
                  <a:extLst>
                    <a:ext uri="{FF2B5EF4-FFF2-40B4-BE49-F238E27FC236}">
                      <a16:creationId xmlns:a16="http://schemas.microsoft.com/office/drawing/2014/main" id="{D517FC72-096F-4223-AC3F-46178E5FDBE4}"/>
                    </a:ext>
                  </a:extLst>
                </p:cNvPr>
                <p:cNvSpPr/>
                <p:nvPr/>
              </p:nvSpPr>
              <p:spPr>
                <a:xfrm>
                  <a:off x="5079283" y="5235250"/>
                  <a:ext cx="476734" cy="1013059"/>
                </a:xfrm>
                <a:custGeom>
                  <a:avLst/>
                  <a:gdLst>
                    <a:gd name="connsiteX0" fmla="*/ 11563 w 64698"/>
                    <a:gd name="connsiteY0" fmla="*/ 0 h 137483"/>
                    <a:gd name="connsiteX1" fmla="*/ 60895 w 64698"/>
                    <a:gd name="connsiteY1" fmla="*/ 0 h 137483"/>
                    <a:gd name="connsiteX2" fmla="*/ 72217 w 64698"/>
                    <a:gd name="connsiteY2" fmla="*/ 100282 h 137483"/>
                    <a:gd name="connsiteX3" fmla="*/ 37442 w 64698"/>
                    <a:gd name="connsiteY3" fmla="*/ 142336 h 137483"/>
                    <a:gd name="connsiteX4" fmla="*/ 241 w 64698"/>
                    <a:gd name="connsiteY4" fmla="*/ 99474 h 137483"/>
                    <a:gd name="connsiteX5" fmla="*/ 11563 w 64698"/>
                    <a:gd name="connsiteY5" fmla="*/ 0 h 137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4698" h="137483">
                      <a:moveTo>
                        <a:pt x="11563" y="0"/>
                      </a:moveTo>
                      <a:cubicBezTo>
                        <a:pt x="27737" y="0"/>
                        <a:pt x="44721" y="0"/>
                        <a:pt x="60895" y="0"/>
                      </a:cubicBezTo>
                      <a:cubicBezTo>
                        <a:pt x="64939" y="33158"/>
                        <a:pt x="68982" y="67125"/>
                        <a:pt x="72217" y="100282"/>
                      </a:cubicBezTo>
                      <a:cubicBezTo>
                        <a:pt x="74643" y="125353"/>
                        <a:pt x="62512" y="140719"/>
                        <a:pt x="37442" y="142336"/>
                      </a:cubicBezTo>
                      <a:cubicBezTo>
                        <a:pt x="13989" y="143954"/>
                        <a:pt x="-2186" y="126970"/>
                        <a:pt x="241" y="99474"/>
                      </a:cubicBezTo>
                      <a:cubicBezTo>
                        <a:pt x="1858" y="67125"/>
                        <a:pt x="7519" y="33158"/>
                        <a:pt x="11563" y="0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1" name="Group 14">
                <a:extLst>
                  <a:ext uri="{FF2B5EF4-FFF2-40B4-BE49-F238E27FC236}">
                    <a16:creationId xmlns:a16="http://schemas.microsoft.com/office/drawing/2014/main" id="{92F161E5-1AF4-4EF2-9452-A4C53ACD7C63}"/>
                  </a:ext>
                </a:extLst>
              </p:cNvPr>
              <p:cNvGrpSpPr/>
              <p:nvPr/>
            </p:nvGrpSpPr>
            <p:grpSpPr>
              <a:xfrm>
                <a:off x="7007595" y="3916121"/>
                <a:ext cx="1183973" cy="2361986"/>
                <a:chOff x="4066220" y="1255190"/>
                <a:chExt cx="2502860" cy="4993119"/>
              </a:xfrm>
            </p:grpSpPr>
            <p:sp>
              <p:nvSpPr>
                <p:cNvPr id="75" name="Freeform: Shape 18">
                  <a:extLst>
                    <a:ext uri="{FF2B5EF4-FFF2-40B4-BE49-F238E27FC236}">
                      <a16:creationId xmlns:a16="http://schemas.microsoft.com/office/drawing/2014/main" id="{0A684CBF-6F1D-4C09-919A-A8C174E193C3}"/>
                    </a:ext>
                  </a:extLst>
                </p:cNvPr>
                <p:cNvSpPr/>
                <p:nvPr/>
              </p:nvSpPr>
              <p:spPr>
                <a:xfrm>
                  <a:off x="4066220" y="1255190"/>
                  <a:ext cx="2502860" cy="3992660"/>
                </a:xfrm>
                <a:custGeom>
                  <a:avLst/>
                  <a:gdLst>
                    <a:gd name="connsiteX0" fmla="*/ 149268 w 339665"/>
                    <a:gd name="connsiteY0" fmla="*/ 540137 h 541846"/>
                    <a:gd name="connsiteX1" fmla="*/ 38473 w 339665"/>
                    <a:gd name="connsiteY1" fmla="*/ 539328 h 541846"/>
                    <a:gd name="connsiteX2" fmla="*/ 10976 w 339665"/>
                    <a:gd name="connsiteY2" fmla="*/ 493231 h 541846"/>
                    <a:gd name="connsiteX3" fmla="*/ 40899 w 339665"/>
                    <a:gd name="connsiteY3" fmla="*/ 435002 h 541846"/>
                    <a:gd name="connsiteX4" fmla="*/ 12593 w 339665"/>
                    <a:gd name="connsiteY4" fmla="*/ 383244 h 541846"/>
                    <a:gd name="connsiteX5" fmla="*/ 33620 w 339665"/>
                    <a:gd name="connsiteY5" fmla="*/ 343616 h 541846"/>
                    <a:gd name="connsiteX6" fmla="*/ 53838 w 339665"/>
                    <a:gd name="connsiteY6" fmla="*/ 306415 h 541846"/>
                    <a:gd name="connsiteX7" fmla="*/ 50604 w 339665"/>
                    <a:gd name="connsiteY7" fmla="*/ 302372 h 541846"/>
                    <a:gd name="connsiteX8" fmla="*/ 19063 w 339665"/>
                    <a:gd name="connsiteY8" fmla="*/ 240908 h 541846"/>
                    <a:gd name="connsiteX9" fmla="*/ 145225 w 339665"/>
                    <a:gd name="connsiteY9" fmla="*/ 24169 h 541846"/>
                    <a:gd name="connsiteX10" fmla="*/ 192939 w 339665"/>
                    <a:gd name="connsiteY10" fmla="*/ 22552 h 541846"/>
                    <a:gd name="connsiteX11" fmla="*/ 333658 w 339665"/>
                    <a:gd name="connsiteY11" fmla="*/ 265170 h 541846"/>
                    <a:gd name="connsiteX12" fmla="*/ 311822 w 339665"/>
                    <a:gd name="connsiteY12" fmla="*/ 299945 h 541846"/>
                    <a:gd name="connsiteX13" fmla="*/ 297265 w 339665"/>
                    <a:gd name="connsiteY13" fmla="*/ 329868 h 541846"/>
                    <a:gd name="connsiteX14" fmla="*/ 326379 w 339665"/>
                    <a:gd name="connsiteY14" fmla="*/ 381627 h 541846"/>
                    <a:gd name="connsiteX15" fmla="*/ 298883 w 339665"/>
                    <a:gd name="connsiteY15" fmla="*/ 434194 h 541846"/>
                    <a:gd name="connsiteX16" fmla="*/ 336084 w 339665"/>
                    <a:gd name="connsiteY16" fmla="*/ 506979 h 541846"/>
                    <a:gd name="connsiteX17" fmla="*/ 321527 w 339665"/>
                    <a:gd name="connsiteY17" fmla="*/ 536093 h 541846"/>
                    <a:gd name="connsiteX18" fmla="*/ 199409 w 339665"/>
                    <a:gd name="connsiteY18" fmla="*/ 540946 h 541846"/>
                    <a:gd name="connsiteX19" fmla="*/ 149268 w 339665"/>
                    <a:gd name="connsiteY19" fmla="*/ 540137 h 5418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339665" h="541846">
                      <a:moveTo>
                        <a:pt x="149268" y="540137"/>
                      </a:moveTo>
                      <a:cubicBezTo>
                        <a:pt x="112067" y="540137"/>
                        <a:pt x="75674" y="540137"/>
                        <a:pt x="38473" y="539328"/>
                      </a:cubicBezTo>
                      <a:cubicBezTo>
                        <a:pt x="-2772" y="538520"/>
                        <a:pt x="-6816" y="531241"/>
                        <a:pt x="10976" y="493231"/>
                      </a:cubicBezTo>
                      <a:cubicBezTo>
                        <a:pt x="19872" y="473822"/>
                        <a:pt x="30385" y="454412"/>
                        <a:pt x="40899" y="435002"/>
                      </a:cubicBezTo>
                      <a:cubicBezTo>
                        <a:pt x="-6007" y="426915"/>
                        <a:pt x="-7625" y="423681"/>
                        <a:pt x="12593" y="383244"/>
                      </a:cubicBezTo>
                      <a:cubicBezTo>
                        <a:pt x="19063" y="369496"/>
                        <a:pt x="26342" y="356556"/>
                        <a:pt x="33620" y="343616"/>
                      </a:cubicBezTo>
                      <a:cubicBezTo>
                        <a:pt x="40090" y="330677"/>
                        <a:pt x="47369" y="317737"/>
                        <a:pt x="53838" y="306415"/>
                      </a:cubicBezTo>
                      <a:cubicBezTo>
                        <a:pt x="52221" y="303989"/>
                        <a:pt x="51412" y="302372"/>
                        <a:pt x="50604" y="302372"/>
                      </a:cubicBezTo>
                      <a:cubicBezTo>
                        <a:pt x="-9242" y="295902"/>
                        <a:pt x="-10860" y="295093"/>
                        <a:pt x="19063" y="240908"/>
                      </a:cubicBezTo>
                      <a:cubicBezTo>
                        <a:pt x="59500" y="168123"/>
                        <a:pt x="101553" y="96146"/>
                        <a:pt x="145225" y="24169"/>
                      </a:cubicBezTo>
                      <a:cubicBezTo>
                        <a:pt x="163825" y="-7371"/>
                        <a:pt x="173530" y="-8180"/>
                        <a:pt x="192939" y="22552"/>
                      </a:cubicBezTo>
                      <a:cubicBezTo>
                        <a:pt x="244698" y="100998"/>
                        <a:pt x="289178" y="182680"/>
                        <a:pt x="333658" y="265170"/>
                      </a:cubicBezTo>
                      <a:cubicBezTo>
                        <a:pt x="347406" y="290241"/>
                        <a:pt x="341745" y="299136"/>
                        <a:pt x="311822" y="299945"/>
                      </a:cubicBezTo>
                      <a:cubicBezTo>
                        <a:pt x="283517" y="300754"/>
                        <a:pt x="281899" y="308841"/>
                        <a:pt x="297265" y="329868"/>
                      </a:cubicBezTo>
                      <a:cubicBezTo>
                        <a:pt x="308587" y="346042"/>
                        <a:pt x="317483" y="363835"/>
                        <a:pt x="326379" y="381627"/>
                      </a:cubicBezTo>
                      <a:cubicBezTo>
                        <a:pt x="348215" y="423681"/>
                        <a:pt x="346597" y="426915"/>
                        <a:pt x="298883" y="434194"/>
                      </a:cubicBezTo>
                      <a:cubicBezTo>
                        <a:pt x="311822" y="459264"/>
                        <a:pt x="323953" y="482717"/>
                        <a:pt x="336084" y="506979"/>
                      </a:cubicBezTo>
                      <a:cubicBezTo>
                        <a:pt x="344171" y="523154"/>
                        <a:pt x="340936" y="532050"/>
                        <a:pt x="321527" y="536093"/>
                      </a:cubicBezTo>
                      <a:cubicBezTo>
                        <a:pt x="281091" y="544180"/>
                        <a:pt x="239846" y="538520"/>
                        <a:pt x="199409" y="540946"/>
                      </a:cubicBezTo>
                      <a:cubicBezTo>
                        <a:pt x="181617" y="550651"/>
                        <a:pt x="165443" y="551459"/>
                        <a:pt x="149268" y="54013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6" name="Freeform: Shape 19">
                  <a:extLst>
                    <a:ext uri="{FF2B5EF4-FFF2-40B4-BE49-F238E27FC236}">
                      <a16:creationId xmlns:a16="http://schemas.microsoft.com/office/drawing/2014/main" id="{A70633BB-96B7-4BC1-8561-6FD6FC308C1C}"/>
                    </a:ext>
                  </a:extLst>
                </p:cNvPr>
                <p:cNvSpPr/>
                <p:nvPr/>
              </p:nvSpPr>
              <p:spPr>
                <a:xfrm>
                  <a:off x="5079283" y="5235250"/>
                  <a:ext cx="476734" cy="1013059"/>
                </a:xfrm>
                <a:custGeom>
                  <a:avLst/>
                  <a:gdLst>
                    <a:gd name="connsiteX0" fmla="*/ 11563 w 64698"/>
                    <a:gd name="connsiteY0" fmla="*/ 0 h 137483"/>
                    <a:gd name="connsiteX1" fmla="*/ 60895 w 64698"/>
                    <a:gd name="connsiteY1" fmla="*/ 0 h 137483"/>
                    <a:gd name="connsiteX2" fmla="*/ 72217 w 64698"/>
                    <a:gd name="connsiteY2" fmla="*/ 100282 h 137483"/>
                    <a:gd name="connsiteX3" fmla="*/ 37442 w 64698"/>
                    <a:gd name="connsiteY3" fmla="*/ 142336 h 137483"/>
                    <a:gd name="connsiteX4" fmla="*/ 241 w 64698"/>
                    <a:gd name="connsiteY4" fmla="*/ 99474 h 137483"/>
                    <a:gd name="connsiteX5" fmla="*/ 11563 w 64698"/>
                    <a:gd name="connsiteY5" fmla="*/ 0 h 137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4698" h="137483">
                      <a:moveTo>
                        <a:pt x="11563" y="0"/>
                      </a:moveTo>
                      <a:cubicBezTo>
                        <a:pt x="27737" y="0"/>
                        <a:pt x="44721" y="0"/>
                        <a:pt x="60895" y="0"/>
                      </a:cubicBezTo>
                      <a:cubicBezTo>
                        <a:pt x="64939" y="33158"/>
                        <a:pt x="68982" y="67125"/>
                        <a:pt x="72217" y="100282"/>
                      </a:cubicBezTo>
                      <a:cubicBezTo>
                        <a:pt x="74643" y="125353"/>
                        <a:pt x="62512" y="140719"/>
                        <a:pt x="37442" y="142336"/>
                      </a:cubicBezTo>
                      <a:cubicBezTo>
                        <a:pt x="13989" y="143954"/>
                        <a:pt x="-2186" y="126970"/>
                        <a:pt x="241" y="99474"/>
                      </a:cubicBezTo>
                      <a:cubicBezTo>
                        <a:pt x="1858" y="67125"/>
                        <a:pt x="7519" y="33158"/>
                        <a:pt x="11563" y="0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2" name="Group 15">
                <a:extLst>
                  <a:ext uri="{FF2B5EF4-FFF2-40B4-BE49-F238E27FC236}">
                    <a16:creationId xmlns:a16="http://schemas.microsoft.com/office/drawing/2014/main" id="{4453455B-5572-4868-9016-82A2A52B6BED}"/>
                  </a:ext>
                </a:extLst>
              </p:cNvPr>
              <p:cNvGrpSpPr/>
              <p:nvPr/>
            </p:nvGrpSpPr>
            <p:grpSpPr>
              <a:xfrm>
                <a:off x="2002422" y="2928902"/>
                <a:ext cx="1678828" cy="3349205"/>
                <a:chOff x="4066220" y="1255190"/>
                <a:chExt cx="2502860" cy="4993119"/>
              </a:xfrm>
            </p:grpSpPr>
            <p:sp>
              <p:nvSpPr>
                <p:cNvPr id="73" name="Freeform: Shape 16">
                  <a:extLst>
                    <a:ext uri="{FF2B5EF4-FFF2-40B4-BE49-F238E27FC236}">
                      <a16:creationId xmlns:a16="http://schemas.microsoft.com/office/drawing/2014/main" id="{CA241C76-1B8A-403E-B0A1-9BEABACA7803}"/>
                    </a:ext>
                  </a:extLst>
                </p:cNvPr>
                <p:cNvSpPr/>
                <p:nvPr/>
              </p:nvSpPr>
              <p:spPr>
                <a:xfrm>
                  <a:off x="4066220" y="1255190"/>
                  <a:ext cx="2502860" cy="3992660"/>
                </a:xfrm>
                <a:custGeom>
                  <a:avLst/>
                  <a:gdLst>
                    <a:gd name="connsiteX0" fmla="*/ 149268 w 339665"/>
                    <a:gd name="connsiteY0" fmla="*/ 540137 h 541846"/>
                    <a:gd name="connsiteX1" fmla="*/ 38473 w 339665"/>
                    <a:gd name="connsiteY1" fmla="*/ 539328 h 541846"/>
                    <a:gd name="connsiteX2" fmla="*/ 10976 w 339665"/>
                    <a:gd name="connsiteY2" fmla="*/ 493231 h 541846"/>
                    <a:gd name="connsiteX3" fmla="*/ 40899 w 339665"/>
                    <a:gd name="connsiteY3" fmla="*/ 435002 h 541846"/>
                    <a:gd name="connsiteX4" fmla="*/ 12593 w 339665"/>
                    <a:gd name="connsiteY4" fmla="*/ 383244 h 541846"/>
                    <a:gd name="connsiteX5" fmla="*/ 33620 w 339665"/>
                    <a:gd name="connsiteY5" fmla="*/ 343616 h 541846"/>
                    <a:gd name="connsiteX6" fmla="*/ 53838 w 339665"/>
                    <a:gd name="connsiteY6" fmla="*/ 306415 h 541846"/>
                    <a:gd name="connsiteX7" fmla="*/ 50604 w 339665"/>
                    <a:gd name="connsiteY7" fmla="*/ 302372 h 541846"/>
                    <a:gd name="connsiteX8" fmla="*/ 19063 w 339665"/>
                    <a:gd name="connsiteY8" fmla="*/ 240908 h 541846"/>
                    <a:gd name="connsiteX9" fmla="*/ 145225 w 339665"/>
                    <a:gd name="connsiteY9" fmla="*/ 24169 h 541846"/>
                    <a:gd name="connsiteX10" fmla="*/ 192939 w 339665"/>
                    <a:gd name="connsiteY10" fmla="*/ 22552 h 541846"/>
                    <a:gd name="connsiteX11" fmla="*/ 333658 w 339665"/>
                    <a:gd name="connsiteY11" fmla="*/ 265170 h 541846"/>
                    <a:gd name="connsiteX12" fmla="*/ 311822 w 339665"/>
                    <a:gd name="connsiteY12" fmla="*/ 299945 h 541846"/>
                    <a:gd name="connsiteX13" fmla="*/ 297265 w 339665"/>
                    <a:gd name="connsiteY13" fmla="*/ 329868 h 541846"/>
                    <a:gd name="connsiteX14" fmla="*/ 326379 w 339665"/>
                    <a:gd name="connsiteY14" fmla="*/ 381627 h 541846"/>
                    <a:gd name="connsiteX15" fmla="*/ 298883 w 339665"/>
                    <a:gd name="connsiteY15" fmla="*/ 434194 h 541846"/>
                    <a:gd name="connsiteX16" fmla="*/ 336084 w 339665"/>
                    <a:gd name="connsiteY16" fmla="*/ 506979 h 541846"/>
                    <a:gd name="connsiteX17" fmla="*/ 321527 w 339665"/>
                    <a:gd name="connsiteY17" fmla="*/ 536093 h 541846"/>
                    <a:gd name="connsiteX18" fmla="*/ 199409 w 339665"/>
                    <a:gd name="connsiteY18" fmla="*/ 540946 h 541846"/>
                    <a:gd name="connsiteX19" fmla="*/ 149268 w 339665"/>
                    <a:gd name="connsiteY19" fmla="*/ 540137 h 5418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339665" h="541846">
                      <a:moveTo>
                        <a:pt x="149268" y="540137"/>
                      </a:moveTo>
                      <a:cubicBezTo>
                        <a:pt x="112067" y="540137"/>
                        <a:pt x="75674" y="540137"/>
                        <a:pt x="38473" y="539328"/>
                      </a:cubicBezTo>
                      <a:cubicBezTo>
                        <a:pt x="-2772" y="538520"/>
                        <a:pt x="-6816" y="531241"/>
                        <a:pt x="10976" y="493231"/>
                      </a:cubicBezTo>
                      <a:cubicBezTo>
                        <a:pt x="19872" y="473822"/>
                        <a:pt x="30385" y="454412"/>
                        <a:pt x="40899" y="435002"/>
                      </a:cubicBezTo>
                      <a:cubicBezTo>
                        <a:pt x="-6007" y="426915"/>
                        <a:pt x="-7625" y="423681"/>
                        <a:pt x="12593" y="383244"/>
                      </a:cubicBezTo>
                      <a:cubicBezTo>
                        <a:pt x="19063" y="369496"/>
                        <a:pt x="26342" y="356556"/>
                        <a:pt x="33620" y="343616"/>
                      </a:cubicBezTo>
                      <a:cubicBezTo>
                        <a:pt x="40090" y="330677"/>
                        <a:pt x="47369" y="317737"/>
                        <a:pt x="53838" y="306415"/>
                      </a:cubicBezTo>
                      <a:cubicBezTo>
                        <a:pt x="52221" y="303989"/>
                        <a:pt x="51412" y="302372"/>
                        <a:pt x="50604" y="302372"/>
                      </a:cubicBezTo>
                      <a:cubicBezTo>
                        <a:pt x="-9242" y="295902"/>
                        <a:pt x="-10860" y="295093"/>
                        <a:pt x="19063" y="240908"/>
                      </a:cubicBezTo>
                      <a:cubicBezTo>
                        <a:pt x="59500" y="168123"/>
                        <a:pt x="101553" y="96146"/>
                        <a:pt x="145225" y="24169"/>
                      </a:cubicBezTo>
                      <a:cubicBezTo>
                        <a:pt x="163825" y="-7371"/>
                        <a:pt x="173530" y="-8180"/>
                        <a:pt x="192939" y="22552"/>
                      </a:cubicBezTo>
                      <a:cubicBezTo>
                        <a:pt x="244698" y="100998"/>
                        <a:pt x="289178" y="182680"/>
                        <a:pt x="333658" y="265170"/>
                      </a:cubicBezTo>
                      <a:cubicBezTo>
                        <a:pt x="347406" y="290241"/>
                        <a:pt x="341745" y="299136"/>
                        <a:pt x="311822" y="299945"/>
                      </a:cubicBezTo>
                      <a:cubicBezTo>
                        <a:pt x="283517" y="300754"/>
                        <a:pt x="281899" y="308841"/>
                        <a:pt x="297265" y="329868"/>
                      </a:cubicBezTo>
                      <a:cubicBezTo>
                        <a:pt x="308587" y="346042"/>
                        <a:pt x="317483" y="363835"/>
                        <a:pt x="326379" y="381627"/>
                      </a:cubicBezTo>
                      <a:cubicBezTo>
                        <a:pt x="348215" y="423681"/>
                        <a:pt x="346597" y="426915"/>
                        <a:pt x="298883" y="434194"/>
                      </a:cubicBezTo>
                      <a:cubicBezTo>
                        <a:pt x="311822" y="459264"/>
                        <a:pt x="323953" y="482717"/>
                        <a:pt x="336084" y="506979"/>
                      </a:cubicBezTo>
                      <a:cubicBezTo>
                        <a:pt x="344171" y="523154"/>
                        <a:pt x="340936" y="532050"/>
                        <a:pt x="321527" y="536093"/>
                      </a:cubicBezTo>
                      <a:cubicBezTo>
                        <a:pt x="281091" y="544180"/>
                        <a:pt x="239846" y="538520"/>
                        <a:pt x="199409" y="540946"/>
                      </a:cubicBezTo>
                      <a:cubicBezTo>
                        <a:pt x="181617" y="550651"/>
                        <a:pt x="165443" y="551459"/>
                        <a:pt x="149268" y="54013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4" name="Freeform: Shape 17">
                  <a:extLst>
                    <a:ext uri="{FF2B5EF4-FFF2-40B4-BE49-F238E27FC236}">
                      <a16:creationId xmlns:a16="http://schemas.microsoft.com/office/drawing/2014/main" id="{640B9606-CE92-4514-A6B4-23DE5EE44E05}"/>
                    </a:ext>
                  </a:extLst>
                </p:cNvPr>
                <p:cNvSpPr/>
                <p:nvPr/>
              </p:nvSpPr>
              <p:spPr>
                <a:xfrm>
                  <a:off x="5079283" y="5235250"/>
                  <a:ext cx="476734" cy="1013059"/>
                </a:xfrm>
                <a:custGeom>
                  <a:avLst/>
                  <a:gdLst>
                    <a:gd name="connsiteX0" fmla="*/ 11563 w 64698"/>
                    <a:gd name="connsiteY0" fmla="*/ 0 h 137483"/>
                    <a:gd name="connsiteX1" fmla="*/ 60895 w 64698"/>
                    <a:gd name="connsiteY1" fmla="*/ 0 h 137483"/>
                    <a:gd name="connsiteX2" fmla="*/ 72217 w 64698"/>
                    <a:gd name="connsiteY2" fmla="*/ 100282 h 137483"/>
                    <a:gd name="connsiteX3" fmla="*/ 37442 w 64698"/>
                    <a:gd name="connsiteY3" fmla="*/ 142336 h 137483"/>
                    <a:gd name="connsiteX4" fmla="*/ 241 w 64698"/>
                    <a:gd name="connsiteY4" fmla="*/ 99474 h 137483"/>
                    <a:gd name="connsiteX5" fmla="*/ 11563 w 64698"/>
                    <a:gd name="connsiteY5" fmla="*/ 0 h 137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4698" h="137483">
                      <a:moveTo>
                        <a:pt x="11563" y="0"/>
                      </a:moveTo>
                      <a:cubicBezTo>
                        <a:pt x="27737" y="0"/>
                        <a:pt x="44721" y="0"/>
                        <a:pt x="60895" y="0"/>
                      </a:cubicBezTo>
                      <a:cubicBezTo>
                        <a:pt x="64939" y="33158"/>
                        <a:pt x="68982" y="67125"/>
                        <a:pt x="72217" y="100282"/>
                      </a:cubicBezTo>
                      <a:cubicBezTo>
                        <a:pt x="74643" y="125353"/>
                        <a:pt x="62512" y="140719"/>
                        <a:pt x="37442" y="142336"/>
                      </a:cubicBezTo>
                      <a:cubicBezTo>
                        <a:pt x="13989" y="143954"/>
                        <a:pt x="-2186" y="126970"/>
                        <a:pt x="241" y="99474"/>
                      </a:cubicBezTo>
                      <a:cubicBezTo>
                        <a:pt x="1858" y="67125"/>
                        <a:pt x="7519" y="33158"/>
                        <a:pt x="11563" y="0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62" name="Group 26">
              <a:extLst>
                <a:ext uri="{FF2B5EF4-FFF2-40B4-BE49-F238E27FC236}">
                  <a16:creationId xmlns:a16="http://schemas.microsoft.com/office/drawing/2014/main" id="{1F68C3BE-0BD1-4504-83F2-C77D9169E602}"/>
                </a:ext>
              </a:extLst>
            </p:cNvPr>
            <p:cNvGrpSpPr/>
            <p:nvPr/>
          </p:nvGrpSpPr>
          <p:grpSpPr>
            <a:xfrm flipH="1">
              <a:off x="4129692" y="3676458"/>
              <a:ext cx="971597" cy="634953"/>
              <a:chOff x="3701158" y="1889932"/>
              <a:chExt cx="6119387" cy="3999109"/>
            </a:xfrm>
            <a:solidFill>
              <a:schemeClr val="accent5">
                <a:lumMod val="60000"/>
                <a:lumOff val="40000"/>
              </a:schemeClr>
            </a:solidFill>
          </p:grpSpPr>
          <p:sp>
            <p:nvSpPr>
              <p:cNvPr id="67" name="Freeform: Shape 27">
                <a:extLst>
                  <a:ext uri="{FF2B5EF4-FFF2-40B4-BE49-F238E27FC236}">
                    <a16:creationId xmlns:a16="http://schemas.microsoft.com/office/drawing/2014/main" id="{8B6DDD1C-D4EA-44B3-9AA6-08DEE0FDF2C2}"/>
                  </a:ext>
                </a:extLst>
              </p:cNvPr>
              <p:cNvSpPr/>
              <p:nvPr/>
            </p:nvSpPr>
            <p:spPr>
              <a:xfrm>
                <a:off x="3701158" y="1889932"/>
                <a:ext cx="2460970" cy="2327944"/>
              </a:xfrm>
              <a:custGeom>
                <a:avLst/>
                <a:gdLst>
                  <a:gd name="connsiteX0" fmla="*/ 303070 w 299228"/>
                  <a:gd name="connsiteY0" fmla="*/ 20669 h 283054"/>
                  <a:gd name="connsiteX1" fmla="*/ 168013 w 299228"/>
                  <a:gd name="connsiteY1" fmla="*/ 65149 h 283054"/>
                  <a:gd name="connsiteX2" fmla="*/ 160734 w 299228"/>
                  <a:gd name="connsiteY2" fmla="*/ 136317 h 283054"/>
                  <a:gd name="connsiteX3" fmla="*/ 196318 w 299228"/>
                  <a:gd name="connsiteY3" fmla="*/ 163813 h 283054"/>
                  <a:gd name="connsiteX4" fmla="*/ 228667 w 299228"/>
                  <a:gd name="connsiteY4" fmla="*/ 182414 h 283054"/>
                  <a:gd name="connsiteX5" fmla="*/ 180144 w 299228"/>
                  <a:gd name="connsiteY5" fmla="*/ 231747 h 283054"/>
                  <a:gd name="connsiteX6" fmla="*/ 109785 w 299228"/>
                  <a:gd name="connsiteY6" fmla="*/ 147639 h 283054"/>
                  <a:gd name="connsiteX7" fmla="*/ 45087 w 299228"/>
                  <a:gd name="connsiteY7" fmla="*/ 167048 h 283054"/>
                  <a:gd name="connsiteX8" fmla="*/ 15972 w 299228"/>
                  <a:gd name="connsiteY8" fmla="*/ 263287 h 283054"/>
                  <a:gd name="connsiteX9" fmla="*/ 8694 w 299228"/>
                  <a:gd name="connsiteY9" fmla="*/ 285122 h 283054"/>
                  <a:gd name="connsiteX10" fmla="*/ 14355 w 299228"/>
                  <a:gd name="connsiteY10" fmla="*/ 119333 h 283054"/>
                  <a:gd name="connsiteX11" fmla="*/ 20825 w 299228"/>
                  <a:gd name="connsiteY11" fmla="*/ 60296 h 283054"/>
                  <a:gd name="connsiteX12" fmla="*/ 41852 w 299228"/>
                  <a:gd name="connsiteY12" fmla="*/ 44122 h 283054"/>
                  <a:gd name="connsiteX13" fmla="*/ 89567 w 299228"/>
                  <a:gd name="connsiteY13" fmla="*/ 36844 h 283054"/>
                  <a:gd name="connsiteX14" fmla="*/ 284470 w 299228"/>
                  <a:gd name="connsiteY14" fmla="*/ 12582 h 283054"/>
                  <a:gd name="connsiteX15" fmla="*/ 303070 w 299228"/>
                  <a:gd name="connsiteY15" fmla="*/ 20669 h 2830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99228" h="283054">
                    <a:moveTo>
                      <a:pt x="303070" y="20669"/>
                    </a:moveTo>
                    <a:cubicBezTo>
                      <a:pt x="254547" y="32800"/>
                      <a:pt x="210067" y="43313"/>
                      <a:pt x="168013" y="65149"/>
                    </a:cubicBezTo>
                    <a:cubicBezTo>
                      <a:pt x="124342" y="87793"/>
                      <a:pt x="122724" y="105585"/>
                      <a:pt x="160734" y="136317"/>
                    </a:cubicBezTo>
                    <a:cubicBezTo>
                      <a:pt x="172057" y="146022"/>
                      <a:pt x="184187" y="154918"/>
                      <a:pt x="196318" y="163813"/>
                    </a:cubicBezTo>
                    <a:cubicBezTo>
                      <a:pt x="206023" y="170284"/>
                      <a:pt x="216537" y="175944"/>
                      <a:pt x="228667" y="182414"/>
                    </a:cubicBezTo>
                    <a:cubicBezTo>
                      <a:pt x="208449" y="192119"/>
                      <a:pt x="191466" y="205867"/>
                      <a:pt x="180144" y="231747"/>
                    </a:cubicBezTo>
                    <a:cubicBezTo>
                      <a:pt x="173674" y="185649"/>
                      <a:pt x="142942" y="164622"/>
                      <a:pt x="109785" y="147639"/>
                    </a:cubicBezTo>
                    <a:cubicBezTo>
                      <a:pt x="80670" y="133082"/>
                      <a:pt x="62070" y="137935"/>
                      <a:pt x="45087" y="167048"/>
                    </a:cubicBezTo>
                    <a:cubicBezTo>
                      <a:pt x="28103" y="196971"/>
                      <a:pt x="21633" y="230129"/>
                      <a:pt x="15972" y="263287"/>
                    </a:cubicBezTo>
                    <a:cubicBezTo>
                      <a:pt x="15164" y="270565"/>
                      <a:pt x="16781" y="279462"/>
                      <a:pt x="8694" y="285122"/>
                    </a:cubicBezTo>
                    <a:cubicBezTo>
                      <a:pt x="-1011" y="229320"/>
                      <a:pt x="-6672" y="171901"/>
                      <a:pt x="14355" y="119333"/>
                    </a:cubicBezTo>
                    <a:cubicBezTo>
                      <a:pt x="21633" y="100733"/>
                      <a:pt x="20825" y="79706"/>
                      <a:pt x="20825" y="60296"/>
                    </a:cubicBezTo>
                    <a:cubicBezTo>
                      <a:pt x="20825" y="42504"/>
                      <a:pt x="27294" y="39270"/>
                      <a:pt x="41852" y="44122"/>
                    </a:cubicBezTo>
                    <a:cubicBezTo>
                      <a:pt x="59644" y="50592"/>
                      <a:pt x="74201" y="44931"/>
                      <a:pt x="89567" y="36844"/>
                    </a:cubicBezTo>
                    <a:cubicBezTo>
                      <a:pt x="151030" y="3686"/>
                      <a:pt x="214919" y="-13297"/>
                      <a:pt x="284470" y="12582"/>
                    </a:cubicBezTo>
                    <a:cubicBezTo>
                      <a:pt x="290131" y="13390"/>
                      <a:pt x="294983" y="16626"/>
                      <a:pt x="303070" y="20669"/>
                    </a:cubicBezTo>
                    <a:close/>
                  </a:path>
                </a:pathLst>
              </a:custGeom>
              <a:grpFill/>
              <a:ln w="808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68" name="Freeform: Shape 28">
                <a:extLst>
                  <a:ext uri="{FF2B5EF4-FFF2-40B4-BE49-F238E27FC236}">
                    <a16:creationId xmlns:a16="http://schemas.microsoft.com/office/drawing/2014/main" id="{6343DE2A-46BB-4E0A-82D3-42B39B6ED2BF}"/>
                  </a:ext>
                </a:extLst>
              </p:cNvPr>
              <p:cNvSpPr/>
              <p:nvPr/>
            </p:nvSpPr>
            <p:spPr>
              <a:xfrm>
                <a:off x="8127297" y="3417018"/>
                <a:ext cx="1693248" cy="1601714"/>
              </a:xfrm>
              <a:custGeom>
                <a:avLst/>
                <a:gdLst>
                  <a:gd name="connsiteX0" fmla="*/ 303070 w 299228"/>
                  <a:gd name="connsiteY0" fmla="*/ 20669 h 283054"/>
                  <a:gd name="connsiteX1" fmla="*/ 168013 w 299228"/>
                  <a:gd name="connsiteY1" fmla="*/ 65149 h 283054"/>
                  <a:gd name="connsiteX2" fmla="*/ 160734 w 299228"/>
                  <a:gd name="connsiteY2" fmla="*/ 136317 h 283054"/>
                  <a:gd name="connsiteX3" fmla="*/ 196318 w 299228"/>
                  <a:gd name="connsiteY3" fmla="*/ 163813 h 283054"/>
                  <a:gd name="connsiteX4" fmla="*/ 228667 w 299228"/>
                  <a:gd name="connsiteY4" fmla="*/ 182414 h 283054"/>
                  <a:gd name="connsiteX5" fmla="*/ 180144 w 299228"/>
                  <a:gd name="connsiteY5" fmla="*/ 231747 h 283054"/>
                  <a:gd name="connsiteX6" fmla="*/ 109785 w 299228"/>
                  <a:gd name="connsiteY6" fmla="*/ 147639 h 283054"/>
                  <a:gd name="connsiteX7" fmla="*/ 45087 w 299228"/>
                  <a:gd name="connsiteY7" fmla="*/ 167048 h 283054"/>
                  <a:gd name="connsiteX8" fmla="*/ 15972 w 299228"/>
                  <a:gd name="connsiteY8" fmla="*/ 263287 h 283054"/>
                  <a:gd name="connsiteX9" fmla="*/ 8694 w 299228"/>
                  <a:gd name="connsiteY9" fmla="*/ 285122 h 283054"/>
                  <a:gd name="connsiteX10" fmla="*/ 14355 w 299228"/>
                  <a:gd name="connsiteY10" fmla="*/ 119333 h 283054"/>
                  <a:gd name="connsiteX11" fmla="*/ 20825 w 299228"/>
                  <a:gd name="connsiteY11" fmla="*/ 60296 h 283054"/>
                  <a:gd name="connsiteX12" fmla="*/ 41852 w 299228"/>
                  <a:gd name="connsiteY12" fmla="*/ 44122 h 283054"/>
                  <a:gd name="connsiteX13" fmla="*/ 89567 w 299228"/>
                  <a:gd name="connsiteY13" fmla="*/ 36844 h 283054"/>
                  <a:gd name="connsiteX14" fmla="*/ 284470 w 299228"/>
                  <a:gd name="connsiteY14" fmla="*/ 12582 h 283054"/>
                  <a:gd name="connsiteX15" fmla="*/ 303070 w 299228"/>
                  <a:gd name="connsiteY15" fmla="*/ 20669 h 2830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99228" h="283054">
                    <a:moveTo>
                      <a:pt x="303070" y="20669"/>
                    </a:moveTo>
                    <a:cubicBezTo>
                      <a:pt x="254547" y="32800"/>
                      <a:pt x="210067" y="43313"/>
                      <a:pt x="168013" y="65149"/>
                    </a:cubicBezTo>
                    <a:cubicBezTo>
                      <a:pt x="124342" y="87793"/>
                      <a:pt x="122724" y="105585"/>
                      <a:pt x="160734" y="136317"/>
                    </a:cubicBezTo>
                    <a:cubicBezTo>
                      <a:pt x="172057" y="146022"/>
                      <a:pt x="184187" y="154918"/>
                      <a:pt x="196318" y="163813"/>
                    </a:cubicBezTo>
                    <a:cubicBezTo>
                      <a:pt x="206023" y="170284"/>
                      <a:pt x="216537" y="175944"/>
                      <a:pt x="228667" y="182414"/>
                    </a:cubicBezTo>
                    <a:cubicBezTo>
                      <a:pt x="208449" y="192119"/>
                      <a:pt x="191466" y="205867"/>
                      <a:pt x="180144" y="231747"/>
                    </a:cubicBezTo>
                    <a:cubicBezTo>
                      <a:pt x="173674" y="185649"/>
                      <a:pt x="142942" y="164622"/>
                      <a:pt x="109785" y="147639"/>
                    </a:cubicBezTo>
                    <a:cubicBezTo>
                      <a:pt x="80670" y="133082"/>
                      <a:pt x="62070" y="137935"/>
                      <a:pt x="45087" y="167048"/>
                    </a:cubicBezTo>
                    <a:cubicBezTo>
                      <a:pt x="28103" y="196971"/>
                      <a:pt x="21633" y="230129"/>
                      <a:pt x="15972" y="263287"/>
                    </a:cubicBezTo>
                    <a:cubicBezTo>
                      <a:pt x="15164" y="270565"/>
                      <a:pt x="16781" y="279462"/>
                      <a:pt x="8694" y="285122"/>
                    </a:cubicBezTo>
                    <a:cubicBezTo>
                      <a:pt x="-1011" y="229320"/>
                      <a:pt x="-6672" y="171901"/>
                      <a:pt x="14355" y="119333"/>
                    </a:cubicBezTo>
                    <a:cubicBezTo>
                      <a:pt x="21633" y="100733"/>
                      <a:pt x="20825" y="79706"/>
                      <a:pt x="20825" y="60296"/>
                    </a:cubicBezTo>
                    <a:cubicBezTo>
                      <a:pt x="20825" y="42504"/>
                      <a:pt x="27294" y="39270"/>
                      <a:pt x="41852" y="44122"/>
                    </a:cubicBezTo>
                    <a:cubicBezTo>
                      <a:pt x="59644" y="50592"/>
                      <a:pt x="74201" y="44931"/>
                      <a:pt x="89567" y="36844"/>
                    </a:cubicBezTo>
                    <a:cubicBezTo>
                      <a:pt x="151030" y="3686"/>
                      <a:pt x="214919" y="-13297"/>
                      <a:pt x="284470" y="12582"/>
                    </a:cubicBezTo>
                    <a:cubicBezTo>
                      <a:pt x="290131" y="13390"/>
                      <a:pt x="294983" y="16626"/>
                      <a:pt x="303070" y="20669"/>
                    </a:cubicBezTo>
                    <a:close/>
                  </a:path>
                </a:pathLst>
              </a:custGeom>
              <a:grpFill/>
              <a:ln w="808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9" name="Freeform: Shape 29">
                <a:extLst>
                  <a:ext uri="{FF2B5EF4-FFF2-40B4-BE49-F238E27FC236}">
                    <a16:creationId xmlns:a16="http://schemas.microsoft.com/office/drawing/2014/main" id="{CAA16777-C404-4502-85B6-E720D3AA4CE3}"/>
                  </a:ext>
                </a:extLst>
              </p:cNvPr>
              <p:cNvSpPr/>
              <p:nvPr/>
            </p:nvSpPr>
            <p:spPr>
              <a:xfrm>
                <a:off x="5184100" y="4038715"/>
                <a:ext cx="1956062" cy="1850326"/>
              </a:xfrm>
              <a:custGeom>
                <a:avLst/>
                <a:gdLst>
                  <a:gd name="connsiteX0" fmla="*/ 303070 w 299228"/>
                  <a:gd name="connsiteY0" fmla="*/ 20669 h 283054"/>
                  <a:gd name="connsiteX1" fmla="*/ 168013 w 299228"/>
                  <a:gd name="connsiteY1" fmla="*/ 65149 h 283054"/>
                  <a:gd name="connsiteX2" fmla="*/ 160734 w 299228"/>
                  <a:gd name="connsiteY2" fmla="*/ 136317 h 283054"/>
                  <a:gd name="connsiteX3" fmla="*/ 196318 w 299228"/>
                  <a:gd name="connsiteY3" fmla="*/ 163813 h 283054"/>
                  <a:gd name="connsiteX4" fmla="*/ 228667 w 299228"/>
                  <a:gd name="connsiteY4" fmla="*/ 182414 h 283054"/>
                  <a:gd name="connsiteX5" fmla="*/ 180144 w 299228"/>
                  <a:gd name="connsiteY5" fmla="*/ 231747 h 283054"/>
                  <a:gd name="connsiteX6" fmla="*/ 109785 w 299228"/>
                  <a:gd name="connsiteY6" fmla="*/ 147639 h 283054"/>
                  <a:gd name="connsiteX7" fmla="*/ 45087 w 299228"/>
                  <a:gd name="connsiteY7" fmla="*/ 167048 h 283054"/>
                  <a:gd name="connsiteX8" fmla="*/ 15972 w 299228"/>
                  <a:gd name="connsiteY8" fmla="*/ 263287 h 283054"/>
                  <a:gd name="connsiteX9" fmla="*/ 8694 w 299228"/>
                  <a:gd name="connsiteY9" fmla="*/ 285122 h 283054"/>
                  <a:gd name="connsiteX10" fmla="*/ 14355 w 299228"/>
                  <a:gd name="connsiteY10" fmla="*/ 119333 h 283054"/>
                  <a:gd name="connsiteX11" fmla="*/ 20825 w 299228"/>
                  <a:gd name="connsiteY11" fmla="*/ 60296 h 283054"/>
                  <a:gd name="connsiteX12" fmla="*/ 41852 w 299228"/>
                  <a:gd name="connsiteY12" fmla="*/ 44122 h 283054"/>
                  <a:gd name="connsiteX13" fmla="*/ 89567 w 299228"/>
                  <a:gd name="connsiteY13" fmla="*/ 36844 h 283054"/>
                  <a:gd name="connsiteX14" fmla="*/ 284470 w 299228"/>
                  <a:gd name="connsiteY14" fmla="*/ 12582 h 283054"/>
                  <a:gd name="connsiteX15" fmla="*/ 303070 w 299228"/>
                  <a:gd name="connsiteY15" fmla="*/ 20669 h 2830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99228" h="283054">
                    <a:moveTo>
                      <a:pt x="303070" y="20669"/>
                    </a:moveTo>
                    <a:cubicBezTo>
                      <a:pt x="254547" y="32800"/>
                      <a:pt x="210067" y="43313"/>
                      <a:pt x="168013" y="65149"/>
                    </a:cubicBezTo>
                    <a:cubicBezTo>
                      <a:pt x="124342" y="87793"/>
                      <a:pt x="122724" y="105585"/>
                      <a:pt x="160734" y="136317"/>
                    </a:cubicBezTo>
                    <a:cubicBezTo>
                      <a:pt x="172057" y="146022"/>
                      <a:pt x="184187" y="154918"/>
                      <a:pt x="196318" y="163813"/>
                    </a:cubicBezTo>
                    <a:cubicBezTo>
                      <a:pt x="206023" y="170284"/>
                      <a:pt x="216537" y="175944"/>
                      <a:pt x="228667" y="182414"/>
                    </a:cubicBezTo>
                    <a:cubicBezTo>
                      <a:pt x="208449" y="192119"/>
                      <a:pt x="191466" y="205867"/>
                      <a:pt x="180144" y="231747"/>
                    </a:cubicBezTo>
                    <a:cubicBezTo>
                      <a:pt x="173674" y="185649"/>
                      <a:pt x="142942" y="164622"/>
                      <a:pt x="109785" y="147639"/>
                    </a:cubicBezTo>
                    <a:cubicBezTo>
                      <a:pt x="80670" y="133082"/>
                      <a:pt x="62070" y="137935"/>
                      <a:pt x="45087" y="167048"/>
                    </a:cubicBezTo>
                    <a:cubicBezTo>
                      <a:pt x="28103" y="196971"/>
                      <a:pt x="21633" y="230129"/>
                      <a:pt x="15972" y="263287"/>
                    </a:cubicBezTo>
                    <a:cubicBezTo>
                      <a:pt x="15164" y="270565"/>
                      <a:pt x="16781" y="279462"/>
                      <a:pt x="8694" y="285122"/>
                    </a:cubicBezTo>
                    <a:cubicBezTo>
                      <a:pt x="-1011" y="229320"/>
                      <a:pt x="-6672" y="171901"/>
                      <a:pt x="14355" y="119333"/>
                    </a:cubicBezTo>
                    <a:cubicBezTo>
                      <a:pt x="21633" y="100733"/>
                      <a:pt x="20825" y="79706"/>
                      <a:pt x="20825" y="60296"/>
                    </a:cubicBezTo>
                    <a:cubicBezTo>
                      <a:pt x="20825" y="42504"/>
                      <a:pt x="27294" y="39270"/>
                      <a:pt x="41852" y="44122"/>
                    </a:cubicBezTo>
                    <a:cubicBezTo>
                      <a:pt x="59644" y="50592"/>
                      <a:pt x="74201" y="44931"/>
                      <a:pt x="89567" y="36844"/>
                    </a:cubicBezTo>
                    <a:cubicBezTo>
                      <a:pt x="151030" y="3686"/>
                      <a:pt x="214919" y="-13297"/>
                      <a:pt x="284470" y="12582"/>
                    </a:cubicBezTo>
                    <a:cubicBezTo>
                      <a:pt x="290131" y="13390"/>
                      <a:pt x="294983" y="16626"/>
                      <a:pt x="303070" y="20669"/>
                    </a:cubicBezTo>
                    <a:close/>
                  </a:path>
                </a:pathLst>
              </a:custGeom>
              <a:grpFill/>
              <a:ln w="808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63" name="Graphic 69">
              <a:extLst>
                <a:ext uri="{FF2B5EF4-FFF2-40B4-BE49-F238E27FC236}">
                  <a16:creationId xmlns:a16="http://schemas.microsoft.com/office/drawing/2014/main" id="{7FBFA4EC-15C9-4197-AFA4-B67CC27A1BE9}"/>
                </a:ext>
              </a:extLst>
            </p:cNvPr>
            <p:cNvGrpSpPr/>
            <p:nvPr/>
          </p:nvGrpSpPr>
          <p:grpSpPr>
            <a:xfrm rot="20498478">
              <a:off x="3100961" y="4842912"/>
              <a:ext cx="804407" cy="439315"/>
              <a:chOff x="9310844" y="45921"/>
              <a:chExt cx="1361606" cy="743622"/>
            </a:xfrm>
            <a:solidFill>
              <a:schemeClr val="accent3"/>
            </a:solidFill>
          </p:grpSpPr>
          <p:sp>
            <p:nvSpPr>
              <p:cNvPr id="64" name="Freeform: Shape 39">
                <a:extLst>
                  <a:ext uri="{FF2B5EF4-FFF2-40B4-BE49-F238E27FC236}">
                    <a16:creationId xmlns:a16="http://schemas.microsoft.com/office/drawing/2014/main" id="{AFA28485-FFC6-4F72-8D53-3D2A205A9D1D}"/>
                  </a:ext>
                </a:extLst>
              </p:cNvPr>
              <p:cNvSpPr/>
              <p:nvPr/>
            </p:nvSpPr>
            <p:spPr>
              <a:xfrm>
                <a:off x="9310844" y="45921"/>
                <a:ext cx="1042252" cy="614081"/>
              </a:xfrm>
              <a:custGeom>
                <a:avLst/>
                <a:gdLst>
                  <a:gd name="connsiteX0" fmla="*/ 1021892 w 1042252"/>
                  <a:gd name="connsiteY0" fmla="*/ 415961 h 614080"/>
                  <a:gd name="connsiteX1" fmla="*/ 827582 w 1042252"/>
                  <a:gd name="connsiteY1" fmla="*/ 396911 h 614080"/>
                  <a:gd name="connsiteX2" fmla="*/ 588505 w 1042252"/>
                  <a:gd name="connsiteY2" fmla="*/ 548358 h 614080"/>
                  <a:gd name="connsiteX3" fmla="*/ 583742 w 1042252"/>
                  <a:gd name="connsiteY3" fmla="*/ 614081 h 614080"/>
                  <a:gd name="connsiteX4" fmla="*/ 363715 w 1042252"/>
                  <a:gd name="connsiteY4" fmla="*/ 614081 h 614080"/>
                  <a:gd name="connsiteX5" fmla="*/ 239890 w 1042252"/>
                  <a:gd name="connsiteY5" fmla="*/ 472158 h 614080"/>
                  <a:gd name="connsiteX6" fmla="*/ 74155 w 1042252"/>
                  <a:gd name="connsiteY6" fmla="*/ 551216 h 614080"/>
                  <a:gd name="connsiteX7" fmla="*/ 12242 w 1042252"/>
                  <a:gd name="connsiteY7" fmla="*/ 257846 h 614080"/>
                  <a:gd name="connsiteX8" fmla="*/ 257987 w 1042252"/>
                  <a:gd name="connsiteY8" fmla="*/ 257846 h 614080"/>
                  <a:gd name="connsiteX9" fmla="*/ 349427 w 1042252"/>
                  <a:gd name="connsiteY9" fmla="*/ 187361 h 614080"/>
                  <a:gd name="connsiteX10" fmla="*/ 418960 w 1042252"/>
                  <a:gd name="connsiteY10" fmla="*/ 131163 h 614080"/>
                  <a:gd name="connsiteX11" fmla="*/ 556120 w 1042252"/>
                  <a:gd name="connsiteY11" fmla="*/ 124496 h 614080"/>
                  <a:gd name="connsiteX12" fmla="*/ 654227 w 1042252"/>
                  <a:gd name="connsiteY12" fmla="*/ 150213 h 614080"/>
                  <a:gd name="connsiteX13" fmla="*/ 598982 w 1042252"/>
                  <a:gd name="connsiteY13" fmla="*/ 95921 h 614080"/>
                  <a:gd name="connsiteX14" fmla="*/ 165595 w 1042252"/>
                  <a:gd name="connsiteY14" fmla="*/ 94968 h 614080"/>
                  <a:gd name="connsiteX15" fmla="*/ 116065 w 1042252"/>
                  <a:gd name="connsiteY15" fmla="*/ 117828 h 614080"/>
                  <a:gd name="connsiteX16" fmla="*/ 68440 w 1042252"/>
                  <a:gd name="connsiteY16" fmla="*/ 117828 h 614080"/>
                  <a:gd name="connsiteX17" fmla="*/ 77965 w 1042252"/>
                  <a:gd name="connsiteY17" fmla="*/ 66393 h 614080"/>
                  <a:gd name="connsiteX18" fmla="*/ 179882 w 1042252"/>
                  <a:gd name="connsiteY18" fmla="*/ 32103 h 614080"/>
                  <a:gd name="connsiteX19" fmla="*/ 627557 w 1042252"/>
                  <a:gd name="connsiteY19" fmla="*/ 35913 h 614080"/>
                  <a:gd name="connsiteX20" fmla="*/ 706615 w 1042252"/>
                  <a:gd name="connsiteY20" fmla="*/ 84491 h 614080"/>
                  <a:gd name="connsiteX21" fmla="*/ 706615 w 1042252"/>
                  <a:gd name="connsiteY21" fmla="*/ 42581 h 614080"/>
                  <a:gd name="connsiteX22" fmla="*/ 741857 w 1042252"/>
                  <a:gd name="connsiteY22" fmla="*/ 671 h 614080"/>
                  <a:gd name="connsiteX23" fmla="*/ 994270 w 1042252"/>
                  <a:gd name="connsiteY23" fmla="*/ 671 h 614080"/>
                  <a:gd name="connsiteX24" fmla="*/ 1033322 w 1042252"/>
                  <a:gd name="connsiteY24" fmla="*/ 64488 h 614080"/>
                  <a:gd name="connsiteX25" fmla="*/ 1011415 w 1042252"/>
                  <a:gd name="connsiteY25" fmla="*/ 190218 h 614080"/>
                  <a:gd name="connsiteX26" fmla="*/ 1002842 w 1042252"/>
                  <a:gd name="connsiteY26" fmla="*/ 274991 h 614080"/>
                  <a:gd name="connsiteX27" fmla="*/ 1019035 w 1042252"/>
                  <a:gd name="connsiteY27" fmla="*/ 362621 h 614080"/>
                  <a:gd name="connsiteX28" fmla="*/ 1021892 w 1042252"/>
                  <a:gd name="connsiteY28" fmla="*/ 415961 h 614080"/>
                  <a:gd name="connsiteX29" fmla="*/ 983792 w 1042252"/>
                  <a:gd name="connsiteY29" fmla="*/ 66393 h 614080"/>
                  <a:gd name="connsiteX30" fmla="*/ 796150 w 1042252"/>
                  <a:gd name="connsiteY30" fmla="*/ 65441 h 614080"/>
                  <a:gd name="connsiteX31" fmla="*/ 753287 w 1042252"/>
                  <a:gd name="connsiteY31" fmla="*/ 114971 h 614080"/>
                  <a:gd name="connsiteX32" fmla="*/ 789482 w 1042252"/>
                  <a:gd name="connsiteY32" fmla="*/ 273086 h 614080"/>
                  <a:gd name="connsiteX33" fmla="*/ 846632 w 1042252"/>
                  <a:gd name="connsiteY33" fmla="*/ 281658 h 614080"/>
                  <a:gd name="connsiteX34" fmla="*/ 839965 w 1042252"/>
                  <a:gd name="connsiteY34" fmla="*/ 299756 h 614080"/>
                  <a:gd name="connsiteX35" fmla="*/ 823772 w 1042252"/>
                  <a:gd name="connsiteY35" fmla="*/ 338808 h 614080"/>
                  <a:gd name="connsiteX36" fmla="*/ 860920 w 1042252"/>
                  <a:gd name="connsiteY36" fmla="*/ 351191 h 614080"/>
                  <a:gd name="connsiteX37" fmla="*/ 901877 w 1042252"/>
                  <a:gd name="connsiteY37" fmla="*/ 320711 h 614080"/>
                  <a:gd name="connsiteX38" fmla="*/ 850442 w 1042252"/>
                  <a:gd name="connsiteY38" fmla="*/ 241653 h 614080"/>
                  <a:gd name="connsiteX39" fmla="*/ 904735 w 1042252"/>
                  <a:gd name="connsiteY39" fmla="*/ 199743 h 614080"/>
                  <a:gd name="connsiteX40" fmla="*/ 899020 w 1042252"/>
                  <a:gd name="connsiteY40" fmla="*/ 235938 h 614080"/>
                  <a:gd name="connsiteX41" fmla="*/ 909497 w 1042252"/>
                  <a:gd name="connsiteY41" fmla="*/ 248321 h 614080"/>
                  <a:gd name="connsiteX42" fmla="*/ 963790 w 1042252"/>
                  <a:gd name="connsiteY42" fmla="*/ 210221 h 614080"/>
                  <a:gd name="connsiteX43" fmla="*/ 983792 w 1042252"/>
                  <a:gd name="connsiteY43" fmla="*/ 66393 h 6140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1042252" h="614080">
                    <a:moveTo>
                      <a:pt x="1021892" y="415961"/>
                    </a:moveTo>
                    <a:cubicBezTo>
                      <a:pt x="952360" y="417866"/>
                      <a:pt x="892352" y="429296"/>
                      <a:pt x="827582" y="396911"/>
                    </a:cubicBezTo>
                    <a:cubicBezTo>
                      <a:pt x="726617" y="346428"/>
                      <a:pt x="602792" y="429296"/>
                      <a:pt x="588505" y="548358"/>
                    </a:cubicBezTo>
                    <a:cubicBezTo>
                      <a:pt x="585647" y="568361"/>
                      <a:pt x="585647" y="589316"/>
                      <a:pt x="583742" y="614081"/>
                    </a:cubicBezTo>
                    <a:cubicBezTo>
                      <a:pt x="510400" y="614081"/>
                      <a:pt x="438010" y="614081"/>
                      <a:pt x="363715" y="614081"/>
                    </a:cubicBezTo>
                    <a:cubicBezTo>
                      <a:pt x="353237" y="541691"/>
                      <a:pt x="317995" y="488351"/>
                      <a:pt x="239890" y="472158"/>
                    </a:cubicBezTo>
                    <a:cubicBezTo>
                      <a:pt x="164642" y="456918"/>
                      <a:pt x="111302" y="490256"/>
                      <a:pt x="74155" y="551216"/>
                    </a:cubicBezTo>
                    <a:cubicBezTo>
                      <a:pt x="-21095" y="472158"/>
                      <a:pt x="-2998" y="369288"/>
                      <a:pt x="12242" y="257846"/>
                    </a:cubicBezTo>
                    <a:cubicBezTo>
                      <a:pt x="94157" y="257846"/>
                      <a:pt x="176072" y="257846"/>
                      <a:pt x="257987" y="257846"/>
                    </a:cubicBezTo>
                    <a:cubicBezTo>
                      <a:pt x="330377" y="257846"/>
                      <a:pt x="332282" y="258798"/>
                      <a:pt x="349427" y="187361"/>
                    </a:cubicBezTo>
                    <a:cubicBezTo>
                      <a:pt x="358952" y="148308"/>
                      <a:pt x="373240" y="128306"/>
                      <a:pt x="418960" y="131163"/>
                    </a:cubicBezTo>
                    <a:cubicBezTo>
                      <a:pt x="464680" y="134973"/>
                      <a:pt x="510400" y="122591"/>
                      <a:pt x="556120" y="124496"/>
                    </a:cubicBezTo>
                    <a:cubicBezTo>
                      <a:pt x="586600" y="125448"/>
                      <a:pt x="617080" y="139736"/>
                      <a:pt x="654227" y="150213"/>
                    </a:cubicBezTo>
                    <a:cubicBezTo>
                      <a:pt x="644702" y="128306"/>
                      <a:pt x="640892" y="95921"/>
                      <a:pt x="598982" y="95921"/>
                    </a:cubicBezTo>
                    <a:cubicBezTo>
                      <a:pt x="454202" y="94968"/>
                      <a:pt x="310375" y="94016"/>
                      <a:pt x="165595" y="94968"/>
                    </a:cubicBezTo>
                    <a:cubicBezTo>
                      <a:pt x="148450" y="94968"/>
                      <a:pt x="131305" y="108303"/>
                      <a:pt x="116065" y="117828"/>
                    </a:cubicBezTo>
                    <a:cubicBezTo>
                      <a:pt x="98920" y="128306"/>
                      <a:pt x="85585" y="141641"/>
                      <a:pt x="68440" y="117828"/>
                    </a:cubicBezTo>
                    <a:cubicBezTo>
                      <a:pt x="52247" y="95921"/>
                      <a:pt x="57010" y="75918"/>
                      <a:pt x="77965" y="66393"/>
                    </a:cubicBezTo>
                    <a:cubicBezTo>
                      <a:pt x="110350" y="51153"/>
                      <a:pt x="145592" y="33056"/>
                      <a:pt x="179882" y="32103"/>
                    </a:cubicBezTo>
                    <a:cubicBezTo>
                      <a:pt x="329425" y="29246"/>
                      <a:pt x="478015" y="30198"/>
                      <a:pt x="627557" y="35913"/>
                    </a:cubicBezTo>
                    <a:cubicBezTo>
                      <a:pt x="653275" y="36866"/>
                      <a:pt x="677087" y="65441"/>
                      <a:pt x="706615" y="84491"/>
                    </a:cubicBezTo>
                    <a:cubicBezTo>
                      <a:pt x="706615" y="72108"/>
                      <a:pt x="707567" y="56868"/>
                      <a:pt x="706615" y="42581"/>
                    </a:cubicBezTo>
                    <a:cubicBezTo>
                      <a:pt x="703757" y="15911"/>
                      <a:pt x="709472" y="671"/>
                      <a:pt x="741857" y="671"/>
                    </a:cubicBezTo>
                    <a:cubicBezTo>
                      <a:pt x="825677" y="1623"/>
                      <a:pt x="910450" y="-1234"/>
                      <a:pt x="994270" y="671"/>
                    </a:cubicBezTo>
                    <a:cubicBezTo>
                      <a:pt x="1047610" y="1623"/>
                      <a:pt x="1049515" y="14006"/>
                      <a:pt x="1033322" y="64488"/>
                    </a:cubicBezTo>
                    <a:cubicBezTo>
                      <a:pt x="1019987" y="104493"/>
                      <a:pt x="1018082" y="148308"/>
                      <a:pt x="1011415" y="190218"/>
                    </a:cubicBezTo>
                    <a:cubicBezTo>
                      <a:pt x="1007605" y="218793"/>
                      <a:pt x="1002842" y="247368"/>
                      <a:pt x="1002842" y="274991"/>
                    </a:cubicBezTo>
                    <a:cubicBezTo>
                      <a:pt x="1002842" y="304518"/>
                      <a:pt x="976172" y="338808"/>
                      <a:pt x="1019035" y="362621"/>
                    </a:cubicBezTo>
                    <a:cubicBezTo>
                      <a:pt x="1024750" y="367383"/>
                      <a:pt x="1019987" y="393101"/>
                      <a:pt x="1021892" y="415961"/>
                    </a:cubicBezTo>
                    <a:close/>
                    <a:moveTo>
                      <a:pt x="983792" y="66393"/>
                    </a:moveTo>
                    <a:cubicBezTo>
                      <a:pt x="915212" y="66393"/>
                      <a:pt x="855205" y="68298"/>
                      <a:pt x="796150" y="65441"/>
                    </a:cubicBezTo>
                    <a:cubicBezTo>
                      <a:pt x="759002" y="64488"/>
                      <a:pt x="746620" y="82586"/>
                      <a:pt x="753287" y="114971"/>
                    </a:cubicBezTo>
                    <a:cubicBezTo>
                      <a:pt x="763765" y="167358"/>
                      <a:pt x="777100" y="219746"/>
                      <a:pt x="789482" y="273086"/>
                    </a:cubicBezTo>
                    <a:cubicBezTo>
                      <a:pt x="805675" y="275943"/>
                      <a:pt x="824725" y="278801"/>
                      <a:pt x="846632" y="281658"/>
                    </a:cubicBezTo>
                    <a:cubicBezTo>
                      <a:pt x="842822" y="292136"/>
                      <a:pt x="840917" y="295946"/>
                      <a:pt x="839965" y="299756"/>
                    </a:cubicBezTo>
                    <a:cubicBezTo>
                      <a:pt x="834250" y="313091"/>
                      <a:pt x="829487" y="325473"/>
                      <a:pt x="823772" y="338808"/>
                    </a:cubicBezTo>
                    <a:cubicBezTo>
                      <a:pt x="836155" y="343571"/>
                      <a:pt x="848537" y="350238"/>
                      <a:pt x="860920" y="351191"/>
                    </a:cubicBezTo>
                    <a:cubicBezTo>
                      <a:pt x="882827" y="354048"/>
                      <a:pt x="905687" y="350238"/>
                      <a:pt x="901877" y="320711"/>
                    </a:cubicBezTo>
                    <a:cubicBezTo>
                      <a:pt x="898067" y="288326"/>
                      <a:pt x="912355" y="243558"/>
                      <a:pt x="850442" y="241653"/>
                    </a:cubicBezTo>
                    <a:cubicBezTo>
                      <a:pt x="869492" y="227366"/>
                      <a:pt x="884732" y="214983"/>
                      <a:pt x="904735" y="199743"/>
                    </a:cubicBezTo>
                    <a:cubicBezTo>
                      <a:pt x="901877" y="216888"/>
                      <a:pt x="899972" y="226413"/>
                      <a:pt x="899020" y="235938"/>
                    </a:cubicBezTo>
                    <a:cubicBezTo>
                      <a:pt x="902830" y="239748"/>
                      <a:pt x="906640" y="244511"/>
                      <a:pt x="909497" y="248321"/>
                    </a:cubicBezTo>
                    <a:cubicBezTo>
                      <a:pt x="928547" y="235938"/>
                      <a:pt x="959027" y="227366"/>
                      <a:pt x="963790" y="210221"/>
                    </a:cubicBezTo>
                    <a:cubicBezTo>
                      <a:pt x="975220" y="167358"/>
                      <a:pt x="976172" y="120686"/>
                      <a:pt x="983792" y="66393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5" name="Freeform: Shape 40">
                <a:extLst>
                  <a:ext uri="{FF2B5EF4-FFF2-40B4-BE49-F238E27FC236}">
                    <a16:creationId xmlns:a16="http://schemas.microsoft.com/office/drawing/2014/main" id="{DC2F4BA5-A50F-425E-B19D-F060EE474E06}"/>
                  </a:ext>
                </a:extLst>
              </p:cNvPr>
              <p:cNvSpPr/>
              <p:nvPr/>
            </p:nvSpPr>
            <p:spPr>
              <a:xfrm>
                <a:off x="9920929" y="455088"/>
                <a:ext cx="751521" cy="330148"/>
              </a:xfrm>
              <a:custGeom>
                <a:avLst/>
                <a:gdLst>
                  <a:gd name="connsiteX0" fmla="*/ 410844 w 751521"/>
                  <a:gd name="connsiteY0" fmla="*/ 183959 h 330148"/>
                  <a:gd name="connsiteX1" fmla="*/ 486091 w 751521"/>
                  <a:gd name="connsiteY1" fmla="*/ 151574 h 330148"/>
                  <a:gd name="connsiteX2" fmla="*/ 555624 w 751521"/>
                  <a:gd name="connsiteY2" fmla="*/ 71564 h 330148"/>
                  <a:gd name="connsiteX3" fmla="*/ 690879 w 751521"/>
                  <a:gd name="connsiteY3" fmla="*/ 64897 h 330148"/>
                  <a:gd name="connsiteX4" fmla="*/ 749934 w 751521"/>
                  <a:gd name="connsiteY4" fmla="*/ 205867 h 330148"/>
                  <a:gd name="connsiteX5" fmla="*/ 666114 w 751521"/>
                  <a:gd name="connsiteY5" fmla="*/ 316357 h 330148"/>
                  <a:gd name="connsiteX6" fmla="*/ 614679 w 751521"/>
                  <a:gd name="connsiteY6" fmla="*/ 323977 h 330148"/>
                  <a:gd name="connsiteX7" fmla="*/ 514666 w 751521"/>
                  <a:gd name="connsiteY7" fmla="*/ 319214 h 330148"/>
                  <a:gd name="connsiteX8" fmla="*/ 312736 w 751521"/>
                  <a:gd name="connsiteY8" fmla="*/ 233489 h 330148"/>
                  <a:gd name="connsiteX9" fmla="*/ 296544 w 751521"/>
                  <a:gd name="connsiteY9" fmla="*/ 228727 h 330148"/>
                  <a:gd name="connsiteX10" fmla="*/ 269874 w 751521"/>
                  <a:gd name="connsiteY10" fmla="*/ 273494 h 330148"/>
                  <a:gd name="connsiteX11" fmla="*/ 54609 w 751521"/>
                  <a:gd name="connsiteY11" fmla="*/ 291592 h 330148"/>
                  <a:gd name="connsiteX12" fmla="*/ 36511 w 751521"/>
                  <a:gd name="connsiteY12" fmla="*/ 62992 h 330148"/>
                  <a:gd name="connsiteX13" fmla="*/ 283209 w 751521"/>
                  <a:gd name="connsiteY13" fmla="*/ 65849 h 330148"/>
                  <a:gd name="connsiteX14" fmla="*/ 410844 w 751521"/>
                  <a:gd name="connsiteY14" fmla="*/ 183959 h 330148"/>
                  <a:gd name="connsiteX15" fmla="*/ 69849 w 751521"/>
                  <a:gd name="connsiteY15" fmla="*/ 157289 h 330148"/>
                  <a:gd name="connsiteX16" fmla="*/ 151764 w 751521"/>
                  <a:gd name="connsiteY16" fmla="*/ 253492 h 330148"/>
                  <a:gd name="connsiteX17" fmla="*/ 247014 w 751521"/>
                  <a:gd name="connsiteY17" fmla="*/ 163957 h 330148"/>
                  <a:gd name="connsiteX18" fmla="*/ 154621 w 751521"/>
                  <a:gd name="connsiteY18" fmla="*/ 76327 h 330148"/>
                  <a:gd name="connsiteX19" fmla="*/ 69849 w 751521"/>
                  <a:gd name="connsiteY19" fmla="*/ 157289 h 330148"/>
                  <a:gd name="connsiteX20" fmla="*/ 622299 w 751521"/>
                  <a:gd name="connsiteY20" fmla="*/ 236347 h 330148"/>
                  <a:gd name="connsiteX21" fmla="*/ 696594 w 751521"/>
                  <a:gd name="connsiteY21" fmla="*/ 247777 h 330148"/>
                  <a:gd name="connsiteX22" fmla="*/ 700404 w 751521"/>
                  <a:gd name="connsiteY22" fmla="*/ 124904 h 330148"/>
                  <a:gd name="connsiteX23" fmla="*/ 580389 w 751521"/>
                  <a:gd name="connsiteY23" fmla="*/ 100139 h 330148"/>
                  <a:gd name="connsiteX24" fmla="*/ 540384 w 751521"/>
                  <a:gd name="connsiteY24" fmla="*/ 165862 h 330148"/>
                  <a:gd name="connsiteX25" fmla="*/ 601344 w 751521"/>
                  <a:gd name="connsiteY25" fmla="*/ 155384 h 330148"/>
                  <a:gd name="connsiteX26" fmla="*/ 651826 w 751521"/>
                  <a:gd name="connsiteY26" fmla="*/ 153479 h 330148"/>
                  <a:gd name="connsiteX27" fmla="*/ 650874 w 751521"/>
                  <a:gd name="connsiteY27" fmla="*/ 213487 h 330148"/>
                  <a:gd name="connsiteX28" fmla="*/ 622299 w 751521"/>
                  <a:gd name="connsiteY28" fmla="*/ 236347 h 330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751521" h="330148">
                    <a:moveTo>
                      <a:pt x="410844" y="183959"/>
                    </a:moveTo>
                    <a:cubicBezTo>
                      <a:pt x="436561" y="151574"/>
                      <a:pt x="454659" y="122999"/>
                      <a:pt x="486091" y="151574"/>
                    </a:cubicBezTo>
                    <a:cubicBezTo>
                      <a:pt x="510856" y="122999"/>
                      <a:pt x="528954" y="91567"/>
                      <a:pt x="555624" y="71564"/>
                    </a:cubicBezTo>
                    <a:cubicBezTo>
                      <a:pt x="596581" y="42037"/>
                      <a:pt x="645159" y="37274"/>
                      <a:pt x="690879" y="64897"/>
                    </a:cubicBezTo>
                    <a:cubicBezTo>
                      <a:pt x="743266" y="96329"/>
                      <a:pt x="756601" y="148717"/>
                      <a:pt x="749934" y="205867"/>
                    </a:cubicBezTo>
                    <a:cubicBezTo>
                      <a:pt x="743266" y="258254"/>
                      <a:pt x="719454" y="299212"/>
                      <a:pt x="666114" y="316357"/>
                    </a:cubicBezTo>
                    <a:cubicBezTo>
                      <a:pt x="649921" y="321119"/>
                      <a:pt x="631824" y="323977"/>
                      <a:pt x="614679" y="323977"/>
                    </a:cubicBezTo>
                    <a:cubicBezTo>
                      <a:pt x="581341" y="323977"/>
                      <a:pt x="548004" y="318262"/>
                      <a:pt x="514666" y="319214"/>
                    </a:cubicBezTo>
                    <a:cubicBezTo>
                      <a:pt x="434656" y="322072"/>
                      <a:pt x="358456" y="318262"/>
                      <a:pt x="312736" y="233489"/>
                    </a:cubicBezTo>
                    <a:cubicBezTo>
                      <a:pt x="307021" y="231584"/>
                      <a:pt x="302259" y="230632"/>
                      <a:pt x="296544" y="228727"/>
                    </a:cubicBezTo>
                    <a:cubicBezTo>
                      <a:pt x="287971" y="243967"/>
                      <a:pt x="281304" y="261112"/>
                      <a:pt x="269874" y="273494"/>
                    </a:cubicBezTo>
                    <a:cubicBezTo>
                      <a:pt x="204151" y="342074"/>
                      <a:pt x="120331" y="348742"/>
                      <a:pt x="54609" y="291592"/>
                    </a:cubicBezTo>
                    <a:cubicBezTo>
                      <a:pt x="-10161" y="234442"/>
                      <a:pt x="-18734" y="134429"/>
                      <a:pt x="36511" y="62992"/>
                    </a:cubicBezTo>
                    <a:cubicBezTo>
                      <a:pt x="106044" y="-27496"/>
                      <a:pt x="231774" y="-15113"/>
                      <a:pt x="283209" y="65849"/>
                    </a:cubicBezTo>
                    <a:cubicBezTo>
                      <a:pt x="311784" y="111569"/>
                      <a:pt x="364171" y="143002"/>
                      <a:pt x="410844" y="183959"/>
                    </a:cubicBezTo>
                    <a:close/>
                    <a:moveTo>
                      <a:pt x="69849" y="157289"/>
                    </a:moveTo>
                    <a:cubicBezTo>
                      <a:pt x="68896" y="213487"/>
                      <a:pt x="101281" y="251587"/>
                      <a:pt x="151764" y="253492"/>
                    </a:cubicBezTo>
                    <a:cubicBezTo>
                      <a:pt x="205104" y="255397"/>
                      <a:pt x="247014" y="215392"/>
                      <a:pt x="247014" y="163957"/>
                    </a:cubicBezTo>
                    <a:cubicBezTo>
                      <a:pt x="247014" y="113474"/>
                      <a:pt x="207961" y="77279"/>
                      <a:pt x="154621" y="76327"/>
                    </a:cubicBezTo>
                    <a:cubicBezTo>
                      <a:pt x="105091" y="76327"/>
                      <a:pt x="70801" y="108712"/>
                      <a:pt x="69849" y="157289"/>
                    </a:cubicBezTo>
                    <a:close/>
                    <a:moveTo>
                      <a:pt x="622299" y="236347"/>
                    </a:moveTo>
                    <a:cubicBezTo>
                      <a:pt x="649921" y="250634"/>
                      <a:pt x="668971" y="281114"/>
                      <a:pt x="696594" y="247777"/>
                    </a:cubicBezTo>
                    <a:cubicBezTo>
                      <a:pt x="726121" y="213487"/>
                      <a:pt x="728026" y="158242"/>
                      <a:pt x="700404" y="124904"/>
                    </a:cubicBezTo>
                    <a:cubicBezTo>
                      <a:pt x="672781" y="90614"/>
                      <a:pt x="614679" y="75374"/>
                      <a:pt x="580389" y="100139"/>
                    </a:cubicBezTo>
                    <a:cubicBezTo>
                      <a:pt x="560386" y="115379"/>
                      <a:pt x="533716" y="154432"/>
                      <a:pt x="540384" y="165862"/>
                    </a:cubicBezTo>
                    <a:cubicBezTo>
                      <a:pt x="559434" y="199199"/>
                      <a:pt x="580389" y="163004"/>
                      <a:pt x="601344" y="155384"/>
                    </a:cubicBezTo>
                    <a:cubicBezTo>
                      <a:pt x="616584" y="149669"/>
                      <a:pt x="634681" y="154432"/>
                      <a:pt x="651826" y="153479"/>
                    </a:cubicBezTo>
                    <a:cubicBezTo>
                      <a:pt x="651826" y="173482"/>
                      <a:pt x="654684" y="194437"/>
                      <a:pt x="650874" y="213487"/>
                    </a:cubicBezTo>
                    <a:cubicBezTo>
                      <a:pt x="649921" y="222059"/>
                      <a:pt x="634681" y="226822"/>
                      <a:pt x="622299" y="236347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6" name="Freeform: Shape 41">
                <a:extLst>
                  <a:ext uri="{FF2B5EF4-FFF2-40B4-BE49-F238E27FC236}">
                    <a16:creationId xmlns:a16="http://schemas.microsoft.com/office/drawing/2014/main" id="{7B564DFD-788A-419F-B64D-9530200F950A}"/>
                  </a:ext>
                </a:extLst>
              </p:cNvPr>
              <p:cNvSpPr/>
              <p:nvPr/>
            </p:nvSpPr>
            <p:spPr>
              <a:xfrm>
                <a:off x="9407833" y="540926"/>
                <a:ext cx="228614" cy="248617"/>
              </a:xfrm>
              <a:custGeom>
                <a:avLst/>
                <a:gdLst>
                  <a:gd name="connsiteX0" fmla="*/ 228613 w 228613"/>
                  <a:gd name="connsiteY0" fmla="*/ 121934 h 248616"/>
                  <a:gd name="connsiteX1" fmla="*/ 116218 w 228613"/>
                  <a:gd name="connsiteY1" fmla="*/ 248617 h 248616"/>
                  <a:gd name="connsiteX2" fmla="*/ 13 w 228613"/>
                  <a:gd name="connsiteY2" fmla="*/ 119077 h 248616"/>
                  <a:gd name="connsiteX3" fmla="*/ 120028 w 228613"/>
                  <a:gd name="connsiteY3" fmla="*/ 14 h 248616"/>
                  <a:gd name="connsiteX4" fmla="*/ 228613 w 228613"/>
                  <a:gd name="connsiteY4" fmla="*/ 121934 h 248616"/>
                  <a:gd name="connsiteX5" fmla="*/ 124791 w 228613"/>
                  <a:gd name="connsiteY5" fmla="*/ 65737 h 248616"/>
                  <a:gd name="connsiteX6" fmla="*/ 55258 w 228613"/>
                  <a:gd name="connsiteY6" fmla="*/ 122887 h 248616"/>
                  <a:gd name="connsiteX7" fmla="*/ 114313 w 228613"/>
                  <a:gd name="connsiteY7" fmla="*/ 181942 h 248616"/>
                  <a:gd name="connsiteX8" fmla="*/ 173368 w 228613"/>
                  <a:gd name="connsiteY8" fmla="*/ 121934 h 248616"/>
                  <a:gd name="connsiteX9" fmla="*/ 124791 w 228613"/>
                  <a:gd name="connsiteY9" fmla="*/ 65737 h 2486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28613" h="248616">
                    <a:moveTo>
                      <a:pt x="228613" y="121934"/>
                    </a:moveTo>
                    <a:cubicBezTo>
                      <a:pt x="228613" y="195277"/>
                      <a:pt x="181941" y="248617"/>
                      <a:pt x="116218" y="248617"/>
                    </a:cubicBezTo>
                    <a:cubicBezTo>
                      <a:pt x="49543" y="248617"/>
                      <a:pt x="-939" y="192419"/>
                      <a:pt x="13" y="119077"/>
                    </a:cubicBezTo>
                    <a:cubicBezTo>
                      <a:pt x="13" y="47639"/>
                      <a:pt x="47638" y="967"/>
                      <a:pt x="120028" y="14"/>
                    </a:cubicBezTo>
                    <a:cubicBezTo>
                      <a:pt x="185751" y="-938"/>
                      <a:pt x="228613" y="46687"/>
                      <a:pt x="228613" y="121934"/>
                    </a:cubicBezTo>
                    <a:close/>
                    <a:moveTo>
                      <a:pt x="124791" y="65737"/>
                    </a:moveTo>
                    <a:cubicBezTo>
                      <a:pt x="82881" y="65737"/>
                      <a:pt x="56211" y="90502"/>
                      <a:pt x="55258" y="122887"/>
                    </a:cubicBezTo>
                    <a:cubicBezTo>
                      <a:pt x="54306" y="156224"/>
                      <a:pt x="80976" y="184799"/>
                      <a:pt x="114313" y="181942"/>
                    </a:cubicBezTo>
                    <a:cubicBezTo>
                      <a:pt x="150508" y="179084"/>
                      <a:pt x="173368" y="159082"/>
                      <a:pt x="173368" y="121934"/>
                    </a:cubicBezTo>
                    <a:cubicBezTo>
                      <a:pt x="173368" y="86692"/>
                      <a:pt x="154318" y="65737"/>
                      <a:pt x="124791" y="65737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A2C3E84B-0D65-4F00-A414-95004BA81ADB}"/>
              </a:ext>
            </a:extLst>
          </p:cNvPr>
          <p:cNvSpPr txBox="1"/>
          <p:nvPr/>
        </p:nvSpPr>
        <p:spPr>
          <a:xfrm>
            <a:off x="501480" y="2205812"/>
            <a:ext cx="2241327" cy="163121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000" dirty="0">
                <a:solidFill>
                  <a:schemeClr val="accent4"/>
                </a:solidFill>
                <a:cs typeface="Arial" pitchFamily="34" charset="0"/>
              </a:rPr>
              <a:t>ALLPPT</a:t>
            </a:r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Layout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Clean Text Slide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for your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Presentation</a:t>
            </a:r>
            <a:endParaRPr lang="ko-KR" altLang="en-US" sz="20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DA31AEDE-8001-4CA4-977E-8271E96B150B}"/>
              </a:ext>
            </a:extLst>
          </p:cNvPr>
          <p:cNvSpPr txBox="1"/>
          <p:nvPr/>
        </p:nvSpPr>
        <p:spPr>
          <a:xfrm>
            <a:off x="3159556" y="2005758"/>
            <a:ext cx="304434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</a:p>
          <a:p>
            <a:endParaRPr lang="en-US" altLang="ko-KR" sz="14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  <a:p>
            <a:r>
              <a:rPr lang="en-US" altLang="ko-KR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</a:p>
        </p:txBody>
      </p:sp>
      <p:grpSp>
        <p:nvGrpSpPr>
          <p:cNvPr id="92" name="Group 46">
            <a:extLst>
              <a:ext uri="{FF2B5EF4-FFF2-40B4-BE49-F238E27FC236}">
                <a16:creationId xmlns:a16="http://schemas.microsoft.com/office/drawing/2014/main" id="{B249AA1C-9EC3-4B9E-8EC0-381F61348A5C}"/>
              </a:ext>
            </a:extLst>
          </p:cNvPr>
          <p:cNvGrpSpPr/>
          <p:nvPr/>
        </p:nvGrpSpPr>
        <p:grpSpPr>
          <a:xfrm>
            <a:off x="7263081" y="1895336"/>
            <a:ext cx="1645920" cy="924724"/>
            <a:chOff x="1223471" y="3469380"/>
            <a:chExt cx="1645920" cy="924724"/>
          </a:xfrm>
        </p:grpSpPr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A4B73CA8-C8ED-4DA9-BAC8-5E9B77363A58}"/>
                </a:ext>
              </a:extLst>
            </p:cNvPr>
            <p:cNvSpPr txBox="1"/>
            <p:nvPr/>
          </p:nvSpPr>
          <p:spPr>
            <a:xfrm>
              <a:off x="1223471" y="4024772"/>
              <a:ext cx="16459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1"/>
                  </a:solidFill>
                  <a:cs typeface="Arial" pitchFamily="34" charset="0"/>
                </a:rPr>
                <a:t>Infographic</a:t>
              </a:r>
              <a:endParaRPr lang="ko-KR" altLang="en-US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94" name="Rectangle 48">
              <a:extLst>
                <a:ext uri="{FF2B5EF4-FFF2-40B4-BE49-F238E27FC236}">
                  <a16:creationId xmlns:a16="http://schemas.microsoft.com/office/drawing/2014/main" id="{D9E20DCC-266D-46FC-A946-96C68E9A0A70}"/>
                </a:ext>
              </a:extLst>
            </p:cNvPr>
            <p:cNvSpPr/>
            <p:nvPr/>
          </p:nvSpPr>
          <p:spPr>
            <a:xfrm>
              <a:off x="1441137" y="3469380"/>
              <a:ext cx="121058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latinLnBrk="1"/>
              <a:r>
                <a:rPr lang="en-US" altLang="ko-KR" sz="3600" b="1" dirty="0">
                  <a:solidFill>
                    <a:schemeClr val="accent1"/>
                  </a:solidFill>
                  <a:cs typeface="Arial" pitchFamily="34" charset="0"/>
                </a:rPr>
                <a:t>$130</a:t>
              </a:r>
            </a:p>
          </p:txBody>
        </p:sp>
      </p:grpSp>
      <p:grpSp>
        <p:nvGrpSpPr>
          <p:cNvPr id="95" name="Group 49">
            <a:extLst>
              <a:ext uri="{FF2B5EF4-FFF2-40B4-BE49-F238E27FC236}">
                <a16:creationId xmlns:a16="http://schemas.microsoft.com/office/drawing/2014/main" id="{0D2957A9-DA75-41C5-9B90-E1D5C6E0C5FC}"/>
              </a:ext>
            </a:extLst>
          </p:cNvPr>
          <p:cNvGrpSpPr/>
          <p:nvPr/>
        </p:nvGrpSpPr>
        <p:grpSpPr>
          <a:xfrm>
            <a:off x="9695647" y="1895336"/>
            <a:ext cx="1645920" cy="924724"/>
            <a:chOff x="3656037" y="3469380"/>
            <a:chExt cx="1645920" cy="924724"/>
          </a:xfrm>
        </p:grpSpPr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58B0FB66-FA0A-48CE-9C57-DBCF9D0DB49E}"/>
                </a:ext>
              </a:extLst>
            </p:cNvPr>
            <p:cNvSpPr txBox="1"/>
            <p:nvPr/>
          </p:nvSpPr>
          <p:spPr>
            <a:xfrm>
              <a:off x="3656037" y="4024772"/>
              <a:ext cx="16459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2"/>
                  </a:solidFill>
                  <a:cs typeface="Arial" pitchFamily="34" charset="0"/>
                </a:rPr>
                <a:t>PowerPoint</a:t>
              </a:r>
              <a:endParaRPr lang="ko-KR" altLang="en-US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97" name="Rectangle 51">
              <a:extLst>
                <a:ext uri="{FF2B5EF4-FFF2-40B4-BE49-F238E27FC236}">
                  <a16:creationId xmlns:a16="http://schemas.microsoft.com/office/drawing/2014/main" id="{8CDAA326-BBDB-4EC0-890F-AD9E8D8EE0A8}"/>
                </a:ext>
              </a:extLst>
            </p:cNvPr>
            <p:cNvSpPr/>
            <p:nvPr/>
          </p:nvSpPr>
          <p:spPr>
            <a:xfrm>
              <a:off x="3873703" y="3469380"/>
              <a:ext cx="121058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latinLnBrk="1"/>
              <a:r>
                <a:rPr lang="en-US" altLang="ko-KR" sz="3600" b="1" dirty="0">
                  <a:solidFill>
                    <a:schemeClr val="accent2"/>
                  </a:solidFill>
                  <a:cs typeface="Arial" pitchFamily="34" charset="0"/>
                </a:rPr>
                <a:t>$200</a:t>
              </a:r>
            </a:p>
          </p:txBody>
        </p:sp>
      </p:grpSp>
      <p:grpSp>
        <p:nvGrpSpPr>
          <p:cNvPr id="98" name="Group 52">
            <a:extLst>
              <a:ext uri="{FF2B5EF4-FFF2-40B4-BE49-F238E27FC236}">
                <a16:creationId xmlns:a16="http://schemas.microsoft.com/office/drawing/2014/main" id="{D84297F5-B1B6-48DA-9FD8-3388885F76EA}"/>
              </a:ext>
            </a:extLst>
          </p:cNvPr>
          <p:cNvGrpSpPr/>
          <p:nvPr/>
        </p:nvGrpSpPr>
        <p:grpSpPr>
          <a:xfrm>
            <a:off x="7263081" y="3139547"/>
            <a:ext cx="1645920" cy="924724"/>
            <a:chOff x="6088602" y="3469380"/>
            <a:chExt cx="1645920" cy="924724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AE0F2F93-2A54-4242-B305-CE947DE2FDE1}"/>
                </a:ext>
              </a:extLst>
            </p:cNvPr>
            <p:cNvSpPr txBox="1"/>
            <p:nvPr/>
          </p:nvSpPr>
          <p:spPr>
            <a:xfrm>
              <a:off x="6088602" y="4024772"/>
              <a:ext cx="16459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4"/>
                  </a:solidFill>
                  <a:cs typeface="Arial" pitchFamily="34" charset="0"/>
                </a:rPr>
                <a:t>Presentation</a:t>
              </a:r>
              <a:endParaRPr lang="ko-KR" altLang="en-US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00" name="Rectangle 54">
              <a:extLst>
                <a:ext uri="{FF2B5EF4-FFF2-40B4-BE49-F238E27FC236}">
                  <a16:creationId xmlns:a16="http://schemas.microsoft.com/office/drawing/2014/main" id="{367FF4FE-19D2-4457-9241-6E57CCC9E6F8}"/>
                </a:ext>
              </a:extLst>
            </p:cNvPr>
            <p:cNvSpPr/>
            <p:nvPr/>
          </p:nvSpPr>
          <p:spPr>
            <a:xfrm>
              <a:off x="6434509" y="3469380"/>
              <a:ext cx="954107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latinLnBrk="1"/>
              <a:r>
                <a:rPr lang="en-US" altLang="ko-KR" sz="3600" b="1" dirty="0">
                  <a:solidFill>
                    <a:schemeClr val="accent4"/>
                  </a:solidFill>
                  <a:cs typeface="Arial" pitchFamily="34" charset="0"/>
                </a:rPr>
                <a:t>$80</a:t>
              </a:r>
            </a:p>
          </p:txBody>
        </p:sp>
      </p:grpSp>
      <p:grpSp>
        <p:nvGrpSpPr>
          <p:cNvPr id="101" name="Group 55">
            <a:extLst>
              <a:ext uri="{FF2B5EF4-FFF2-40B4-BE49-F238E27FC236}">
                <a16:creationId xmlns:a16="http://schemas.microsoft.com/office/drawing/2014/main" id="{B36761B1-77D8-4171-B08C-3544A12C0ACB}"/>
              </a:ext>
            </a:extLst>
          </p:cNvPr>
          <p:cNvGrpSpPr/>
          <p:nvPr/>
        </p:nvGrpSpPr>
        <p:grpSpPr>
          <a:xfrm>
            <a:off x="9695647" y="3139547"/>
            <a:ext cx="1645920" cy="924724"/>
            <a:chOff x="6088602" y="3469380"/>
            <a:chExt cx="1645920" cy="924724"/>
          </a:xfrm>
        </p:grpSpPr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3CB86AB9-B1E4-4F28-8F63-AE39A26AF504}"/>
                </a:ext>
              </a:extLst>
            </p:cNvPr>
            <p:cNvSpPr txBox="1"/>
            <p:nvPr/>
          </p:nvSpPr>
          <p:spPr>
            <a:xfrm>
              <a:off x="6088602" y="4024772"/>
              <a:ext cx="16459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3"/>
                  </a:solidFill>
                  <a:cs typeface="Arial" pitchFamily="34" charset="0"/>
                </a:rPr>
                <a:t>Diagram</a:t>
              </a:r>
              <a:endParaRPr lang="ko-KR" altLang="en-US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03" name="Rectangle 57">
              <a:extLst>
                <a:ext uri="{FF2B5EF4-FFF2-40B4-BE49-F238E27FC236}">
                  <a16:creationId xmlns:a16="http://schemas.microsoft.com/office/drawing/2014/main" id="{4EDE0C6B-EAEC-4264-8B18-3E15F1A45660}"/>
                </a:ext>
              </a:extLst>
            </p:cNvPr>
            <p:cNvSpPr/>
            <p:nvPr/>
          </p:nvSpPr>
          <p:spPr>
            <a:xfrm>
              <a:off x="6434509" y="3469380"/>
              <a:ext cx="954107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latinLnBrk="1"/>
              <a:r>
                <a:rPr lang="en-US" altLang="ko-KR" sz="3600" b="1" dirty="0">
                  <a:solidFill>
                    <a:schemeClr val="accent3"/>
                  </a:solidFill>
                  <a:cs typeface="Arial" pitchFamily="34" charset="0"/>
                </a:rPr>
                <a:t>$80</a:t>
              </a:r>
            </a:p>
          </p:txBody>
        </p:sp>
      </p:grpSp>
      <p:sp>
        <p:nvSpPr>
          <p:cNvPr id="104" name="Freeform: Shape 3">
            <a:extLst>
              <a:ext uri="{FF2B5EF4-FFF2-40B4-BE49-F238E27FC236}">
                <a16:creationId xmlns:a16="http://schemas.microsoft.com/office/drawing/2014/main" id="{F01218DA-A5DB-4AD7-B6CE-84AE2B3C5337}"/>
              </a:ext>
            </a:extLst>
          </p:cNvPr>
          <p:cNvSpPr/>
          <p:nvPr/>
        </p:nvSpPr>
        <p:spPr>
          <a:xfrm rot="20884086" flipH="1">
            <a:off x="1131757" y="5076845"/>
            <a:ext cx="7077964" cy="1603478"/>
          </a:xfrm>
          <a:custGeom>
            <a:avLst/>
            <a:gdLst>
              <a:gd name="connsiteX0" fmla="*/ 4816356 w 4924425"/>
              <a:gd name="connsiteY0" fmla="*/ 503723 h 2000250"/>
              <a:gd name="connsiteX1" fmla="*/ 3545721 w 4924425"/>
              <a:gd name="connsiteY1" fmla="*/ 1756 h 2000250"/>
              <a:gd name="connsiteX2" fmla="*/ 1398786 w 4924425"/>
              <a:gd name="connsiteY2" fmla="*/ 1522898 h 2000250"/>
              <a:gd name="connsiteX3" fmla="*/ 448191 w 4924425"/>
              <a:gd name="connsiteY3" fmla="*/ 1861036 h 2000250"/>
              <a:gd name="connsiteX4" fmla="*/ 72906 w 4924425"/>
              <a:gd name="connsiteY4" fmla="*/ 1776263 h 2000250"/>
              <a:gd name="connsiteX5" fmla="*/ 37663 w 4924425"/>
              <a:gd name="connsiteY5" fmla="*/ 1849606 h 2000250"/>
              <a:gd name="connsiteX6" fmla="*/ 1003498 w 4924425"/>
              <a:gd name="connsiteY6" fmla="*/ 1944856 h 2000250"/>
              <a:gd name="connsiteX7" fmla="*/ 3428563 w 4924425"/>
              <a:gd name="connsiteY7" fmla="*/ 254168 h 2000250"/>
              <a:gd name="connsiteX8" fmla="*/ 4616331 w 4924425"/>
              <a:gd name="connsiteY8" fmla="*/ 495151 h 2000250"/>
              <a:gd name="connsiteX9" fmla="*/ 4816356 w 4924425"/>
              <a:gd name="connsiteY9" fmla="*/ 503723 h 2000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24425" h="2000250">
                <a:moveTo>
                  <a:pt x="4816356" y="503723"/>
                </a:moveTo>
                <a:cubicBezTo>
                  <a:pt x="4614426" y="345608"/>
                  <a:pt x="4104839" y="-28724"/>
                  <a:pt x="3545721" y="1756"/>
                </a:cubicBezTo>
                <a:cubicBezTo>
                  <a:pt x="2733238" y="45571"/>
                  <a:pt x="2271276" y="718988"/>
                  <a:pt x="1398786" y="1522898"/>
                </a:cubicBezTo>
                <a:cubicBezTo>
                  <a:pt x="1044456" y="1849606"/>
                  <a:pt x="750133" y="1885801"/>
                  <a:pt x="448191" y="1861036"/>
                </a:cubicBezTo>
                <a:cubicBezTo>
                  <a:pt x="254833" y="1844843"/>
                  <a:pt x="199588" y="1760071"/>
                  <a:pt x="72906" y="1776263"/>
                </a:cubicBezTo>
                <a:cubicBezTo>
                  <a:pt x="-2342" y="1785788"/>
                  <a:pt x="-28059" y="1824841"/>
                  <a:pt x="37663" y="1849606"/>
                </a:cubicBezTo>
                <a:cubicBezTo>
                  <a:pt x="158631" y="1895326"/>
                  <a:pt x="477718" y="2100114"/>
                  <a:pt x="1003498" y="1944856"/>
                </a:cubicBezTo>
                <a:cubicBezTo>
                  <a:pt x="1836936" y="1697206"/>
                  <a:pt x="2517973" y="436096"/>
                  <a:pt x="3428563" y="254168"/>
                </a:cubicBezTo>
                <a:cubicBezTo>
                  <a:pt x="3926721" y="155108"/>
                  <a:pt x="4436309" y="376088"/>
                  <a:pt x="4616331" y="495151"/>
                </a:cubicBezTo>
                <a:cubicBezTo>
                  <a:pt x="4908748" y="686603"/>
                  <a:pt x="5031621" y="680888"/>
                  <a:pt x="4816356" y="503723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84" name="Group 6">
            <a:extLst>
              <a:ext uri="{FF2B5EF4-FFF2-40B4-BE49-F238E27FC236}">
                <a16:creationId xmlns:a16="http://schemas.microsoft.com/office/drawing/2014/main" id="{849DDD2C-E9CE-479F-9FF8-51207D7C462D}"/>
              </a:ext>
            </a:extLst>
          </p:cNvPr>
          <p:cNvGrpSpPr/>
          <p:nvPr/>
        </p:nvGrpSpPr>
        <p:grpSpPr>
          <a:xfrm flipH="1">
            <a:off x="8209722" y="4995502"/>
            <a:ext cx="3352994" cy="1290627"/>
            <a:chOff x="6827378" y="2457115"/>
            <a:chExt cx="1161309" cy="447009"/>
          </a:xfrm>
        </p:grpSpPr>
        <p:sp>
          <p:nvSpPr>
            <p:cNvPr id="85" name="Freeform: Shape 7">
              <a:extLst>
                <a:ext uri="{FF2B5EF4-FFF2-40B4-BE49-F238E27FC236}">
                  <a16:creationId xmlns:a16="http://schemas.microsoft.com/office/drawing/2014/main" id="{1B961EB3-CDF0-4768-B78D-155D1F7AC9AF}"/>
                </a:ext>
              </a:extLst>
            </p:cNvPr>
            <p:cNvSpPr/>
            <p:nvPr/>
          </p:nvSpPr>
          <p:spPr>
            <a:xfrm>
              <a:off x="7169694" y="2485483"/>
              <a:ext cx="638175" cy="95250"/>
            </a:xfrm>
            <a:custGeom>
              <a:avLst/>
              <a:gdLst>
                <a:gd name="connsiteX0" fmla="*/ 3654 w 638175"/>
                <a:gd name="connsiteY0" fmla="*/ 101461 h 95250"/>
                <a:gd name="connsiteX1" fmla="*/ 8416 w 638175"/>
                <a:gd name="connsiteY1" fmla="*/ 81458 h 95250"/>
                <a:gd name="connsiteX2" fmla="*/ 232254 w 638175"/>
                <a:gd name="connsiteY2" fmla="*/ 2401 h 95250"/>
                <a:gd name="connsiteX3" fmla="*/ 625636 w 638175"/>
                <a:gd name="connsiteY3" fmla="*/ 63361 h 95250"/>
                <a:gd name="connsiteX4" fmla="*/ 632304 w 638175"/>
                <a:gd name="connsiteY4" fmla="*/ 101461 h 95250"/>
                <a:gd name="connsiteX5" fmla="*/ 3654 w 638175"/>
                <a:gd name="connsiteY5" fmla="*/ 101461 h 95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8175" h="95250">
                  <a:moveTo>
                    <a:pt x="3654" y="101461"/>
                  </a:moveTo>
                  <a:cubicBezTo>
                    <a:pt x="-4919" y="101461"/>
                    <a:pt x="3654" y="85268"/>
                    <a:pt x="8416" y="81458"/>
                  </a:cubicBezTo>
                  <a:cubicBezTo>
                    <a:pt x="55089" y="49073"/>
                    <a:pt x="119859" y="2401"/>
                    <a:pt x="232254" y="2401"/>
                  </a:cubicBezTo>
                  <a:cubicBezTo>
                    <a:pt x="232254" y="2401"/>
                    <a:pt x="533244" y="-18554"/>
                    <a:pt x="625636" y="63361"/>
                  </a:cubicBezTo>
                  <a:cubicBezTo>
                    <a:pt x="644686" y="80506"/>
                    <a:pt x="643734" y="101461"/>
                    <a:pt x="632304" y="101461"/>
                  </a:cubicBezTo>
                  <a:lnTo>
                    <a:pt x="3654" y="101461"/>
                  </a:lnTo>
                  <a:close/>
                </a:path>
              </a:pathLst>
            </a:custGeom>
            <a:solidFill>
              <a:srgbClr val="FAFA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">
              <a:extLst>
                <a:ext uri="{FF2B5EF4-FFF2-40B4-BE49-F238E27FC236}">
                  <a16:creationId xmlns:a16="http://schemas.microsoft.com/office/drawing/2014/main" id="{930FB49F-B75E-488D-B86D-6BEB54B253A3}"/>
                </a:ext>
              </a:extLst>
            </p:cNvPr>
            <p:cNvSpPr/>
            <p:nvPr/>
          </p:nvSpPr>
          <p:spPr>
            <a:xfrm>
              <a:off x="6827378" y="2457115"/>
              <a:ext cx="1161309" cy="354619"/>
            </a:xfrm>
            <a:custGeom>
              <a:avLst/>
              <a:gdLst>
                <a:gd name="connsiteX0" fmla="*/ 396451 w 1161309"/>
                <a:gd name="connsiteY0" fmla="*/ 82756 h 354619"/>
                <a:gd name="connsiteX1" fmla="*/ 350731 w 1161309"/>
                <a:gd name="connsiteY1" fmla="*/ 109826 h 354619"/>
                <a:gd name="connsiteX2" fmla="*/ 345969 w 1161309"/>
                <a:gd name="connsiteY2" fmla="*/ 129829 h 354619"/>
                <a:gd name="connsiteX3" fmla="*/ 396451 w 1161309"/>
                <a:gd name="connsiteY3" fmla="*/ 129829 h 354619"/>
                <a:gd name="connsiteX4" fmla="*/ 881274 w 1161309"/>
                <a:gd name="connsiteY4" fmla="*/ 52571 h 354619"/>
                <a:gd name="connsiteX5" fmla="*/ 881274 w 1161309"/>
                <a:gd name="connsiteY5" fmla="*/ 129829 h 354619"/>
                <a:gd name="connsiteX6" fmla="*/ 974619 w 1161309"/>
                <a:gd name="connsiteY6" fmla="*/ 129829 h 354619"/>
                <a:gd name="connsiteX7" fmla="*/ 967951 w 1161309"/>
                <a:gd name="connsiteY7" fmla="*/ 91729 h 354619"/>
                <a:gd name="connsiteX8" fmla="*/ 918015 w 1161309"/>
                <a:gd name="connsiteY8" fmla="*/ 62930 h 354619"/>
                <a:gd name="connsiteX9" fmla="*/ 613622 w 1161309"/>
                <a:gd name="connsiteY9" fmla="*/ 29109 h 354619"/>
                <a:gd name="connsiteX10" fmla="*/ 587683 w 1161309"/>
                <a:gd name="connsiteY10" fmla="*/ 30029 h 354619"/>
                <a:gd name="connsiteX11" fmla="*/ 574569 w 1161309"/>
                <a:gd name="connsiteY11" fmla="*/ 30769 h 354619"/>
                <a:gd name="connsiteX12" fmla="*/ 438005 w 1161309"/>
                <a:gd name="connsiteY12" fmla="*/ 58153 h 354619"/>
                <a:gd name="connsiteX13" fmla="*/ 407881 w 1161309"/>
                <a:gd name="connsiteY13" fmla="*/ 75989 h 354619"/>
                <a:gd name="connsiteX14" fmla="*/ 407881 w 1161309"/>
                <a:gd name="connsiteY14" fmla="*/ 129829 h 354619"/>
                <a:gd name="connsiteX15" fmla="*/ 613622 w 1161309"/>
                <a:gd name="connsiteY15" fmla="*/ 129829 h 354619"/>
                <a:gd name="connsiteX16" fmla="*/ 625052 w 1161309"/>
                <a:gd name="connsiteY16" fmla="*/ 28783 h 354619"/>
                <a:gd name="connsiteX17" fmla="*/ 625052 w 1161309"/>
                <a:gd name="connsiteY17" fmla="*/ 129829 h 354619"/>
                <a:gd name="connsiteX18" fmla="*/ 869844 w 1161309"/>
                <a:gd name="connsiteY18" fmla="*/ 129829 h 354619"/>
                <a:gd name="connsiteX19" fmla="*/ 869844 w 1161309"/>
                <a:gd name="connsiteY19" fmla="*/ 49349 h 354619"/>
                <a:gd name="connsiteX20" fmla="*/ 851831 w 1161309"/>
                <a:gd name="connsiteY20" fmla="*/ 44270 h 354619"/>
                <a:gd name="connsiteX21" fmla="*/ 704731 w 1161309"/>
                <a:gd name="connsiteY21" fmla="*/ 29106 h 354619"/>
                <a:gd name="connsiteX22" fmla="*/ 580284 w 1161309"/>
                <a:gd name="connsiteY22" fmla="*/ 289 h 354619"/>
                <a:gd name="connsiteX23" fmla="*/ 1024149 w 1161309"/>
                <a:gd name="connsiteY23" fmla="*/ 92681 h 354619"/>
                <a:gd name="connsiteX24" fmla="*/ 1045104 w 1161309"/>
                <a:gd name="connsiteY24" fmla="*/ 100301 h 354619"/>
                <a:gd name="connsiteX25" fmla="*/ 1113684 w 1161309"/>
                <a:gd name="connsiteY25" fmla="*/ 100301 h 354619"/>
                <a:gd name="connsiteX26" fmla="*/ 1128924 w 1161309"/>
                <a:gd name="connsiteY26" fmla="*/ 115541 h 354619"/>
                <a:gd name="connsiteX27" fmla="*/ 1128924 w 1161309"/>
                <a:gd name="connsiteY27" fmla="*/ 211744 h 354619"/>
                <a:gd name="connsiteX28" fmla="*/ 1161309 w 1161309"/>
                <a:gd name="connsiteY28" fmla="*/ 240319 h 354619"/>
                <a:gd name="connsiteX29" fmla="*/ 1161309 w 1161309"/>
                <a:gd name="connsiteY29" fmla="*/ 322234 h 354619"/>
                <a:gd name="connsiteX30" fmla="*/ 1084157 w 1161309"/>
                <a:gd name="connsiteY30" fmla="*/ 354619 h 354619"/>
                <a:gd name="connsiteX31" fmla="*/ 1036532 w 1161309"/>
                <a:gd name="connsiteY31" fmla="*/ 354619 h 354619"/>
                <a:gd name="connsiteX32" fmla="*/ 940329 w 1161309"/>
                <a:gd name="connsiteY32" fmla="*/ 258416 h 354619"/>
                <a:gd name="connsiteX33" fmla="*/ 844126 w 1161309"/>
                <a:gd name="connsiteY33" fmla="*/ 354619 h 354619"/>
                <a:gd name="connsiteX34" fmla="*/ 312632 w 1161309"/>
                <a:gd name="connsiteY34" fmla="*/ 354619 h 354619"/>
                <a:gd name="connsiteX35" fmla="*/ 312632 w 1161309"/>
                <a:gd name="connsiteY35" fmla="*/ 352714 h 354619"/>
                <a:gd name="connsiteX36" fmla="*/ 216429 w 1161309"/>
                <a:gd name="connsiteY36" fmla="*/ 256511 h 354619"/>
                <a:gd name="connsiteX37" fmla="*/ 120226 w 1161309"/>
                <a:gd name="connsiteY37" fmla="*/ 352714 h 354619"/>
                <a:gd name="connsiteX38" fmla="*/ 120226 w 1161309"/>
                <a:gd name="connsiteY38" fmla="*/ 354619 h 354619"/>
                <a:gd name="connsiteX39" fmla="*/ 30692 w 1161309"/>
                <a:gd name="connsiteY39" fmla="*/ 354619 h 354619"/>
                <a:gd name="connsiteX40" fmla="*/ 212 w 1161309"/>
                <a:gd name="connsiteY40" fmla="*/ 325091 h 354619"/>
                <a:gd name="connsiteX41" fmla="*/ 212 w 1161309"/>
                <a:gd name="connsiteY41" fmla="*/ 241271 h 354619"/>
                <a:gd name="connsiteX42" fmla="*/ 68792 w 1161309"/>
                <a:gd name="connsiteY42" fmla="*/ 181264 h 354619"/>
                <a:gd name="connsiteX43" fmla="*/ 270722 w 1161309"/>
                <a:gd name="connsiteY43" fmla="*/ 134591 h 354619"/>
                <a:gd name="connsiteX44" fmla="*/ 313584 w 1161309"/>
                <a:gd name="connsiteY44" fmla="*/ 106969 h 354619"/>
                <a:gd name="connsiteX45" fmla="*/ 580284 w 1161309"/>
                <a:gd name="connsiteY45" fmla="*/ 289 h 354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1161309" h="354619">
                  <a:moveTo>
                    <a:pt x="396451" y="82756"/>
                  </a:moveTo>
                  <a:lnTo>
                    <a:pt x="350731" y="109826"/>
                  </a:lnTo>
                  <a:cubicBezTo>
                    <a:pt x="345969" y="113636"/>
                    <a:pt x="337396" y="129829"/>
                    <a:pt x="345969" y="129829"/>
                  </a:cubicBezTo>
                  <a:lnTo>
                    <a:pt x="396451" y="129829"/>
                  </a:lnTo>
                  <a:close/>
                  <a:moveTo>
                    <a:pt x="881274" y="52571"/>
                  </a:moveTo>
                  <a:lnTo>
                    <a:pt x="881274" y="129829"/>
                  </a:lnTo>
                  <a:lnTo>
                    <a:pt x="974619" y="129829"/>
                  </a:lnTo>
                  <a:cubicBezTo>
                    <a:pt x="986049" y="129829"/>
                    <a:pt x="987001" y="108874"/>
                    <a:pt x="967951" y="91729"/>
                  </a:cubicBezTo>
                  <a:cubicBezTo>
                    <a:pt x="954959" y="80210"/>
                    <a:pt x="937841" y="70725"/>
                    <a:pt x="918015" y="62930"/>
                  </a:cubicBezTo>
                  <a:close/>
                  <a:moveTo>
                    <a:pt x="613622" y="29109"/>
                  </a:moveTo>
                  <a:lnTo>
                    <a:pt x="587683" y="30029"/>
                  </a:lnTo>
                  <a:cubicBezTo>
                    <a:pt x="579272" y="30442"/>
                    <a:pt x="574569" y="30769"/>
                    <a:pt x="574569" y="30769"/>
                  </a:cubicBezTo>
                  <a:cubicBezTo>
                    <a:pt x="518372" y="30769"/>
                    <a:pt x="474081" y="42437"/>
                    <a:pt x="438005" y="58153"/>
                  </a:cubicBezTo>
                  <a:lnTo>
                    <a:pt x="407881" y="75989"/>
                  </a:lnTo>
                  <a:lnTo>
                    <a:pt x="407881" y="129829"/>
                  </a:lnTo>
                  <a:lnTo>
                    <a:pt x="613622" y="129829"/>
                  </a:lnTo>
                  <a:close/>
                  <a:moveTo>
                    <a:pt x="625052" y="28783"/>
                  </a:moveTo>
                  <a:lnTo>
                    <a:pt x="625052" y="129829"/>
                  </a:lnTo>
                  <a:lnTo>
                    <a:pt x="869844" y="129829"/>
                  </a:lnTo>
                  <a:lnTo>
                    <a:pt x="869844" y="49349"/>
                  </a:lnTo>
                  <a:lnTo>
                    <a:pt x="851831" y="44270"/>
                  </a:lnTo>
                  <a:cubicBezTo>
                    <a:pt x="804182" y="34751"/>
                    <a:pt x="751370" y="30615"/>
                    <a:pt x="704731" y="29106"/>
                  </a:cubicBezTo>
                  <a:close/>
                  <a:moveTo>
                    <a:pt x="580284" y="289"/>
                  </a:moveTo>
                  <a:cubicBezTo>
                    <a:pt x="766974" y="-664"/>
                    <a:pt x="913659" y="-4474"/>
                    <a:pt x="1024149" y="92681"/>
                  </a:cubicBezTo>
                  <a:cubicBezTo>
                    <a:pt x="1029864" y="97444"/>
                    <a:pt x="1037484" y="100301"/>
                    <a:pt x="1045104" y="100301"/>
                  </a:cubicBezTo>
                  <a:lnTo>
                    <a:pt x="1113684" y="100301"/>
                  </a:lnTo>
                  <a:cubicBezTo>
                    <a:pt x="1122257" y="100301"/>
                    <a:pt x="1128924" y="106969"/>
                    <a:pt x="1128924" y="115541"/>
                  </a:cubicBezTo>
                  <a:lnTo>
                    <a:pt x="1128924" y="211744"/>
                  </a:lnTo>
                  <a:cubicBezTo>
                    <a:pt x="1146069" y="211744"/>
                    <a:pt x="1160357" y="225079"/>
                    <a:pt x="1161309" y="240319"/>
                  </a:cubicBezTo>
                  <a:lnTo>
                    <a:pt x="1161309" y="322234"/>
                  </a:lnTo>
                  <a:lnTo>
                    <a:pt x="1084157" y="354619"/>
                  </a:lnTo>
                  <a:lnTo>
                    <a:pt x="1036532" y="354619"/>
                  </a:lnTo>
                  <a:cubicBezTo>
                    <a:pt x="1036532" y="301279"/>
                    <a:pt x="993669" y="258416"/>
                    <a:pt x="940329" y="258416"/>
                  </a:cubicBezTo>
                  <a:cubicBezTo>
                    <a:pt x="886989" y="258416"/>
                    <a:pt x="844126" y="301279"/>
                    <a:pt x="844126" y="354619"/>
                  </a:cubicBezTo>
                  <a:lnTo>
                    <a:pt x="312632" y="354619"/>
                  </a:lnTo>
                  <a:cubicBezTo>
                    <a:pt x="312632" y="354619"/>
                    <a:pt x="312632" y="353666"/>
                    <a:pt x="312632" y="352714"/>
                  </a:cubicBezTo>
                  <a:cubicBezTo>
                    <a:pt x="312632" y="299374"/>
                    <a:pt x="269769" y="256511"/>
                    <a:pt x="216429" y="256511"/>
                  </a:cubicBezTo>
                  <a:cubicBezTo>
                    <a:pt x="163089" y="256511"/>
                    <a:pt x="120226" y="299374"/>
                    <a:pt x="120226" y="352714"/>
                  </a:cubicBezTo>
                  <a:cubicBezTo>
                    <a:pt x="120226" y="352714"/>
                    <a:pt x="120226" y="353666"/>
                    <a:pt x="120226" y="354619"/>
                  </a:cubicBezTo>
                  <a:lnTo>
                    <a:pt x="30692" y="354619"/>
                  </a:lnTo>
                  <a:cubicBezTo>
                    <a:pt x="14499" y="354619"/>
                    <a:pt x="212" y="341284"/>
                    <a:pt x="212" y="325091"/>
                  </a:cubicBezTo>
                  <a:lnTo>
                    <a:pt x="212" y="241271"/>
                  </a:lnTo>
                  <a:cubicBezTo>
                    <a:pt x="212" y="241271"/>
                    <a:pt x="-7408" y="201266"/>
                    <a:pt x="68792" y="181264"/>
                  </a:cubicBezTo>
                  <a:cubicBezTo>
                    <a:pt x="124037" y="166976"/>
                    <a:pt x="216429" y="148879"/>
                    <a:pt x="270722" y="134591"/>
                  </a:cubicBezTo>
                  <a:cubicBezTo>
                    <a:pt x="293582" y="128876"/>
                    <a:pt x="301201" y="117446"/>
                    <a:pt x="313584" y="106969"/>
                  </a:cubicBezTo>
                  <a:cubicBezTo>
                    <a:pt x="349779" y="75536"/>
                    <a:pt x="457412" y="1241"/>
                    <a:pt x="580284" y="289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87" name="Freeform: Shape 9">
              <a:extLst>
                <a:ext uri="{FF2B5EF4-FFF2-40B4-BE49-F238E27FC236}">
                  <a16:creationId xmlns:a16="http://schemas.microsoft.com/office/drawing/2014/main" id="{6FAF9242-CD96-4DB2-B13E-C67BFA4D1380}"/>
                </a:ext>
              </a:extLst>
            </p:cNvPr>
            <p:cNvSpPr/>
            <p:nvPr/>
          </p:nvSpPr>
          <p:spPr>
            <a:xfrm>
              <a:off x="6951414" y="2719341"/>
              <a:ext cx="182880" cy="181927"/>
            </a:xfrm>
            <a:custGeom>
              <a:avLst/>
              <a:gdLst>
                <a:gd name="connsiteX0" fmla="*/ 92393 w 182880"/>
                <a:gd name="connsiteY0" fmla="*/ 76200 h 181927"/>
                <a:gd name="connsiteX1" fmla="*/ 108586 w 182880"/>
                <a:gd name="connsiteY1" fmla="*/ 92392 h 181927"/>
                <a:gd name="connsiteX2" fmla="*/ 92393 w 182880"/>
                <a:gd name="connsiteY2" fmla="*/ 108585 h 181927"/>
                <a:gd name="connsiteX3" fmla="*/ 76201 w 182880"/>
                <a:gd name="connsiteY3" fmla="*/ 92392 h 181927"/>
                <a:gd name="connsiteX4" fmla="*/ 92393 w 182880"/>
                <a:gd name="connsiteY4" fmla="*/ 76200 h 181927"/>
                <a:gd name="connsiteX5" fmla="*/ 90538 w 182880"/>
                <a:gd name="connsiteY5" fmla="*/ 46724 h 181927"/>
                <a:gd name="connsiteX6" fmla="*/ 59557 w 182880"/>
                <a:gd name="connsiteY6" fmla="*/ 59557 h 181927"/>
                <a:gd name="connsiteX7" fmla="*/ 59556 w 182880"/>
                <a:gd name="connsiteY7" fmla="*/ 121520 h 181927"/>
                <a:gd name="connsiteX8" fmla="*/ 121520 w 182880"/>
                <a:gd name="connsiteY8" fmla="*/ 121520 h 181927"/>
                <a:gd name="connsiteX9" fmla="*/ 121520 w 182880"/>
                <a:gd name="connsiteY9" fmla="*/ 59557 h 181927"/>
                <a:gd name="connsiteX10" fmla="*/ 90538 w 182880"/>
                <a:gd name="connsiteY10" fmla="*/ 46724 h 181927"/>
                <a:gd name="connsiteX11" fmla="*/ 91440 w 182880"/>
                <a:gd name="connsiteY11" fmla="*/ 0 h 181927"/>
                <a:gd name="connsiteX12" fmla="*/ 182880 w 182880"/>
                <a:gd name="connsiteY12" fmla="*/ 91440 h 181927"/>
                <a:gd name="connsiteX13" fmla="*/ 182880 w 182880"/>
                <a:gd name="connsiteY13" fmla="*/ 93345 h 181927"/>
                <a:gd name="connsiteX14" fmla="*/ 91440 w 182880"/>
                <a:gd name="connsiteY14" fmla="*/ 181927 h 181927"/>
                <a:gd name="connsiteX15" fmla="*/ 0 w 182880"/>
                <a:gd name="connsiteY15" fmla="*/ 93345 h 181927"/>
                <a:gd name="connsiteX16" fmla="*/ 0 w 182880"/>
                <a:gd name="connsiteY16" fmla="*/ 91440 h 181927"/>
                <a:gd name="connsiteX17" fmla="*/ 91440 w 182880"/>
                <a:gd name="connsiteY17" fmla="*/ 0 h 181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2880" h="181927">
                  <a:moveTo>
                    <a:pt x="92393" y="76200"/>
                  </a:moveTo>
                  <a:cubicBezTo>
                    <a:pt x="101336" y="76200"/>
                    <a:pt x="108586" y="83450"/>
                    <a:pt x="108586" y="92392"/>
                  </a:cubicBezTo>
                  <a:cubicBezTo>
                    <a:pt x="108586" y="101335"/>
                    <a:pt x="101336" y="108585"/>
                    <a:pt x="92393" y="108585"/>
                  </a:cubicBezTo>
                  <a:cubicBezTo>
                    <a:pt x="83451" y="108585"/>
                    <a:pt x="76201" y="101335"/>
                    <a:pt x="76201" y="92392"/>
                  </a:cubicBezTo>
                  <a:cubicBezTo>
                    <a:pt x="76201" y="83450"/>
                    <a:pt x="83450" y="76200"/>
                    <a:pt x="92393" y="76200"/>
                  </a:cubicBezTo>
                  <a:close/>
                  <a:moveTo>
                    <a:pt x="90538" y="46724"/>
                  </a:moveTo>
                  <a:cubicBezTo>
                    <a:pt x="79325" y="46724"/>
                    <a:pt x="68112" y="51002"/>
                    <a:pt x="59557" y="59557"/>
                  </a:cubicBezTo>
                  <a:cubicBezTo>
                    <a:pt x="42446" y="76667"/>
                    <a:pt x="42446" y="104409"/>
                    <a:pt x="59556" y="121520"/>
                  </a:cubicBezTo>
                  <a:cubicBezTo>
                    <a:pt x="76667" y="138631"/>
                    <a:pt x="104409" y="138630"/>
                    <a:pt x="121520" y="121520"/>
                  </a:cubicBezTo>
                  <a:cubicBezTo>
                    <a:pt x="138630" y="104409"/>
                    <a:pt x="138630" y="76667"/>
                    <a:pt x="121520" y="59557"/>
                  </a:cubicBezTo>
                  <a:cubicBezTo>
                    <a:pt x="112965" y="51002"/>
                    <a:pt x="101752" y="46724"/>
                    <a:pt x="90538" y="46724"/>
                  </a:cubicBezTo>
                  <a:close/>
                  <a:moveTo>
                    <a:pt x="91440" y="0"/>
                  </a:moveTo>
                  <a:cubicBezTo>
                    <a:pt x="140970" y="0"/>
                    <a:pt x="181927" y="40957"/>
                    <a:pt x="182880" y="91440"/>
                  </a:cubicBezTo>
                  <a:cubicBezTo>
                    <a:pt x="182880" y="91440"/>
                    <a:pt x="182880" y="92392"/>
                    <a:pt x="182880" y="93345"/>
                  </a:cubicBezTo>
                  <a:cubicBezTo>
                    <a:pt x="180975" y="141922"/>
                    <a:pt x="140970" y="181927"/>
                    <a:pt x="91440" y="181927"/>
                  </a:cubicBezTo>
                  <a:cubicBezTo>
                    <a:pt x="41910" y="181927"/>
                    <a:pt x="952" y="142875"/>
                    <a:pt x="0" y="93345"/>
                  </a:cubicBezTo>
                  <a:cubicBezTo>
                    <a:pt x="0" y="93345"/>
                    <a:pt x="0" y="92392"/>
                    <a:pt x="0" y="91440"/>
                  </a:cubicBezTo>
                  <a:cubicBezTo>
                    <a:pt x="0" y="40957"/>
                    <a:pt x="40957" y="0"/>
                    <a:pt x="91440" y="0"/>
                  </a:cubicBezTo>
                  <a:close/>
                </a:path>
              </a:pathLst>
            </a:custGeom>
            <a:solidFill>
              <a:srgbClr val="37474F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88" name="Freeform: Shape 10">
              <a:extLst>
                <a:ext uri="{FF2B5EF4-FFF2-40B4-BE49-F238E27FC236}">
                  <a16:creationId xmlns:a16="http://schemas.microsoft.com/office/drawing/2014/main" id="{2EA703F5-5971-497C-8C28-0880885AB79A}"/>
                </a:ext>
              </a:extLst>
            </p:cNvPr>
            <p:cNvSpPr/>
            <p:nvPr/>
          </p:nvSpPr>
          <p:spPr>
            <a:xfrm>
              <a:off x="7674361" y="2721244"/>
              <a:ext cx="182880" cy="182880"/>
            </a:xfrm>
            <a:custGeom>
              <a:avLst/>
              <a:gdLst>
                <a:gd name="connsiteX0" fmla="*/ 92393 w 182880"/>
                <a:gd name="connsiteY0" fmla="*/ 76201 h 182880"/>
                <a:gd name="connsiteX1" fmla="*/ 108586 w 182880"/>
                <a:gd name="connsiteY1" fmla="*/ 92393 h 182880"/>
                <a:gd name="connsiteX2" fmla="*/ 92393 w 182880"/>
                <a:gd name="connsiteY2" fmla="*/ 108586 h 182880"/>
                <a:gd name="connsiteX3" fmla="*/ 76201 w 182880"/>
                <a:gd name="connsiteY3" fmla="*/ 92393 h 182880"/>
                <a:gd name="connsiteX4" fmla="*/ 92393 w 182880"/>
                <a:gd name="connsiteY4" fmla="*/ 76201 h 182880"/>
                <a:gd name="connsiteX5" fmla="*/ 90538 w 182880"/>
                <a:gd name="connsiteY5" fmla="*/ 46724 h 182880"/>
                <a:gd name="connsiteX6" fmla="*/ 59556 w 182880"/>
                <a:gd name="connsiteY6" fmla="*/ 59557 h 182880"/>
                <a:gd name="connsiteX7" fmla="*/ 59556 w 182880"/>
                <a:gd name="connsiteY7" fmla="*/ 121520 h 182880"/>
                <a:gd name="connsiteX8" fmla="*/ 121520 w 182880"/>
                <a:gd name="connsiteY8" fmla="*/ 121520 h 182880"/>
                <a:gd name="connsiteX9" fmla="*/ 121520 w 182880"/>
                <a:gd name="connsiteY9" fmla="*/ 59557 h 182880"/>
                <a:gd name="connsiteX10" fmla="*/ 90538 w 182880"/>
                <a:gd name="connsiteY10" fmla="*/ 46724 h 182880"/>
                <a:gd name="connsiteX11" fmla="*/ 91440 w 182880"/>
                <a:gd name="connsiteY11" fmla="*/ 0 h 182880"/>
                <a:gd name="connsiteX12" fmla="*/ 182880 w 182880"/>
                <a:gd name="connsiteY12" fmla="*/ 91440 h 182880"/>
                <a:gd name="connsiteX13" fmla="*/ 91440 w 182880"/>
                <a:gd name="connsiteY13" fmla="*/ 182880 h 182880"/>
                <a:gd name="connsiteX14" fmla="*/ 0 w 182880"/>
                <a:gd name="connsiteY14" fmla="*/ 91440 h 182880"/>
                <a:gd name="connsiteX15" fmla="*/ 91440 w 182880"/>
                <a:gd name="connsiteY15" fmla="*/ 0 h 182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2880" h="182880">
                  <a:moveTo>
                    <a:pt x="92393" y="76201"/>
                  </a:moveTo>
                  <a:cubicBezTo>
                    <a:pt x="101336" y="76201"/>
                    <a:pt x="108586" y="83451"/>
                    <a:pt x="108586" y="92393"/>
                  </a:cubicBezTo>
                  <a:cubicBezTo>
                    <a:pt x="108586" y="101336"/>
                    <a:pt x="101336" y="108586"/>
                    <a:pt x="92393" y="108586"/>
                  </a:cubicBezTo>
                  <a:cubicBezTo>
                    <a:pt x="83451" y="108586"/>
                    <a:pt x="76201" y="101336"/>
                    <a:pt x="76201" y="92393"/>
                  </a:cubicBezTo>
                  <a:cubicBezTo>
                    <a:pt x="76201" y="83451"/>
                    <a:pt x="83450" y="76201"/>
                    <a:pt x="92393" y="76201"/>
                  </a:cubicBezTo>
                  <a:close/>
                  <a:moveTo>
                    <a:pt x="90538" y="46724"/>
                  </a:moveTo>
                  <a:cubicBezTo>
                    <a:pt x="79325" y="46724"/>
                    <a:pt x="68112" y="51002"/>
                    <a:pt x="59556" y="59557"/>
                  </a:cubicBezTo>
                  <a:cubicBezTo>
                    <a:pt x="42446" y="76668"/>
                    <a:pt x="42446" y="104409"/>
                    <a:pt x="59556" y="121520"/>
                  </a:cubicBezTo>
                  <a:cubicBezTo>
                    <a:pt x="76667" y="138631"/>
                    <a:pt x="104409" y="138630"/>
                    <a:pt x="121520" y="121520"/>
                  </a:cubicBezTo>
                  <a:cubicBezTo>
                    <a:pt x="138630" y="104409"/>
                    <a:pt x="138630" y="76667"/>
                    <a:pt x="121520" y="59557"/>
                  </a:cubicBezTo>
                  <a:cubicBezTo>
                    <a:pt x="112965" y="51002"/>
                    <a:pt x="101752" y="46724"/>
                    <a:pt x="90538" y="46724"/>
                  </a:cubicBezTo>
                  <a:close/>
                  <a:moveTo>
                    <a:pt x="91440" y="0"/>
                  </a:moveTo>
                  <a:cubicBezTo>
                    <a:pt x="141941" y="0"/>
                    <a:pt x="182880" y="40939"/>
                    <a:pt x="182880" y="91440"/>
                  </a:cubicBezTo>
                  <a:cubicBezTo>
                    <a:pt x="182880" y="141941"/>
                    <a:pt x="141941" y="182880"/>
                    <a:pt x="91440" y="182880"/>
                  </a:cubicBezTo>
                  <a:cubicBezTo>
                    <a:pt x="40939" y="182880"/>
                    <a:pt x="0" y="141941"/>
                    <a:pt x="0" y="91440"/>
                  </a:cubicBezTo>
                  <a:cubicBezTo>
                    <a:pt x="0" y="40939"/>
                    <a:pt x="40939" y="0"/>
                    <a:pt x="91440" y="0"/>
                  </a:cubicBezTo>
                  <a:close/>
                </a:path>
              </a:pathLst>
            </a:custGeom>
            <a:solidFill>
              <a:srgbClr val="37474F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89" name="Freeform: Shape 11">
              <a:extLst>
                <a:ext uri="{FF2B5EF4-FFF2-40B4-BE49-F238E27FC236}">
                  <a16:creationId xmlns:a16="http://schemas.microsoft.com/office/drawing/2014/main" id="{42DF6B42-2B4E-456A-B861-087C1CE9AD9D}"/>
                </a:ext>
              </a:extLst>
            </p:cNvPr>
            <p:cNvSpPr/>
            <p:nvPr/>
          </p:nvSpPr>
          <p:spPr>
            <a:xfrm>
              <a:off x="6836162" y="2597197"/>
              <a:ext cx="1108710" cy="160242"/>
            </a:xfrm>
            <a:custGeom>
              <a:avLst/>
              <a:gdLst>
                <a:gd name="connsiteX0" fmla="*/ 0 w 1108710"/>
                <a:gd name="connsiteY0" fmla="*/ 88804 h 160242"/>
                <a:gd name="connsiteX1" fmla="*/ 76200 w 1108710"/>
                <a:gd name="connsiteY1" fmla="*/ 88804 h 160242"/>
                <a:gd name="connsiteX2" fmla="*/ 81915 w 1108710"/>
                <a:gd name="connsiteY2" fmla="*/ 108807 h 160242"/>
                <a:gd name="connsiteX3" fmla="*/ 67628 w 1108710"/>
                <a:gd name="connsiteY3" fmla="*/ 128809 h 160242"/>
                <a:gd name="connsiteX4" fmla="*/ 61913 w 1108710"/>
                <a:gd name="connsiteY4" fmla="*/ 132619 h 160242"/>
                <a:gd name="connsiteX5" fmla="*/ 11430 w 1108710"/>
                <a:gd name="connsiteY5" fmla="*/ 132619 h 160242"/>
                <a:gd name="connsiteX6" fmla="*/ 0 w 1108710"/>
                <a:gd name="connsiteY6" fmla="*/ 121189 h 160242"/>
                <a:gd name="connsiteX7" fmla="*/ 0 w 1108710"/>
                <a:gd name="connsiteY7" fmla="*/ 88804 h 160242"/>
                <a:gd name="connsiteX8" fmla="*/ 610553 w 1108710"/>
                <a:gd name="connsiteY8" fmla="*/ 32607 h 160242"/>
                <a:gd name="connsiteX9" fmla="*/ 616268 w 1108710"/>
                <a:gd name="connsiteY9" fmla="*/ 34512 h 160242"/>
                <a:gd name="connsiteX10" fmla="*/ 616268 w 1108710"/>
                <a:gd name="connsiteY10" fmla="*/ 158337 h 160242"/>
                <a:gd name="connsiteX11" fmla="*/ 610553 w 1108710"/>
                <a:gd name="connsiteY11" fmla="*/ 160242 h 160242"/>
                <a:gd name="connsiteX12" fmla="*/ 604838 w 1108710"/>
                <a:gd name="connsiteY12" fmla="*/ 158337 h 160242"/>
                <a:gd name="connsiteX13" fmla="*/ 604838 w 1108710"/>
                <a:gd name="connsiteY13" fmla="*/ 34512 h 160242"/>
                <a:gd name="connsiteX14" fmla="*/ 610553 w 1108710"/>
                <a:gd name="connsiteY14" fmla="*/ 32607 h 160242"/>
                <a:gd name="connsiteX15" fmla="*/ 1099542 w 1108710"/>
                <a:gd name="connsiteY15" fmla="*/ 341 h 160242"/>
                <a:gd name="connsiteX16" fmla="*/ 1108710 w 1108710"/>
                <a:gd name="connsiteY16" fmla="*/ 10699 h 160242"/>
                <a:gd name="connsiteX17" fmla="*/ 1108710 w 1108710"/>
                <a:gd name="connsiteY17" fmla="*/ 50704 h 160242"/>
                <a:gd name="connsiteX18" fmla="*/ 1090612 w 1108710"/>
                <a:gd name="connsiteY18" fmla="*/ 71659 h 160242"/>
                <a:gd name="connsiteX19" fmla="*/ 1066800 w 1108710"/>
                <a:gd name="connsiteY19" fmla="*/ 71659 h 160242"/>
                <a:gd name="connsiteX20" fmla="*/ 1053465 w 1108710"/>
                <a:gd name="connsiteY20" fmla="*/ 52609 h 160242"/>
                <a:gd name="connsiteX21" fmla="*/ 1083945 w 1108710"/>
                <a:gd name="connsiteY21" fmla="*/ 4984 h 160242"/>
                <a:gd name="connsiteX22" fmla="*/ 1099542 w 1108710"/>
                <a:gd name="connsiteY22" fmla="*/ 341 h 160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108710" h="160242">
                  <a:moveTo>
                    <a:pt x="0" y="88804"/>
                  </a:moveTo>
                  <a:cubicBezTo>
                    <a:pt x="1905" y="88804"/>
                    <a:pt x="76200" y="88804"/>
                    <a:pt x="76200" y="88804"/>
                  </a:cubicBezTo>
                  <a:cubicBezTo>
                    <a:pt x="83820" y="88804"/>
                    <a:pt x="86678" y="101187"/>
                    <a:pt x="81915" y="108807"/>
                  </a:cubicBezTo>
                  <a:lnTo>
                    <a:pt x="67628" y="128809"/>
                  </a:lnTo>
                  <a:cubicBezTo>
                    <a:pt x="65722" y="131667"/>
                    <a:pt x="63817" y="132619"/>
                    <a:pt x="61913" y="132619"/>
                  </a:cubicBezTo>
                  <a:lnTo>
                    <a:pt x="11430" y="132619"/>
                  </a:lnTo>
                  <a:cubicBezTo>
                    <a:pt x="4763" y="132619"/>
                    <a:pt x="0" y="127857"/>
                    <a:pt x="0" y="121189"/>
                  </a:cubicBezTo>
                  <a:cubicBezTo>
                    <a:pt x="0" y="108807"/>
                    <a:pt x="0" y="95472"/>
                    <a:pt x="0" y="88804"/>
                  </a:cubicBezTo>
                  <a:close/>
                  <a:moveTo>
                    <a:pt x="610553" y="32607"/>
                  </a:moveTo>
                  <a:cubicBezTo>
                    <a:pt x="613410" y="32607"/>
                    <a:pt x="616268" y="33560"/>
                    <a:pt x="616268" y="34512"/>
                  </a:cubicBezTo>
                  <a:lnTo>
                    <a:pt x="616268" y="158337"/>
                  </a:lnTo>
                  <a:cubicBezTo>
                    <a:pt x="615316" y="159289"/>
                    <a:pt x="613410" y="160242"/>
                    <a:pt x="610553" y="160242"/>
                  </a:cubicBezTo>
                  <a:cubicBezTo>
                    <a:pt x="607695" y="160242"/>
                    <a:pt x="604838" y="159289"/>
                    <a:pt x="604838" y="158337"/>
                  </a:cubicBezTo>
                  <a:lnTo>
                    <a:pt x="604838" y="34512"/>
                  </a:lnTo>
                  <a:cubicBezTo>
                    <a:pt x="604838" y="33560"/>
                    <a:pt x="607695" y="32607"/>
                    <a:pt x="610553" y="32607"/>
                  </a:cubicBezTo>
                  <a:close/>
                  <a:moveTo>
                    <a:pt x="1099542" y="341"/>
                  </a:moveTo>
                  <a:cubicBezTo>
                    <a:pt x="1104662" y="1412"/>
                    <a:pt x="1108710" y="4984"/>
                    <a:pt x="1108710" y="10699"/>
                  </a:cubicBezTo>
                  <a:lnTo>
                    <a:pt x="1108710" y="50704"/>
                  </a:lnTo>
                  <a:cubicBezTo>
                    <a:pt x="1108710" y="62134"/>
                    <a:pt x="1102995" y="72612"/>
                    <a:pt x="1090612" y="71659"/>
                  </a:cubicBezTo>
                  <a:lnTo>
                    <a:pt x="1066800" y="71659"/>
                  </a:lnTo>
                  <a:cubicBezTo>
                    <a:pt x="1056323" y="71659"/>
                    <a:pt x="1049655" y="62134"/>
                    <a:pt x="1053465" y="52609"/>
                  </a:cubicBezTo>
                  <a:cubicBezTo>
                    <a:pt x="1060133" y="35464"/>
                    <a:pt x="1066800" y="20224"/>
                    <a:pt x="1083945" y="4984"/>
                  </a:cubicBezTo>
                  <a:cubicBezTo>
                    <a:pt x="1088231" y="698"/>
                    <a:pt x="1094422" y="-731"/>
                    <a:pt x="1099542" y="341"/>
                  </a:cubicBezTo>
                  <a:close/>
                </a:path>
              </a:pathLst>
            </a:custGeom>
            <a:solidFill>
              <a:srgbClr val="FAFAFA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11186</TotalTime>
  <Words>83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32</cp:revision>
  <dcterms:created xsi:type="dcterms:W3CDTF">2018-02-18T19:39:47Z</dcterms:created>
  <dcterms:modified xsi:type="dcterms:W3CDTF">2022-10-28T05:28:10Z</dcterms:modified>
</cp:coreProperties>
</file>