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777" name="Group 19">
            <a:extLst>
              <a:ext uri="{FF2B5EF4-FFF2-40B4-BE49-F238E27FC236}">
                <a16:creationId xmlns:a16="http://schemas.microsoft.com/office/drawing/2014/main" id="{69C51186-B60B-446A-BE76-7F73D432F5FC}"/>
              </a:ext>
            </a:extLst>
          </p:cNvPr>
          <p:cNvGrpSpPr/>
          <p:nvPr/>
        </p:nvGrpSpPr>
        <p:grpSpPr>
          <a:xfrm rot="16200000" flipH="1">
            <a:off x="908616" y="1935242"/>
            <a:ext cx="4081674" cy="4081674"/>
            <a:chOff x="8252999" y="1394999"/>
            <a:chExt cx="4068002" cy="4068002"/>
          </a:xfrm>
        </p:grpSpPr>
        <p:sp>
          <p:nvSpPr>
            <p:cNvPr id="778" name="Block Arc 15">
              <a:extLst>
                <a:ext uri="{FF2B5EF4-FFF2-40B4-BE49-F238E27FC236}">
                  <a16:creationId xmlns:a16="http://schemas.microsoft.com/office/drawing/2014/main" id="{E205DD90-2041-40A9-92B2-283B81BC39EB}"/>
                </a:ext>
              </a:extLst>
            </p:cNvPr>
            <p:cNvSpPr/>
            <p:nvPr/>
          </p:nvSpPr>
          <p:spPr>
            <a:xfrm>
              <a:off x="8252999" y="1394999"/>
              <a:ext cx="4068002" cy="4068002"/>
            </a:xfrm>
            <a:prstGeom prst="blockArc">
              <a:avLst>
                <a:gd name="adj1" fmla="val 16217984"/>
                <a:gd name="adj2" fmla="val 5384880"/>
                <a:gd name="adj3" fmla="val 8914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79" name="Block Arc 16">
              <a:extLst>
                <a:ext uri="{FF2B5EF4-FFF2-40B4-BE49-F238E27FC236}">
                  <a16:creationId xmlns:a16="http://schemas.microsoft.com/office/drawing/2014/main" id="{95B81B84-6252-4C9D-BE65-29BE71521DF0}"/>
                </a:ext>
              </a:extLst>
            </p:cNvPr>
            <p:cNvSpPr/>
            <p:nvPr/>
          </p:nvSpPr>
          <p:spPr>
            <a:xfrm>
              <a:off x="8612999" y="1754999"/>
              <a:ext cx="3348002" cy="3348002"/>
            </a:xfrm>
            <a:prstGeom prst="blockArc">
              <a:avLst>
                <a:gd name="adj1" fmla="val 16219862"/>
                <a:gd name="adj2" fmla="val 5384133"/>
                <a:gd name="adj3" fmla="val 10848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0" name="Block Arc 17">
              <a:extLst>
                <a:ext uri="{FF2B5EF4-FFF2-40B4-BE49-F238E27FC236}">
                  <a16:creationId xmlns:a16="http://schemas.microsoft.com/office/drawing/2014/main" id="{AA78BBC4-C449-4F68-BB20-7C2DFCC061B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8974836" y="2116836"/>
              <a:ext cx="2624328" cy="2624328"/>
            </a:xfrm>
            <a:prstGeom prst="blockArc">
              <a:avLst>
                <a:gd name="adj1" fmla="val 16191161"/>
                <a:gd name="adj2" fmla="val 5382881"/>
                <a:gd name="adj3" fmla="val 13715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781" name="Block Arc 18">
              <a:extLst>
                <a:ext uri="{FF2B5EF4-FFF2-40B4-BE49-F238E27FC236}">
                  <a16:creationId xmlns:a16="http://schemas.microsoft.com/office/drawing/2014/main" id="{00D91C76-0C70-4EFE-93F4-BBBA3E95BB11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9331452" y="2473452"/>
              <a:ext cx="1911096" cy="1911096"/>
            </a:xfrm>
            <a:prstGeom prst="blockArc">
              <a:avLst>
                <a:gd name="adj1" fmla="val 16214488"/>
                <a:gd name="adj2" fmla="val 5380051"/>
                <a:gd name="adj3" fmla="val 18863"/>
              </a:avLst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782" name="TextBox 781">
            <a:extLst>
              <a:ext uri="{FF2B5EF4-FFF2-40B4-BE49-F238E27FC236}">
                <a16:creationId xmlns:a16="http://schemas.microsoft.com/office/drawing/2014/main" id="{533486B5-BA5C-4A0E-A9AD-BDE93C40C433}"/>
              </a:ext>
            </a:extLst>
          </p:cNvPr>
          <p:cNvSpPr txBox="1"/>
          <p:nvPr/>
        </p:nvSpPr>
        <p:spPr>
          <a:xfrm flipH="1">
            <a:off x="3490831" y="3632526"/>
            <a:ext cx="225640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accent1"/>
                </a:solidFill>
                <a:cs typeface="Arial" pitchFamily="34" charset="0"/>
              </a:rPr>
              <a:t>PowerPoint  Presentation</a:t>
            </a:r>
            <a:endParaRPr lang="en-US" altLang="ko-KR" sz="1200" b="1" dirty="0">
              <a:solidFill>
                <a:schemeClr val="accent1"/>
              </a:solidFill>
            </a:endParaRPr>
          </a:p>
        </p:txBody>
      </p:sp>
      <p:sp>
        <p:nvSpPr>
          <p:cNvPr id="783" name="TextBox 782">
            <a:extLst>
              <a:ext uri="{FF2B5EF4-FFF2-40B4-BE49-F238E27FC236}">
                <a16:creationId xmlns:a16="http://schemas.microsoft.com/office/drawing/2014/main" id="{6697B13F-35DD-4588-948A-1F84130BA85F}"/>
              </a:ext>
            </a:extLst>
          </p:cNvPr>
          <p:cNvSpPr txBox="1"/>
          <p:nvPr/>
        </p:nvSpPr>
        <p:spPr>
          <a:xfrm flipH="1">
            <a:off x="3490831" y="3210942"/>
            <a:ext cx="225640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accent2"/>
                </a:solidFill>
                <a:cs typeface="Arial" pitchFamily="34" charset="0"/>
              </a:rPr>
              <a:t>PowerPoint  Presentation</a:t>
            </a:r>
            <a:endParaRPr lang="en-US" altLang="ko-KR" sz="1200" b="1" dirty="0">
              <a:solidFill>
                <a:schemeClr val="accent2"/>
              </a:solidFill>
            </a:endParaRPr>
          </a:p>
        </p:txBody>
      </p:sp>
      <p:sp>
        <p:nvSpPr>
          <p:cNvPr id="784" name="TextBox 783">
            <a:extLst>
              <a:ext uri="{FF2B5EF4-FFF2-40B4-BE49-F238E27FC236}">
                <a16:creationId xmlns:a16="http://schemas.microsoft.com/office/drawing/2014/main" id="{A22140BC-2451-4174-BD2F-526C6464FFB0}"/>
              </a:ext>
            </a:extLst>
          </p:cNvPr>
          <p:cNvSpPr txBox="1"/>
          <p:nvPr/>
        </p:nvSpPr>
        <p:spPr>
          <a:xfrm flipH="1">
            <a:off x="3490831" y="2789358"/>
            <a:ext cx="225640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accent3"/>
                </a:solidFill>
                <a:cs typeface="Arial" pitchFamily="34" charset="0"/>
              </a:rPr>
              <a:t>PowerPoint  Presentation</a:t>
            </a:r>
            <a:endParaRPr lang="en-US" altLang="ko-KR" sz="1200" b="1" dirty="0">
              <a:solidFill>
                <a:schemeClr val="accent3"/>
              </a:solidFill>
            </a:endParaRPr>
          </a:p>
        </p:txBody>
      </p:sp>
      <p:sp>
        <p:nvSpPr>
          <p:cNvPr id="785" name="TextBox 784">
            <a:extLst>
              <a:ext uri="{FF2B5EF4-FFF2-40B4-BE49-F238E27FC236}">
                <a16:creationId xmlns:a16="http://schemas.microsoft.com/office/drawing/2014/main" id="{29D16F81-6306-4320-8203-4C851ADD74B4}"/>
              </a:ext>
            </a:extLst>
          </p:cNvPr>
          <p:cNvSpPr txBox="1"/>
          <p:nvPr/>
        </p:nvSpPr>
        <p:spPr>
          <a:xfrm flipH="1">
            <a:off x="3490831" y="2367774"/>
            <a:ext cx="2256409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ko-KR" sz="1200" b="1" dirty="0">
                <a:solidFill>
                  <a:schemeClr val="accent4"/>
                </a:solidFill>
                <a:cs typeface="Arial" pitchFamily="34" charset="0"/>
              </a:rPr>
              <a:t>PowerPoint  Presentation</a:t>
            </a:r>
            <a:endParaRPr lang="en-US" altLang="ko-KR" sz="1200" b="1" dirty="0">
              <a:solidFill>
                <a:schemeClr val="accent4"/>
              </a:solidFill>
            </a:endParaRPr>
          </a:p>
        </p:txBody>
      </p:sp>
      <p:sp>
        <p:nvSpPr>
          <p:cNvPr id="786" name="화살표: 오각형 785">
            <a:extLst>
              <a:ext uri="{FF2B5EF4-FFF2-40B4-BE49-F238E27FC236}">
                <a16:creationId xmlns:a16="http://schemas.microsoft.com/office/drawing/2014/main" id="{00AFAF29-A5E6-4CC5-960A-C64ACC52C6AE}"/>
              </a:ext>
            </a:extLst>
          </p:cNvPr>
          <p:cNvSpPr/>
          <p:nvPr/>
        </p:nvSpPr>
        <p:spPr>
          <a:xfrm rot="16200000">
            <a:off x="-80780" y="2637170"/>
            <a:ext cx="2340000" cy="361209"/>
          </a:xfrm>
          <a:prstGeom prst="homePlat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7" name="화살표: 오각형 786">
            <a:extLst>
              <a:ext uri="{FF2B5EF4-FFF2-40B4-BE49-F238E27FC236}">
                <a16:creationId xmlns:a16="http://schemas.microsoft.com/office/drawing/2014/main" id="{56F62D44-4BFA-485A-85B5-C47BBA6994A5}"/>
              </a:ext>
            </a:extLst>
          </p:cNvPr>
          <p:cNvSpPr/>
          <p:nvPr/>
        </p:nvSpPr>
        <p:spPr>
          <a:xfrm rot="16200000">
            <a:off x="460429" y="2817170"/>
            <a:ext cx="1980000" cy="361209"/>
          </a:xfrm>
          <a:prstGeom prst="homePlat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8" name="화살표: 오각형 787">
            <a:extLst>
              <a:ext uri="{FF2B5EF4-FFF2-40B4-BE49-F238E27FC236}">
                <a16:creationId xmlns:a16="http://schemas.microsoft.com/office/drawing/2014/main" id="{C923D2EA-8145-445C-8F26-08FE805EE694}"/>
              </a:ext>
            </a:extLst>
          </p:cNvPr>
          <p:cNvSpPr/>
          <p:nvPr/>
        </p:nvSpPr>
        <p:spPr>
          <a:xfrm rot="16200000">
            <a:off x="1002224" y="2997170"/>
            <a:ext cx="1620000" cy="361209"/>
          </a:xfrm>
          <a:prstGeom prst="homePlat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89" name="화살표: 오각형 788">
            <a:extLst>
              <a:ext uri="{FF2B5EF4-FFF2-40B4-BE49-F238E27FC236}">
                <a16:creationId xmlns:a16="http://schemas.microsoft.com/office/drawing/2014/main" id="{E19A98C8-C871-4238-B817-738F6861D419}"/>
              </a:ext>
            </a:extLst>
          </p:cNvPr>
          <p:cNvSpPr/>
          <p:nvPr/>
        </p:nvSpPr>
        <p:spPr>
          <a:xfrm rot="16200000">
            <a:off x="1544955" y="3177170"/>
            <a:ext cx="1260000" cy="361209"/>
          </a:xfrm>
          <a:prstGeom prst="homePlat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790" name="Group 48">
            <a:extLst>
              <a:ext uri="{FF2B5EF4-FFF2-40B4-BE49-F238E27FC236}">
                <a16:creationId xmlns:a16="http://schemas.microsoft.com/office/drawing/2014/main" id="{682CE7EA-732A-4069-89FA-9208D7983763}"/>
              </a:ext>
            </a:extLst>
          </p:cNvPr>
          <p:cNvGrpSpPr/>
          <p:nvPr/>
        </p:nvGrpSpPr>
        <p:grpSpPr>
          <a:xfrm>
            <a:off x="6096002" y="4144031"/>
            <a:ext cx="2450290" cy="1846659"/>
            <a:chOff x="2551704" y="4283314"/>
            <a:chExt cx="927764" cy="1846659"/>
          </a:xfrm>
        </p:grpSpPr>
        <p:sp>
          <p:nvSpPr>
            <p:cNvPr id="791" name="TextBox 790">
              <a:extLst>
                <a:ext uri="{FF2B5EF4-FFF2-40B4-BE49-F238E27FC236}">
                  <a16:creationId xmlns:a16="http://schemas.microsoft.com/office/drawing/2014/main" id="{139B7863-C4D4-408F-B791-7483CB2D4D49}"/>
                </a:ext>
              </a:extLst>
            </p:cNvPr>
            <p:cNvSpPr txBox="1"/>
            <p:nvPr/>
          </p:nvSpPr>
          <p:spPr>
            <a:xfrm>
              <a:off x="2551704" y="4560313"/>
              <a:ext cx="92689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792" name="TextBox 791">
              <a:extLst>
                <a:ext uri="{FF2B5EF4-FFF2-40B4-BE49-F238E27FC236}">
                  <a16:creationId xmlns:a16="http://schemas.microsoft.com/office/drawing/2014/main" id="{4FA6C002-944A-4392-8CF5-56D6E7F12704}"/>
                </a:ext>
              </a:extLst>
            </p:cNvPr>
            <p:cNvSpPr txBox="1"/>
            <p:nvPr/>
          </p:nvSpPr>
          <p:spPr>
            <a:xfrm>
              <a:off x="2551704" y="4283314"/>
              <a:ext cx="927764" cy="276999"/>
            </a:xfrm>
            <a:prstGeom prst="rect">
              <a:avLst/>
            </a:prstGeom>
            <a:solidFill>
              <a:schemeClr val="accent1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3" name="Group 51">
            <a:extLst>
              <a:ext uri="{FF2B5EF4-FFF2-40B4-BE49-F238E27FC236}">
                <a16:creationId xmlns:a16="http://schemas.microsoft.com/office/drawing/2014/main" id="{FA866E22-F5E3-4734-AE4A-6C93B27BC2D3}"/>
              </a:ext>
            </a:extLst>
          </p:cNvPr>
          <p:cNvGrpSpPr/>
          <p:nvPr/>
        </p:nvGrpSpPr>
        <p:grpSpPr>
          <a:xfrm>
            <a:off x="6096000" y="1935242"/>
            <a:ext cx="2448002" cy="1846659"/>
            <a:chOff x="2551704" y="4283314"/>
            <a:chExt cx="926898" cy="1846659"/>
          </a:xfrm>
        </p:grpSpPr>
        <p:sp>
          <p:nvSpPr>
            <p:cNvPr id="794" name="TextBox 793">
              <a:extLst>
                <a:ext uri="{FF2B5EF4-FFF2-40B4-BE49-F238E27FC236}">
                  <a16:creationId xmlns:a16="http://schemas.microsoft.com/office/drawing/2014/main" id="{13D3EC60-CA52-4925-AC48-C06D490A98B1}"/>
                </a:ext>
              </a:extLst>
            </p:cNvPr>
            <p:cNvSpPr txBox="1"/>
            <p:nvPr/>
          </p:nvSpPr>
          <p:spPr>
            <a:xfrm>
              <a:off x="2551705" y="4560313"/>
              <a:ext cx="926897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 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  <p:sp>
          <p:nvSpPr>
            <p:cNvPr id="795" name="TextBox 794">
              <a:extLst>
                <a:ext uri="{FF2B5EF4-FFF2-40B4-BE49-F238E27FC236}">
                  <a16:creationId xmlns:a16="http://schemas.microsoft.com/office/drawing/2014/main" id="{8585C2D5-A5D5-4E89-89B3-3F0FC9621BD4}"/>
                </a:ext>
              </a:extLst>
            </p:cNvPr>
            <p:cNvSpPr txBox="1"/>
            <p:nvPr/>
          </p:nvSpPr>
          <p:spPr>
            <a:xfrm>
              <a:off x="2551704" y="4283314"/>
              <a:ext cx="926897" cy="276999"/>
            </a:xfrm>
            <a:prstGeom prst="rect">
              <a:avLst/>
            </a:prstGeom>
            <a:solidFill>
              <a:schemeClr val="accent4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6" name="Group 54">
            <a:extLst>
              <a:ext uri="{FF2B5EF4-FFF2-40B4-BE49-F238E27FC236}">
                <a16:creationId xmlns:a16="http://schemas.microsoft.com/office/drawing/2014/main" id="{DDB9D2B2-8DA6-4906-9726-9F910C66FF11}"/>
              </a:ext>
            </a:extLst>
          </p:cNvPr>
          <p:cNvGrpSpPr/>
          <p:nvPr/>
        </p:nvGrpSpPr>
        <p:grpSpPr>
          <a:xfrm>
            <a:off x="8892762" y="4144031"/>
            <a:ext cx="2448003" cy="1846659"/>
            <a:chOff x="2551704" y="4283314"/>
            <a:chExt cx="935720" cy="1846659"/>
          </a:xfrm>
        </p:grpSpPr>
        <p:sp>
          <p:nvSpPr>
            <p:cNvPr id="797" name="TextBox 796">
              <a:extLst>
                <a:ext uri="{FF2B5EF4-FFF2-40B4-BE49-F238E27FC236}">
                  <a16:creationId xmlns:a16="http://schemas.microsoft.com/office/drawing/2014/main" id="{9CFBB17F-5C6E-41D5-B26E-FBD24060A182}"/>
                </a:ext>
              </a:extLst>
            </p:cNvPr>
            <p:cNvSpPr txBox="1"/>
            <p:nvPr/>
          </p:nvSpPr>
          <p:spPr>
            <a:xfrm>
              <a:off x="2551704" y="4560313"/>
              <a:ext cx="9357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798" name="TextBox 797">
              <a:extLst>
                <a:ext uri="{FF2B5EF4-FFF2-40B4-BE49-F238E27FC236}">
                  <a16:creationId xmlns:a16="http://schemas.microsoft.com/office/drawing/2014/main" id="{BCF4FDB4-153B-4B20-894F-95CE4D614AD1}"/>
                </a:ext>
              </a:extLst>
            </p:cNvPr>
            <p:cNvSpPr txBox="1"/>
            <p:nvPr/>
          </p:nvSpPr>
          <p:spPr>
            <a:xfrm>
              <a:off x="2551705" y="4283314"/>
              <a:ext cx="935719" cy="276999"/>
            </a:xfrm>
            <a:prstGeom prst="rect">
              <a:avLst/>
            </a:prstGeom>
            <a:solidFill>
              <a:schemeClr val="accent2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799" name="Group 57">
            <a:extLst>
              <a:ext uri="{FF2B5EF4-FFF2-40B4-BE49-F238E27FC236}">
                <a16:creationId xmlns:a16="http://schemas.microsoft.com/office/drawing/2014/main" id="{EF015AA3-F40F-4442-85B0-0014EFF60900}"/>
              </a:ext>
            </a:extLst>
          </p:cNvPr>
          <p:cNvGrpSpPr/>
          <p:nvPr/>
        </p:nvGrpSpPr>
        <p:grpSpPr>
          <a:xfrm>
            <a:off x="8892762" y="1935242"/>
            <a:ext cx="2448003" cy="1846659"/>
            <a:chOff x="2551704" y="4283314"/>
            <a:chExt cx="935720" cy="1846659"/>
          </a:xfrm>
        </p:grpSpPr>
        <p:sp>
          <p:nvSpPr>
            <p:cNvPr id="800" name="TextBox 799">
              <a:extLst>
                <a:ext uri="{FF2B5EF4-FFF2-40B4-BE49-F238E27FC236}">
                  <a16:creationId xmlns:a16="http://schemas.microsoft.com/office/drawing/2014/main" id="{84035F76-EEE5-46BF-B4F3-FE57D0C5DE1C}"/>
                </a:ext>
              </a:extLst>
            </p:cNvPr>
            <p:cNvSpPr txBox="1"/>
            <p:nvPr/>
          </p:nvSpPr>
          <p:spPr>
            <a:xfrm>
              <a:off x="2551704" y="4560313"/>
              <a:ext cx="935719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  <a:p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I hope and I believe that this Template will your Time, Money and Reputation. Get a modern PowerPoint  Presentation that is beautifully designed.</a:t>
              </a:r>
              <a:r>
                <a: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   </a:t>
              </a:r>
            </a:p>
          </p:txBody>
        </p:sp>
        <p:sp>
          <p:nvSpPr>
            <p:cNvPr id="801" name="TextBox 800">
              <a:extLst>
                <a:ext uri="{FF2B5EF4-FFF2-40B4-BE49-F238E27FC236}">
                  <a16:creationId xmlns:a16="http://schemas.microsoft.com/office/drawing/2014/main" id="{A2A24564-16DB-4CDA-8AF6-786E0444E8C1}"/>
                </a:ext>
              </a:extLst>
            </p:cNvPr>
            <p:cNvSpPr txBox="1"/>
            <p:nvPr/>
          </p:nvSpPr>
          <p:spPr>
            <a:xfrm>
              <a:off x="2551705" y="4283314"/>
              <a:ext cx="935719" cy="276999"/>
            </a:xfrm>
            <a:prstGeom prst="rect">
              <a:avLst/>
            </a:prstGeom>
            <a:solidFill>
              <a:schemeClr val="accent3"/>
            </a:solidFill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bg1"/>
                  </a:solidFill>
                  <a:cs typeface="Arial" pitchFamily="34" charset="0"/>
                </a:rPr>
                <a:t>Your Text Here</a:t>
              </a:r>
              <a:endParaRPr lang="ko-KR" altLang="en-US" sz="12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08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FE657A"/>
      </a:accent1>
      <a:accent2>
        <a:srgbClr val="FFDC49"/>
      </a:accent2>
      <a:accent3>
        <a:srgbClr val="92DB5B"/>
      </a:accent3>
      <a:accent4>
        <a:srgbClr val="05C3E7"/>
      </a:accent4>
      <a:accent5>
        <a:srgbClr val="18689F"/>
      </a:accent5>
      <a:accent6>
        <a:srgbClr val="7F7F7F"/>
      </a:accent6>
      <a:hlink>
        <a:srgbClr val="FFFFFF"/>
      </a:hlink>
      <a:folHlink>
        <a:srgbClr val="262626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11360</TotalTime>
  <Words>212</Words>
  <Application>Microsoft Office PowerPoint</Application>
  <PresentationFormat>와이드스크린</PresentationFormat>
  <Paragraphs>19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34</cp:revision>
  <dcterms:created xsi:type="dcterms:W3CDTF">2018-02-18T19:39:47Z</dcterms:created>
  <dcterms:modified xsi:type="dcterms:W3CDTF">2022-10-31T05:22:22Z</dcterms:modified>
</cp:coreProperties>
</file>