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834" name="TextBox 1833">
            <a:extLst>
              <a:ext uri="{FF2B5EF4-FFF2-40B4-BE49-F238E27FC236}">
                <a16:creationId xmlns:a16="http://schemas.microsoft.com/office/drawing/2014/main" id="{187638DE-26C7-4FC1-8BAB-9D4412DF4F77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201" name="그룹 2200">
            <a:extLst>
              <a:ext uri="{FF2B5EF4-FFF2-40B4-BE49-F238E27FC236}">
                <a16:creationId xmlns:a16="http://schemas.microsoft.com/office/drawing/2014/main" id="{CDE975E5-CC83-418B-AC6A-F46B211A5262}"/>
              </a:ext>
            </a:extLst>
          </p:cNvPr>
          <p:cNvGrpSpPr/>
          <p:nvPr/>
        </p:nvGrpSpPr>
        <p:grpSpPr>
          <a:xfrm>
            <a:off x="4404637" y="1700022"/>
            <a:ext cx="3499461" cy="4623160"/>
            <a:chOff x="4208236" y="1329133"/>
            <a:chExt cx="3928040" cy="5189358"/>
          </a:xfrm>
        </p:grpSpPr>
        <p:grpSp>
          <p:nvGrpSpPr>
            <p:cNvPr id="2202" name="Graphic 26">
              <a:extLst>
                <a:ext uri="{FF2B5EF4-FFF2-40B4-BE49-F238E27FC236}">
                  <a16:creationId xmlns:a16="http://schemas.microsoft.com/office/drawing/2014/main" id="{3EA38F99-6C2B-46B7-9198-55BDCA79BB2C}"/>
                </a:ext>
              </a:extLst>
            </p:cNvPr>
            <p:cNvGrpSpPr/>
            <p:nvPr/>
          </p:nvGrpSpPr>
          <p:grpSpPr>
            <a:xfrm>
              <a:off x="4208236" y="3329891"/>
              <a:ext cx="3928040" cy="3188600"/>
              <a:chOff x="1909260" y="41261"/>
              <a:chExt cx="8368215" cy="6792927"/>
            </a:xfrm>
          </p:grpSpPr>
          <p:sp>
            <p:nvSpPr>
              <p:cNvPr id="2204" name="Freeform: Shape 47">
                <a:extLst>
                  <a:ext uri="{FF2B5EF4-FFF2-40B4-BE49-F238E27FC236}">
                    <a16:creationId xmlns:a16="http://schemas.microsoft.com/office/drawing/2014/main" id="{B311FEAA-4DBC-4C27-A47A-C4D007EA0EBB}"/>
                  </a:ext>
                </a:extLst>
              </p:cNvPr>
              <p:cNvSpPr/>
              <p:nvPr/>
            </p:nvSpPr>
            <p:spPr>
              <a:xfrm>
                <a:off x="3138487" y="1204913"/>
                <a:ext cx="2809875" cy="4229100"/>
              </a:xfrm>
              <a:custGeom>
                <a:avLst/>
                <a:gdLst>
                  <a:gd name="connsiteX0" fmla="*/ 2814638 w 2809875"/>
                  <a:gd name="connsiteY0" fmla="*/ 0 h 4229100"/>
                  <a:gd name="connsiteX1" fmla="*/ 2814638 w 2809875"/>
                  <a:gd name="connsiteY1" fmla="*/ 3486150 h 4229100"/>
                  <a:gd name="connsiteX2" fmla="*/ 0 w 2809875"/>
                  <a:gd name="connsiteY2" fmla="*/ 4229100 h 4229100"/>
                  <a:gd name="connsiteX3" fmla="*/ 71438 w 2809875"/>
                  <a:gd name="connsiteY3" fmla="*/ 1343025 h 4229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09875" h="4229100">
                    <a:moveTo>
                      <a:pt x="2814638" y="0"/>
                    </a:moveTo>
                    <a:lnTo>
                      <a:pt x="2814638" y="3486150"/>
                    </a:lnTo>
                    <a:lnTo>
                      <a:pt x="0" y="4229100"/>
                    </a:lnTo>
                    <a:lnTo>
                      <a:pt x="71438" y="1343025"/>
                    </a:lnTo>
                    <a:close/>
                  </a:path>
                </a:pathLst>
              </a:custGeom>
              <a:solidFill>
                <a:schemeClr val="accent3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05" name="Freeform: Shape 48">
                <a:extLst>
                  <a:ext uri="{FF2B5EF4-FFF2-40B4-BE49-F238E27FC236}">
                    <a16:creationId xmlns:a16="http://schemas.microsoft.com/office/drawing/2014/main" id="{D82C3BD4-8C86-4405-BF8B-F7AE16F8EB7B}"/>
                  </a:ext>
                </a:extLst>
              </p:cNvPr>
              <p:cNvSpPr/>
              <p:nvPr/>
            </p:nvSpPr>
            <p:spPr>
              <a:xfrm>
                <a:off x="5930914" y="1207770"/>
                <a:ext cx="2743200" cy="4219575"/>
              </a:xfrm>
              <a:custGeom>
                <a:avLst/>
                <a:gdLst>
                  <a:gd name="connsiteX0" fmla="*/ 0 w 2743200"/>
                  <a:gd name="connsiteY0" fmla="*/ 0 h 4219575"/>
                  <a:gd name="connsiteX1" fmla="*/ 6668 w 2743200"/>
                  <a:gd name="connsiteY1" fmla="*/ 3486150 h 4219575"/>
                  <a:gd name="connsiteX2" fmla="*/ 2714625 w 2743200"/>
                  <a:gd name="connsiteY2" fmla="*/ 4226243 h 4219575"/>
                  <a:gd name="connsiteX3" fmla="*/ 2746058 w 2743200"/>
                  <a:gd name="connsiteY3" fmla="*/ 1337310 h 4219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43200" h="4219575">
                    <a:moveTo>
                      <a:pt x="0" y="0"/>
                    </a:moveTo>
                    <a:lnTo>
                      <a:pt x="6668" y="3486150"/>
                    </a:lnTo>
                    <a:lnTo>
                      <a:pt x="2714625" y="4226243"/>
                    </a:lnTo>
                    <a:lnTo>
                      <a:pt x="2746058" y="133731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2206" name="Freeform: Shape 49">
                <a:extLst>
                  <a:ext uri="{FF2B5EF4-FFF2-40B4-BE49-F238E27FC236}">
                    <a16:creationId xmlns:a16="http://schemas.microsoft.com/office/drawing/2014/main" id="{4CA16A2E-429A-4DC8-9419-D4582E59863E}"/>
                  </a:ext>
                </a:extLst>
              </p:cNvPr>
              <p:cNvSpPr/>
              <p:nvPr/>
            </p:nvSpPr>
            <p:spPr>
              <a:xfrm>
                <a:off x="2310764" y="41261"/>
                <a:ext cx="3638549" cy="2524126"/>
              </a:xfrm>
              <a:custGeom>
                <a:avLst/>
                <a:gdLst>
                  <a:gd name="connsiteX0" fmla="*/ 3642360 w 3638550"/>
                  <a:gd name="connsiteY0" fmla="*/ 1185863 h 2524125"/>
                  <a:gd name="connsiteX1" fmla="*/ 2727960 w 3638550"/>
                  <a:gd name="connsiteY1" fmla="*/ 0 h 2524125"/>
                  <a:gd name="connsiteX2" fmla="*/ 0 w 3638550"/>
                  <a:gd name="connsiteY2" fmla="*/ 1385888 h 2524125"/>
                  <a:gd name="connsiteX3" fmla="*/ 899160 w 3638550"/>
                  <a:gd name="connsiteY3" fmla="*/ 2528888 h 252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38550" h="2524125">
                    <a:moveTo>
                      <a:pt x="3642360" y="1185863"/>
                    </a:moveTo>
                    <a:lnTo>
                      <a:pt x="2727960" y="0"/>
                    </a:lnTo>
                    <a:lnTo>
                      <a:pt x="0" y="1385888"/>
                    </a:lnTo>
                    <a:lnTo>
                      <a:pt x="899160" y="2528888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07" name="Freeform: Shape 50">
                <a:extLst>
                  <a:ext uri="{FF2B5EF4-FFF2-40B4-BE49-F238E27FC236}">
                    <a16:creationId xmlns:a16="http://schemas.microsoft.com/office/drawing/2014/main" id="{213989FB-7365-49A0-90D8-BFEE29817913}"/>
                  </a:ext>
                </a:extLst>
              </p:cNvPr>
              <p:cNvSpPr/>
              <p:nvPr/>
            </p:nvSpPr>
            <p:spPr>
              <a:xfrm>
                <a:off x="5930914" y="41261"/>
                <a:ext cx="3629024" cy="2524126"/>
              </a:xfrm>
              <a:custGeom>
                <a:avLst/>
                <a:gdLst>
                  <a:gd name="connsiteX0" fmla="*/ 900113 w 3629025"/>
                  <a:gd name="connsiteY0" fmla="*/ 0 h 2524125"/>
                  <a:gd name="connsiteX1" fmla="*/ 0 w 3629025"/>
                  <a:gd name="connsiteY1" fmla="*/ 1185863 h 2524125"/>
                  <a:gd name="connsiteX2" fmla="*/ 2743200 w 3629025"/>
                  <a:gd name="connsiteY2" fmla="*/ 2528888 h 2524125"/>
                  <a:gd name="connsiteX3" fmla="*/ 3629025 w 3629025"/>
                  <a:gd name="connsiteY3" fmla="*/ 1385888 h 2524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29025" h="2524125">
                    <a:moveTo>
                      <a:pt x="900113" y="0"/>
                    </a:moveTo>
                    <a:lnTo>
                      <a:pt x="0" y="1185863"/>
                    </a:lnTo>
                    <a:lnTo>
                      <a:pt x="2743200" y="2528888"/>
                    </a:lnTo>
                    <a:lnTo>
                      <a:pt x="3629025" y="1385888"/>
                    </a:lnTo>
                    <a:close/>
                  </a:path>
                </a:pathLst>
              </a:custGeom>
              <a:solidFill>
                <a:schemeClr val="accent3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08" name="Freeform: Shape 51">
                <a:extLst>
                  <a:ext uri="{FF2B5EF4-FFF2-40B4-BE49-F238E27FC236}">
                    <a16:creationId xmlns:a16="http://schemas.microsoft.com/office/drawing/2014/main" id="{A4F3AEF6-9208-4A24-BA6A-DFCD6EB1A8CE}"/>
                  </a:ext>
                </a:extLst>
              </p:cNvPr>
              <p:cNvSpPr/>
              <p:nvPr/>
            </p:nvSpPr>
            <p:spPr>
              <a:xfrm>
                <a:off x="3138487" y="2547938"/>
                <a:ext cx="2809875" cy="4286250"/>
              </a:xfrm>
              <a:custGeom>
                <a:avLst/>
                <a:gdLst>
                  <a:gd name="connsiteX0" fmla="*/ 2814638 w 2809875"/>
                  <a:gd name="connsiteY0" fmla="*/ 1385888 h 4286250"/>
                  <a:gd name="connsiteX1" fmla="*/ 2814638 w 2809875"/>
                  <a:gd name="connsiteY1" fmla="*/ 4286250 h 4286250"/>
                  <a:gd name="connsiteX2" fmla="*/ 0 w 2809875"/>
                  <a:gd name="connsiteY2" fmla="*/ 2886075 h 4286250"/>
                  <a:gd name="connsiteX3" fmla="*/ 71438 w 2809875"/>
                  <a:gd name="connsiteY3" fmla="*/ 0 h 4286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809875" h="4286250">
                    <a:moveTo>
                      <a:pt x="2814638" y="1385888"/>
                    </a:moveTo>
                    <a:lnTo>
                      <a:pt x="2814638" y="4286250"/>
                    </a:lnTo>
                    <a:lnTo>
                      <a:pt x="0" y="2886075"/>
                    </a:lnTo>
                    <a:lnTo>
                      <a:pt x="71438" y="0"/>
                    </a:lnTo>
                    <a:close/>
                  </a:path>
                </a:pathLst>
              </a:custGeom>
              <a:solidFill>
                <a:schemeClr val="accent3">
                  <a:lumMod val="60000"/>
                  <a:lumOff val="4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09" name="Freeform: Shape 52">
                <a:extLst>
                  <a:ext uri="{FF2B5EF4-FFF2-40B4-BE49-F238E27FC236}">
                    <a16:creationId xmlns:a16="http://schemas.microsoft.com/office/drawing/2014/main" id="{6B34182C-8345-429A-97EF-D7186F0C52FF}"/>
                  </a:ext>
                </a:extLst>
              </p:cNvPr>
              <p:cNvSpPr/>
              <p:nvPr/>
            </p:nvSpPr>
            <p:spPr>
              <a:xfrm>
                <a:off x="5930914" y="2547937"/>
                <a:ext cx="2743200" cy="4286249"/>
              </a:xfrm>
              <a:custGeom>
                <a:avLst/>
                <a:gdLst>
                  <a:gd name="connsiteX0" fmla="*/ 2714625 w 2743200"/>
                  <a:gd name="connsiteY0" fmla="*/ 2886075 h 4286250"/>
                  <a:gd name="connsiteX1" fmla="*/ 0 w 2743200"/>
                  <a:gd name="connsiteY1" fmla="*/ 4286250 h 4286250"/>
                  <a:gd name="connsiteX2" fmla="*/ 0 w 2743200"/>
                  <a:gd name="connsiteY2" fmla="*/ 1385888 h 4286250"/>
                  <a:gd name="connsiteX3" fmla="*/ 2743200 w 2743200"/>
                  <a:gd name="connsiteY3" fmla="*/ 0 h 42862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743200" h="4286250">
                    <a:moveTo>
                      <a:pt x="2714625" y="2886075"/>
                    </a:moveTo>
                    <a:lnTo>
                      <a:pt x="0" y="4286250"/>
                    </a:lnTo>
                    <a:lnTo>
                      <a:pt x="0" y="1385888"/>
                    </a:lnTo>
                    <a:lnTo>
                      <a:pt x="2743200" y="0"/>
                    </a:lnTo>
                    <a:close/>
                  </a:path>
                </a:pathLst>
              </a:custGeom>
              <a:solidFill>
                <a:schemeClr val="accent3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10" name="Freeform: Shape 53">
                <a:extLst>
                  <a:ext uri="{FF2B5EF4-FFF2-40B4-BE49-F238E27FC236}">
                    <a16:creationId xmlns:a16="http://schemas.microsoft.com/office/drawing/2014/main" id="{00F668A8-A30E-4C07-83F9-113C6BBD8C43}"/>
                  </a:ext>
                </a:extLst>
              </p:cNvPr>
              <p:cNvSpPr/>
              <p:nvPr/>
            </p:nvSpPr>
            <p:spPr>
              <a:xfrm>
                <a:off x="5953125" y="2433638"/>
                <a:ext cx="4324350" cy="1495425"/>
              </a:xfrm>
              <a:custGeom>
                <a:avLst/>
                <a:gdLst>
                  <a:gd name="connsiteX0" fmla="*/ 0 w 4324350"/>
                  <a:gd name="connsiteY0" fmla="*/ 1500188 h 1495425"/>
                  <a:gd name="connsiteX1" fmla="*/ 1543050 w 4324350"/>
                  <a:gd name="connsiteY1" fmla="*/ 1427798 h 1495425"/>
                  <a:gd name="connsiteX2" fmla="*/ 4329113 w 4324350"/>
                  <a:gd name="connsiteY2" fmla="*/ 0 h 1495425"/>
                  <a:gd name="connsiteX3" fmla="*/ 2743200 w 4324350"/>
                  <a:gd name="connsiteY3" fmla="*/ 114300 h 1495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324350" h="1495425">
                    <a:moveTo>
                      <a:pt x="0" y="1500188"/>
                    </a:moveTo>
                    <a:lnTo>
                      <a:pt x="1543050" y="1427798"/>
                    </a:lnTo>
                    <a:lnTo>
                      <a:pt x="4329113" y="0"/>
                    </a:lnTo>
                    <a:lnTo>
                      <a:pt x="2743200" y="114300"/>
                    </a:ln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2211" name="Freeform: Shape 54">
                <a:extLst>
                  <a:ext uri="{FF2B5EF4-FFF2-40B4-BE49-F238E27FC236}">
                    <a16:creationId xmlns:a16="http://schemas.microsoft.com/office/drawing/2014/main" id="{9D21A362-BE32-472C-B0FB-248CEAA61BED}"/>
                  </a:ext>
                </a:extLst>
              </p:cNvPr>
              <p:cNvSpPr/>
              <p:nvPr/>
            </p:nvSpPr>
            <p:spPr>
              <a:xfrm>
                <a:off x="1909260" y="2433532"/>
                <a:ext cx="4038600" cy="1495425"/>
              </a:xfrm>
              <a:custGeom>
                <a:avLst/>
                <a:gdLst>
                  <a:gd name="connsiteX0" fmla="*/ 1300665 w 4038600"/>
                  <a:gd name="connsiteY0" fmla="*/ 114405 h 1495425"/>
                  <a:gd name="connsiteX1" fmla="*/ 4043865 w 4038600"/>
                  <a:gd name="connsiteY1" fmla="*/ 1500293 h 1495425"/>
                  <a:gd name="connsiteX2" fmla="*/ 2672265 w 4038600"/>
                  <a:gd name="connsiteY2" fmla="*/ 1427903 h 1495425"/>
                  <a:gd name="connsiteX3" fmla="*/ 502 w 4038600"/>
                  <a:gd name="connsiteY3" fmla="*/ 105 h 1495425"/>
                  <a:gd name="connsiteX4" fmla="*/ 1300665 w 4038600"/>
                  <a:gd name="connsiteY4" fmla="*/ 114405 h 1495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038600" h="1495425">
                    <a:moveTo>
                      <a:pt x="1300665" y="114405"/>
                    </a:moveTo>
                    <a:lnTo>
                      <a:pt x="4043865" y="1500293"/>
                    </a:lnTo>
                    <a:lnTo>
                      <a:pt x="2672265" y="1427903"/>
                    </a:lnTo>
                    <a:cubicBezTo>
                      <a:pt x="2672265" y="1427903"/>
                      <a:pt x="-42360" y="-14182"/>
                      <a:pt x="502" y="105"/>
                    </a:cubicBezTo>
                    <a:cubicBezTo>
                      <a:pt x="43365" y="14393"/>
                      <a:pt x="1300665" y="114405"/>
                      <a:pt x="1300665" y="114405"/>
                    </a:cubicBezTo>
                    <a:close/>
                  </a:path>
                </a:pathLst>
              </a:custGeom>
              <a:solidFill>
                <a:schemeClr val="accent3">
                  <a:lumMod val="40000"/>
                  <a:lumOff val="6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2203" name="Freeform: Shape 393">
              <a:extLst>
                <a:ext uri="{FF2B5EF4-FFF2-40B4-BE49-F238E27FC236}">
                  <a16:creationId xmlns:a16="http://schemas.microsoft.com/office/drawing/2014/main" id="{2D09F7A5-CCD5-45C1-8E03-B636D23AEACC}"/>
                </a:ext>
              </a:extLst>
            </p:cNvPr>
            <p:cNvSpPr/>
            <p:nvPr/>
          </p:nvSpPr>
          <p:spPr>
            <a:xfrm>
              <a:off x="5191297" y="1329133"/>
              <a:ext cx="1809406" cy="2721295"/>
            </a:xfrm>
            <a:custGeom>
              <a:avLst/>
              <a:gdLst>
                <a:gd name="connsiteX0" fmla="*/ 1382768 w 2520742"/>
                <a:gd name="connsiteY0" fmla="*/ 3791123 h 3791122"/>
                <a:gd name="connsiteX1" fmla="*/ 1142742 w 2520742"/>
                <a:gd name="connsiteY1" fmla="*/ 3791123 h 3791122"/>
                <a:gd name="connsiteX2" fmla="*/ 1137277 w 2520742"/>
                <a:gd name="connsiteY2" fmla="*/ 3788846 h 3791122"/>
                <a:gd name="connsiteX3" fmla="*/ 1009293 w 2520742"/>
                <a:gd name="connsiteY3" fmla="*/ 3668605 h 3791122"/>
                <a:gd name="connsiteX4" fmla="*/ 976500 w 2520742"/>
                <a:gd name="connsiteY4" fmla="*/ 3640822 h 3791122"/>
                <a:gd name="connsiteX5" fmla="*/ 775188 w 2520742"/>
                <a:gd name="connsiteY5" fmla="*/ 3416282 h 3791122"/>
                <a:gd name="connsiteX6" fmla="*/ 771545 w 2520742"/>
                <a:gd name="connsiteY6" fmla="*/ 3403073 h 3791122"/>
                <a:gd name="connsiteX7" fmla="*/ 741029 w 2520742"/>
                <a:gd name="connsiteY7" fmla="*/ 3200395 h 3791122"/>
                <a:gd name="connsiteX8" fmla="*/ 737841 w 2520742"/>
                <a:gd name="connsiteY8" fmla="*/ 3138908 h 3791122"/>
                <a:gd name="connsiteX9" fmla="*/ 738752 w 2520742"/>
                <a:gd name="connsiteY9" fmla="*/ 2954448 h 3791122"/>
                <a:gd name="connsiteX10" fmla="*/ 739207 w 2520742"/>
                <a:gd name="connsiteY10" fmla="*/ 2936230 h 3791122"/>
                <a:gd name="connsiteX11" fmla="*/ 742395 w 2520742"/>
                <a:gd name="connsiteY11" fmla="*/ 2717155 h 3791122"/>
                <a:gd name="connsiteX12" fmla="*/ 742851 w 2520742"/>
                <a:gd name="connsiteY12" fmla="*/ 2696204 h 3791122"/>
                <a:gd name="connsiteX13" fmla="*/ 702771 w 2520742"/>
                <a:gd name="connsiteY13" fmla="*/ 2615588 h 3791122"/>
                <a:gd name="connsiteX14" fmla="*/ 645383 w 2520742"/>
                <a:gd name="connsiteY14" fmla="*/ 2476218 h 3791122"/>
                <a:gd name="connsiteX15" fmla="*/ 460467 w 2520742"/>
                <a:gd name="connsiteY15" fmla="*/ 2217063 h 3791122"/>
                <a:gd name="connsiteX16" fmla="*/ 266442 w 2520742"/>
                <a:gd name="connsiteY16" fmla="*/ 2001632 h 3791122"/>
                <a:gd name="connsiteX17" fmla="*/ 8198 w 2520742"/>
                <a:gd name="connsiteY17" fmla="*/ 1384487 h 3791122"/>
                <a:gd name="connsiteX18" fmla="*/ 0 w 2520742"/>
                <a:gd name="connsiteY18" fmla="*/ 1303871 h 3791122"/>
                <a:gd name="connsiteX19" fmla="*/ 0 w 2520742"/>
                <a:gd name="connsiteY19" fmla="*/ 1185453 h 3791122"/>
                <a:gd name="connsiteX20" fmla="*/ 2277 w 2520742"/>
                <a:gd name="connsiteY20" fmla="*/ 1172700 h 3791122"/>
                <a:gd name="connsiteX21" fmla="*/ 165331 w 2520742"/>
                <a:gd name="connsiteY21" fmla="*/ 622052 h 3791122"/>
                <a:gd name="connsiteX22" fmla="*/ 930499 w 2520742"/>
                <a:gd name="connsiteY22" fmla="*/ 38611 h 3791122"/>
                <a:gd name="connsiteX23" fmla="*/ 1477048 w 2520742"/>
                <a:gd name="connsiteY23" fmla="*/ 16294 h 3791122"/>
                <a:gd name="connsiteX24" fmla="*/ 2093281 w 2520742"/>
                <a:gd name="connsiteY24" fmla="*/ 298677 h 3791122"/>
                <a:gd name="connsiteX25" fmla="*/ 2513669 w 2520742"/>
                <a:gd name="connsiteY25" fmla="*/ 1388131 h 3791122"/>
                <a:gd name="connsiteX26" fmla="*/ 2264078 w 2520742"/>
                <a:gd name="connsiteY26" fmla="*/ 1993434 h 3791122"/>
                <a:gd name="connsiteX27" fmla="*/ 2075519 w 2520742"/>
                <a:gd name="connsiteY27" fmla="*/ 2202033 h 3791122"/>
                <a:gd name="connsiteX28" fmla="*/ 1829116 w 2520742"/>
                <a:gd name="connsiteY28" fmla="*/ 2589627 h 3791122"/>
                <a:gd name="connsiteX29" fmla="*/ 1779927 w 2520742"/>
                <a:gd name="connsiteY29" fmla="*/ 2695293 h 3791122"/>
                <a:gd name="connsiteX30" fmla="*/ 1780382 w 2520742"/>
                <a:gd name="connsiteY30" fmla="*/ 2718521 h 3791122"/>
                <a:gd name="connsiteX31" fmla="*/ 1784481 w 2520742"/>
                <a:gd name="connsiteY31" fmla="*/ 2932131 h 3791122"/>
                <a:gd name="connsiteX32" fmla="*/ 1783571 w 2520742"/>
                <a:gd name="connsiteY32" fmla="*/ 2955814 h 3791122"/>
                <a:gd name="connsiteX33" fmla="*/ 1783115 w 2520742"/>
                <a:gd name="connsiteY33" fmla="*/ 3141186 h 3791122"/>
                <a:gd name="connsiteX34" fmla="*/ 1780382 w 2520742"/>
                <a:gd name="connsiteY34" fmla="*/ 3197207 h 3791122"/>
                <a:gd name="connsiteX35" fmla="*/ 1750778 w 2520742"/>
                <a:gd name="connsiteY35" fmla="*/ 3402618 h 3791122"/>
                <a:gd name="connsiteX36" fmla="*/ 1747134 w 2520742"/>
                <a:gd name="connsiteY36" fmla="*/ 3415826 h 3791122"/>
                <a:gd name="connsiteX37" fmla="*/ 1543089 w 2520742"/>
                <a:gd name="connsiteY37" fmla="*/ 3640367 h 3791122"/>
                <a:gd name="connsiteX38" fmla="*/ 1512574 w 2520742"/>
                <a:gd name="connsiteY38" fmla="*/ 3667239 h 3791122"/>
                <a:gd name="connsiteX39" fmla="*/ 1399620 w 2520742"/>
                <a:gd name="connsiteY39" fmla="*/ 3786568 h 3791122"/>
                <a:gd name="connsiteX40" fmla="*/ 1382768 w 2520742"/>
                <a:gd name="connsiteY40" fmla="*/ 3791123 h 3791122"/>
                <a:gd name="connsiteX41" fmla="*/ 1561307 w 2520742"/>
                <a:gd name="connsiteY41" fmla="*/ 1757051 h 3791122"/>
                <a:gd name="connsiteX42" fmla="*/ 1573149 w 2520742"/>
                <a:gd name="connsiteY42" fmla="*/ 1704218 h 3791122"/>
                <a:gd name="connsiteX43" fmla="*/ 1716163 w 2520742"/>
                <a:gd name="connsiteY43" fmla="*/ 1844499 h 3791122"/>
                <a:gd name="connsiteX44" fmla="*/ 1791313 w 2520742"/>
                <a:gd name="connsiteY44" fmla="*/ 1818083 h 3791122"/>
                <a:gd name="connsiteX45" fmla="*/ 1839136 w 2520742"/>
                <a:gd name="connsiteY45" fmla="*/ 1725169 h 3791122"/>
                <a:gd name="connsiteX46" fmla="*/ 1785848 w 2520742"/>
                <a:gd name="connsiteY46" fmla="*/ 1624969 h 3791122"/>
                <a:gd name="connsiteX47" fmla="*/ 1744857 w 2520742"/>
                <a:gd name="connsiteY47" fmla="*/ 1595364 h 3791122"/>
                <a:gd name="connsiteX48" fmla="*/ 1748956 w 2520742"/>
                <a:gd name="connsiteY48" fmla="*/ 1542075 h 3791122"/>
                <a:gd name="connsiteX49" fmla="*/ 1650577 w 2520742"/>
                <a:gd name="connsiteY49" fmla="*/ 1467381 h 3791122"/>
                <a:gd name="connsiteX50" fmla="*/ 1572238 w 2520742"/>
                <a:gd name="connsiteY50" fmla="*/ 1504728 h 3791122"/>
                <a:gd name="connsiteX51" fmla="*/ 1540812 w 2520742"/>
                <a:gd name="connsiteY51" fmla="*/ 1486054 h 3791122"/>
                <a:gd name="connsiteX52" fmla="*/ 1470671 w 2520742"/>
                <a:gd name="connsiteY52" fmla="*/ 1474668 h 3791122"/>
                <a:gd name="connsiteX53" fmla="*/ 1369560 w 2520742"/>
                <a:gd name="connsiteY53" fmla="*/ 1547086 h 3791122"/>
                <a:gd name="connsiteX54" fmla="*/ 1383679 w 2520742"/>
                <a:gd name="connsiteY54" fmla="*/ 1800775 h 3791122"/>
                <a:gd name="connsiteX55" fmla="*/ 1411917 w 2520742"/>
                <a:gd name="connsiteY55" fmla="*/ 1838123 h 3791122"/>
                <a:gd name="connsiteX56" fmla="*/ 1352253 w 2520742"/>
                <a:gd name="connsiteY56" fmla="*/ 1940145 h 3791122"/>
                <a:gd name="connsiteX57" fmla="*/ 1368194 w 2520742"/>
                <a:gd name="connsiteY57" fmla="*/ 2159675 h 3791122"/>
                <a:gd name="connsiteX58" fmla="*/ 1528970 w 2520742"/>
                <a:gd name="connsiteY58" fmla="*/ 2227539 h 3791122"/>
                <a:gd name="connsiteX59" fmla="*/ 1645112 w 2520742"/>
                <a:gd name="connsiteY59" fmla="*/ 2163319 h 3791122"/>
                <a:gd name="connsiteX60" fmla="*/ 1666063 w 2520742"/>
                <a:gd name="connsiteY60" fmla="*/ 2159220 h 3791122"/>
                <a:gd name="connsiteX61" fmla="*/ 1721628 w 2520742"/>
                <a:gd name="connsiteY61" fmla="*/ 2173795 h 3791122"/>
                <a:gd name="connsiteX62" fmla="*/ 1866919 w 2520742"/>
                <a:gd name="connsiteY62" fmla="*/ 2113674 h 3791122"/>
                <a:gd name="connsiteX63" fmla="*/ 1891969 w 2520742"/>
                <a:gd name="connsiteY63" fmla="*/ 2032603 h 3791122"/>
                <a:gd name="connsiteX64" fmla="*/ 1891969 w 2520742"/>
                <a:gd name="connsiteY64" fmla="*/ 1965195 h 3791122"/>
                <a:gd name="connsiteX65" fmla="*/ 1931139 w 2520742"/>
                <a:gd name="connsiteY65" fmla="*/ 1971572 h 3791122"/>
                <a:gd name="connsiteX66" fmla="*/ 2122431 w 2520742"/>
                <a:gd name="connsiteY66" fmla="*/ 1813528 h 3791122"/>
                <a:gd name="connsiteX67" fmla="*/ 2116054 w 2520742"/>
                <a:gd name="connsiteY67" fmla="*/ 1712872 h 3791122"/>
                <a:gd name="connsiteX68" fmla="*/ 2116054 w 2520742"/>
                <a:gd name="connsiteY68" fmla="*/ 1712872 h 3791122"/>
                <a:gd name="connsiteX69" fmla="*/ 2124253 w 2520742"/>
                <a:gd name="connsiteY69" fmla="*/ 1709684 h 3791122"/>
                <a:gd name="connsiteX70" fmla="*/ 2252236 w 2520742"/>
                <a:gd name="connsiteY70" fmla="*/ 1617681 h 3791122"/>
                <a:gd name="connsiteX71" fmla="*/ 2280019 w 2520742"/>
                <a:gd name="connsiteY71" fmla="*/ 1238741 h 3791122"/>
                <a:gd name="connsiteX72" fmla="*/ 2123797 w 2520742"/>
                <a:gd name="connsiteY72" fmla="*/ 1150382 h 3791122"/>
                <a:gd name="connsiteX73" fmla="*/ 2015854 w 2520742"/>
                <a:gd name="connsiteY73" fmla="*/ 1284287 h 3791122"/>
                <a:gd name="connsiteX74" fmla="*/ 2029973 w 2520742"/>
                <a:gd name="connsiteY74" fmla="*/ 1335298 h 3791122"/>
                <a:gd name="connsiteX75" fmla="*/ 1925673 w 2520742"/>
                <a:gd name="connsiteY75" fmla="*/ 1309337 h 3791122"/>
                <a:gd name="connsiteX76" fmla="*/ 1784481 w 2520742"/>
                <a:gd name="connsiteY76" fmla="*/ 1359893 h 3791122"/>
                <a:gd name="connsiteX77" fmla="*/ 1753055 w 2520742"/>
                <a:gd name="connsiteY77" fmla="*/ 1423201 h 3791122"/>
                <a:gd name="connsiteX78" fmla="*/ 1758520 w 2520742"/>
                <a:gd name="connsiteY78" fmla="*/ 1441875 h 3791122"/>
                <a:gd name="connsiteX79" fmla="*/ 1807710 w 2520742"/>
                <a:gd name="connsiteY79" fmla="*/ 1548452 h 3791122"/>
                <a:gd name="connsiteX80" fmla="*/ 1823651 w 2520742"/>
                <a:gd name="connsiteY80" fmla="*/ 1580789 h 3791122"/>
                <a:gd name="connsiteX81" fmla="*/ 1888781 w 2520742"/>
                <a:gd name="connsiteY81" fmla="*/ 1767527 h 3791122"/>
                <a:gd name="connsiteX82" fmla="*/ 1743035 w 2520742"/>
                <a:gd name="connsiteY82" fmla="*/ 1895966 h 3791122"/>
                <a:gd name="connsiteX83" fmla="*/ 1710697 w 2520742"/>
                <a:gd name="connsiteY83" fmla="*/ 1926026 h 3791122"/>
                <a:gd name="connsiteX84" fmla="*/ 1588179 w 2520742"/>
                <a:gd name="connsiteY84" fmla="*/ 2056287 h 3791122"/>
                <a:gd name="connsiteX85" fmla="*/ 1568595 w 2520742"/>
                <a:gd name="connsiteY85" fmla="*/ 2005275 h 3791122"/>
                <a:gd name="connsiteX86" fmla="*/ 1662874 w 2520742"/>
                <a:gd name="connsiteY86" fmla="*/ 1871371 h 3791122"/>
                <a:gd name="connsiteX87" fmla="*/ 1561307 w 2520742"/>
                <a:gd name="connsiteY87" fmla="*/ 1757051 h 3791122"/>
                <a:gd name="connsiteX88" fmla="*/ 776555 w 2520742"/>
                <a:gd name="connsiteY88" fmla="*/ 1591265 h 3791122"/>
                <a:gd name="connsiteX89" fmla="*/ 709602 w 2520742"/>
                <a:gd name="connsiteY89" fmla="*/ 1654118 h 3791122"/>
                <a:gd name="connsiteX90" fmla="*/ 685919 w 2520742"/>
                <a:gd name="connsiteY90" fmla="*/ 1756596 h 3791122"/>
                <a:gd name="connsiteX91" fmla="*/ 805248 w 2520742"/>
                <a:gd name="connsiteY91" fmla="*/ 1843133 h 3791122"/>
                <a:gd name="connsiteX92" fmla="*/ 949173 w 2520742"/>
                <a:gd name="connsiteY92" fmla="*/ 1705585 h 3791122"/>
                <a:gd name="connsiteX93" fmla="*/ 960104 w 2520742"/>
                <a:gd name="connsiteY93" fmla="*/ 1756140 h 3791122"/>
                <a:gd name="connsiteX94" fmla="*/ 858992 w 2520742"/>
                <a:gd name="connsiteY94" fmla="*/ 1861806 h 3791122"/>
                <a:gd name="connsiteX95" fmla="*/ 953272 w 2520742"/>
                <a:gd name="connsiteY95" fmla="*/ 2004820 h 3791122"/>
                <a:gd name="connsiteX96" fmla="*/ 933232 w 2520742"/>
                <a:gd name="connsiteY96" fmla="*/ 2055376 h 3791122"/>
                <a:gd name="connsiteX97" fmla="*/ 804338 w 2520742"/>
                <a:gd name="connsiteY97" fmla="*/ 1901431 h 3791122"/>
                <a:gd name="connsiteX98" fmla="*/ 746494 w 2520742"/>
                <a:gd name="connsiteY98" fmla="*/ 1885946 h 3791122"/>
                <a:gd name="connsiteX99" fmla="*/ 627165 w 2520742"/>
                <a:gd name="connsiteY99" fmla="*/ 1711050 h 3791122"/>
                <a:gd name="connsiteX100" fmla="*/ 703681 w 2520742"/>
                <a:gd name="connsiteY100" fmla="*/ 1573502 h 3791122"/>
                <a:gd name="connsiteX101" fmla="*/ 712791 w 2520742"/>
                <a:gd name="connsiteY101" fmla="*/ 1557561 h 3791122"/>
                <a:gd name="connsiteX102" fmla="*/ 764257 w 2520742"/>
                <a:gd name="connsiteY102" fmla="*/ 1438231 h 3791122"/>
                <a:gd name="connsiteX103" fmla="*/ 768812 w 2520742"/>
                <a:gd name="connsiteY103" fmla="*/ 1426389 h 3791122"/>
                <a:gd name="connsiteX104" fmla="*/ 716890 w 2520742"/>
                <a:gd name="connsiteY104" fmla="*/ 1337120 h 3791122"/>
                <a:gd name="connsiteX105" fmla="*/ 578431 w 2520742"/>
                <a:gd name="connsiteY105" fmla="*/ 1310248 h 3791122"/>
                <a:gd name="connsiteX106" fmla="*/ 490527 w 2520742"/>
                <a:gd name="connsiteY106" fmla="*/ 1335298 h 3791122"/>
                <a:gd name="connsiteX107" fmla="*/ 503736 w 2520742"/>
                <a:gd name="connsiteY107" fmla="*/ 1290208 h 3791122"/>
                <a:gd name="connsiteX108" fmla="*/ 373930 w 2520742"/>
                <a:gd name="connsiteY108" fmla="*/ 1148561 h 3791122"/>
                <a:gd name="connsiteX109" fmla="*/ 227729 w 2520742"/>
                <a:gd name="connsiteY109" fmla="*/ 1266524 h 3791122"/>
                <a:gd name="connsiteX110" fmla="*/ 209966 w 2520742"/>
                <a:gd name="connsiteY110" fmla="*/ 1483777 h 3791122"/>
                <a:gd name="connsiteX111" fmla="*/ 379851 w 2520742"/>
                <a:gd name="connsiteY111" fmla="*/ 1701030 h 3791122"/>
                <a:gd name="connsiteX112" fmla="*/ 408090 w 2520742"/>
                <a:gd name="connsiteY112" fmla="*/ 1711961 h 3791122"/>
                <a:gd name="connsiteX113" fmla="*/ 398981 w 2520742"/>
                <a:gd name="connsiteY113" fmla="*/ 1763883 h 3791122"/>
                <a:gd name="connsiteX114" fmla="*/ 398525 w 2520742"/>
                <a:gd name="connsiteY114" fmla="*/ 1817172 h 3791122"/>
                <a:gd name="connsiteX115" fmla="*/ 564312 w 2520742"/>
                <a:gd name="connsiteY115" fmla="*/ 1971116 h 3791122"/>
                <a:gd name="connsiteX116" fmla="*/ 629442 w 2520742"/>
                <a:gd name="connsiteY116" fmla="*/ 1963829 h 3791122"/>
                <a:gd name="connsiteX117" fmla="*/ 628531 w 2520742"/>
                <a:gd name="connsiteY117" fmla="*/ 1979314 h 3791122"/>
                <a:gd name="connsiteX118" fmla="*/ 633086 w 2520742"/>
                <a:gd name="connsiteY118" fmla="*/ 2057198 h 3791122"/>
                <a:gd name="connsiteX119" fmla="*/ 745128 w 2520742"/>
                <a:gd name="connsiteY119" fmla="*/ 2171517 h 3791122"/>
                <a:gd name="connsiteX120" fmla="*/ 853982 w 2520742"/>
                <a:gd name="connsiteY120" fmla="*/ 2157398 h 3791122"/>
                <a:gd name="connsiteX121" fmla="*/ 877211 w 2520742"/>
                <a:gd name="connsiteY121" fmla="*/ 2162408 h 3791122"/>
                <a:gd name="connsiteX122" fmla="*/ 936876 w 2520742"/>
                <a:gd name="connsiteY122" fmla="*/ 2205677 h 3791122"/>
                <a:gd name="connsiteX123" fmla="*/ 1034799 w 2520742"/>
                <a:gd name="connsiteY123" fmla="*/ 2227539 h 3791122"/>
                <a:gd name="connsiteX124" fmla="*/ 1174169 w 2520742"/>
                <a:gd name="connsiteY124" fmla="*/ 2118684 h 3791122"/>
                <a:gd name="connsiteX125" fmla="*/ 1151851 w 2520742"/>
                <a:gd name="connsiteY125" fmla="*/ 1903253 h 3791122"/>
                <a:gd name="connsiteX126" fmla="*/ 1106761 w 2520742"/>
                <a:gd name="connsiteY126" fmla="*/ 1838123 h 3791122"/>
                <a:gd name="connsiteX127" fmla="*/ 1116326 w 2520742"/>
                <a:gd name="connsiteY127" fmla="*/ 1826736 h 3791122"/>
                <a:gd name="connsiteX128" fmla="*/ 1181912 w 2520742"/>
                <a:gd name="connsiteY128" fmla="*/ 1665504 h 3791122"/>
                <a:gd name="connsiteX129" fmla="*/ 1120880 w 2520742"/>
                <a:gd name="connsiteY129" fmla="*/ 1507916 h 3791122"/>
                <a:gd name="connsiteX130" fmla="*/ 966025 w 2520742"/>
                <a:gd name="connsiteY130" fmla="*/ 1491520 h 3791122"/>
                <a:gd name="connsiteX131" fmla="*/ 947807 w 2520742"/>
                <a:gd name="connsiteY131" fmla="*/ 1503817 h 3791122"/>
                <a:gd name="connsiteX132" fmla="*/ 878122 w 2520742"/>
                <a:gd name="connsiteY132" fmla="*/ 1466925 h 3791122"/>
                <a:gd name="connsiteX133" fmla="*/ 772456 w 2520742"/>
                <a:gd name="connsiteY133" fmla="*/ 1542531 h 3791122"/>
                <a:gd name="connsiteX134" fmla="*/ 776555 w 2520742"/>
                <a:gd name="connsiteY134" fmla="*/ 1591265 h 3791122"/>
                <a:gd name="connsiteX135" fmla="*/ 1617784 w 2520742"/>
                <a:gd name="connsiteY135" fmla="*/ 559199 h 3791122"/>
                <a:gd name="connsiteX136" fmla="*/ 1705687 w 2520742"/>
                <a:gd name="connsiteY136" fmla="*/ 673974 h 3791122"/>
                <a:gd name="connsiteX137" fmla="*/ 1827294 w 2520742"/>
                <a:gd name="connsiteY137" fmla="*/ 661677 h 3791122"/>
                <a:gd name="connsiteX138" fmla="*/ 1961199 w 2520742"/>
                <a:gd name="connsiteY138" fmla="*/ 534149 h 3791122"/>
                <a:gd name="connsiteX139" fmla="*/ 1931594 w 2520742"/>
                <a:gd name="connsiteY139" fmla="*/ 391591 h 3791122"/>
                <a:gd name="connsiteX140" fmla="*/ 1797690 w 2520742"/>
                <a:gd name="connsiteY140" fmla="*/ 358798 h 3791122"/>
                <a:gd name="connsiteX141" fmla="*/ 1781293 w 2520742"/>
                <a:gd name="connsiteY141" fmla="*/ 351966 h 3791122"/>
                <a:gd name="connsiteX142" fmla="*/ 1686103 w 2520742"/>
                <a:gd name="connsiteY142" fmla="*/ 245389 h 3791122"/>
                <a:gd name="connsiteX143" fmla="*/ 1579981 w 2520742"/>
                <a:gd name="connsiteY143" fmla="*/ 201210 h 3791122"/>
                <a:gd name="connsiteX144" fmla="*/ 1431958 w 2520742"/>
                <a:gd name="connsiteY144" fmla="*/ 279093 h 3791122"/>
                <a:gd name="connsiteX145" fmla="*/ 1404630 w 2520742"/>
                <a:gd name="connsiteY145" fmla="*/ 566031 h 3791122"/>
                <a:gd name="connsiteX146" fmla="*/ 1449265 w 2520742"/>
                <a:gd name="connsiteY146" fmla="*/ 651657 h 3791122"/>
                <a:gd name="connsiteX147" fmla="*/ 1373659 w 2520742"/>
                <a:gd name="connsiteY147" fmla="*/ 859345 h 3791122"/>
                <a:gd name="connsiteX148" fmla="*/ 1480236 w 2520742"/>
                <a:gd name="connsiteY148" fmla="*/ 1056103 h 3791122"/>
                <a:gd name="connsiteX149" fmla="*/ 1411462 w 2520742"/>
                <a:gd name="connsiteY149" fmla="*/ 1434588 h 3791122"/>
                <a:gd name="connsiteX150" fmla="*/ 1415561 w 2520742"/>
                <a:gd name="connsiteY150" fmla="*/ 1434132 h 3791122"/>
                <a:gd name="connsiteX151" fmla="*/ 1568139 w 2520742"/>
                <a:gd name="connsiteY151" fmla="*/ 1434588 h 3791122"/>
                <a:gd name="connsiteX152" fmla="*/ 1578615 w 2520742"/>
                <a:gd name="connsiteY152" fmla="*/ 1433221 h 3791122"/>
                <a:gd name="connsiteX153" fmla="*/ 1698400 w 2520742"/>
                <a:gd name="connsiteY153" fmla="*/ 1409537 h 3791122"/>
                <a:gd name="connsiteX154" fmla="*/ 1957555 w 2520742"/>
                <a:gd name="connsiteY154" fmla="*/ 1255593 h 3791122"/>
                <a:gd name="connsiteX155" fmla="*/ 1978506 w 2520742"/>
                <a:gd name="connsiteY155" fmla="*/ 1171333 h 3791122"/>
                <a:gd name="connsiteX156" fmla="*/ 1912009 w 2520742"/>
                <a:gd name="connsiteY156" fmla="*/ 1150382 h 3791122"/>
                <a:gd name="connsiteX157" fmla="*/ 1848701 w 2520742"/>
                <a:gd name="connsiteY157" fmla="*/ 1113035 h 3791122"/>
                <a:gd name="connsiteX158" fmla="*/ 1637824 w 2520742"/>
                <a:gd name="connsiteY158" fmla="*/ 1144006 h 3791122"/>
                <a:gd name="connsiteX159" fmla="*/ 1543089 w 2520742"/>
                <a:gd name="connsiteY159" fmla="*/ 1234642 h 3791122"/>
                <a:gd name="connsiteX160" fmla="*/ 1522593 w 2520742"/>
                <a:gd name="connsiteY160" fmla="*/ 1184542 h 3791122"/>
                <a:gd name="connsiteX161" fmla="*/ 1600021 w 2520742"/>
                <a:gd name="connsiteY161" fmla="*/ 1072044 h 3791122"/>
                <a:gd name="connsiteX162" fmla="*/ 1542634 w 2520742"/>
                <a:gd name="connsiteY162" fmla="*/ 948159 h 3791122"/>
                <a:gd name="connsiteX163" fmla="*/ 1573605 w 2520742"/>
                <a:gd name="connsiteY163" fmla="*/ 903069 h 3791122"/>
                <a:gd name="connsiteX164" fmla="*/ 1585447 w 2520742"/>
                <a:gd name="connsiteY164" fmla="*/ 911267 h 3791122"/>
                <a:gd name="connsiteX165" fmla="*/ 1655587 w 2520742"/>
                <a:gd name="connsiteY165" fmla="*/ 1071588 h 3791122"/>
                <a:gd name="connsiteX166" fmla="*/ 1661508 w 2520742"/>
                <a:gd name="connsiteY166" fmla="*/ 1090717 h 3791122"/>
                <a:gd name="connsiteX167" fmla="*/ 1809076 w 2520742"/>
                <a:gd name="connsiteY167" fmla="*/ 1074321 h 3791122"/>
                <a:gd name="connsiteX168" fmla="*/ 1811809 w 2520742"/>
                <a:gd name="connsiteY168" fmla="*/ 1054281 h 3791122"/>
                <a:gd name="connsiteX169" fmla="*/ 1800878 w 2520742"/>
                <a:gd name="connsiteY169" fmla="*/ 963189 h 3791122"/>
                <a:gd name="connsiteX170" fmla="*/ 1794502 w 2520742"/>
                <a:gd name="connsiteY170" fmla="*/ 948159 h 3791122"/>
                <a:gd name="connsiteX171" fmla="*/ 1733470 w 2520742"/>
                <a:gd name="connsiteY171" fmla="*/ 790116 h 3791122"/>
                <a:gd name="connsiteX172" fmla="*/ 1748045 w 2520742"/>
                <a:gd name="connsiteY172" fmla="*/ 733184 h 3791122"/>
                <a:gd name="connsiteX173" fmla="*/ 1645567 w 2520742"/>
                <a:gd name="connsiteY173" fmla="*/ 704945 h 3791122"/>
                <a:gd name="connsiteX174" fmla="*/ 1563129 w 2520742"/>
                <a:gd name="connsiteY174" fmla="*/ 573318 h 3791122"/>
                <a:gd name="connsiteX175" fmla="*/ 1543089 w 2520742"/>
                <a:gd name="connsiteY175" fmla="*/ 542803 h 3791122"/>
                <a:gd name="connsiteX176" fmla="*/ 1453820 w 2520742"/>
                <a:gd name="connsiteY176" fmla="*/ 433948 h 3791122"/>
                <a:gd name="connsiteX177" fmla="*/ 1506197 w 2520742"/>
                <a:gd name="connsiteY177" fmla="*/ 421651 h 3791122"/>
                <a:gd name="connsiteX178" fmla="*/ 1597289 w 2520742"/>
                <a:gd name="connsiteY178" fmla="*/ 501356 h 3791122"/>
                <a:gd name="connsiteX179" fmla="*/ 1711608 w 2520742"/>
                <a:gd name="connsiteY179" fmla="*/ 453077 h 3791122"/>
                <a:gd name="connsiteX180" fmla="*/ 1752599 w 2520742"/>
                <a:gd name="connsiteY180" fmla="*/ 489514 h 3791122"/>
                <a:gd name="connsiteX181" fmla="*/ 1617784 w 2520742"/>
                <a:gd name="connsiteY181" fmla="*/ 559199 h 3791122"/>
                <a:gd name="connsiteX182" fmla="*/ 1068047 w 2520742"/>
                <a:gd name="connsiteY182" fmla="*/ 433948 h 3791122"/>
                <a:gd name="connsiteX183" fmla="*/ 975134 w 2520742"/>
                <a:gd name="connsiteY183" fmla="*/ 544624 h 3791122"/>
                <a:gd name="connsiteX184" fmla="*/ 959193 w 2520742"/>
                <a:gd name="connsiteY184" fmla="*/ 566942 h 3791122"/>
                <a:gd name="connsiteX185" fmla="*/ 818457 w 2520742"/>
                <a:gd name="connsiteY185" fmla="*/ 726807 h 3791122"/>
                <a:gd name="connsiteX186" fmla="*/ 772000 w 2520742"/>
                <a:gd name="connsiteY186" fmla="*/ 734095 h 3791122"/>
                <a:gd name="connsiteX187" fmla="*/ 775644 w 2520742"/>
                <a:gd name="connsiteY187" fmla="*/ 744570 h 3791122"/>
                <a:gd name="connsiteX188" fmla="*/ 723722 w 2520742"/>
                <a:gd name="connsiteY188" fmla="*/ 949981 h 3791122"/>
                <a:gd name="connsiteX189" fmla="*/ 719622 w 2520742"/>
                <a:gd name="connsiteY189" fmla="*/ 962279 h 3791122"/>
                <a:gd name="connsiteX190" fmla="*/ 709147 w 2520742"/>
                <a:gd name="connsiteY190" fmla="*/ 1056103 h 3791122"/>
                <a:gd name="connsiteX191" fmla="*/ 710969 w 2520742"/>
                <a:gd name="connsiteY191" fmla="*/ 1071588 h 3791122"/>
                <a:gd name="connsiteX192" fmla="*/ 859903 w 2520742"/>
                <a:gd name="connsiteY192" fmla="*/ 1090262 h 3791122"/>
                <a:gd name="connsiteX193" fmla="*/ 865824 w 2520742"/>
                <a:gd name="connsiteY193" fmla="*/ 1077054 h 3791122"/>
                <a:gd name="connsiteX194" fmla="*/ 870834 w 2520742"/>
                <a:gd name="connsiteY194" fmla="*/ 1014201 h 3791122"/>
                <a:gd name="connsiteX195" fmla="*/ 947351 w 2520742"/>
                <a:gd name="connsiteY195" fmla="*/ 902614 h 3791122"/>
                <a:gd name="connsiteX196" fmla="*/ 978322 w 2520742"/>
                <a:gd name="connsiteY196" fmla="*/ 947704 h 3791122"/>
                <a:gd name="connsiteX197" fmla="*/ 920935 w 2520742"/>
                <a:gd name="connsiteY197" fmla="*/ 1070677 h 3791122"/>
                <a:gd name="connsiteX198" fmla="*/ 998362 w 2520742"/>
                <a:gd name="connsiteY198" fmla="*/ 1184086 h 3791122"/>
                <a:gd name="connsiteX199" fmla="*/ 977867 w 2520742"/>
                <a:gd name="connsiteY199" fmla="*/ 1234186 h 3791122"/>
                <a:gd name="connsiteX200" fmla="*/ 883132 w 2520742"/>
                <a:gd name="connsiteY200" fmla="*/ 1143550 h 3791122"/>
                <a:gd name="connsiteX201" fmla="*/ 669978 w 2520742"/>
                <a:gd name="connsiteY201" fmla="*/ 1110758 h 3791122"/>
                <a:gd name="connsiteX202" fmla="*/ 542450 w 2520742"/>
                <a:gd name="connsiteY202" fmla="*/ 1169512 h 3791122"/>
                <a:gd name="connsiteX203" fmla="*/ 564312 w 2520742"/>
                <a:gd name="connsiteY203" fmla="*/ 1256504 h 3791122"/>
                <a:gd name="connsiteX204" fmla="*/ 725088 w 2520742"/>
                <a:gd name="connsiteY204" fmla="*/ 1277000 h 3791122"/>
                <a:gd name="connsiteX205" fmla="*/ 822556 w 2520742"/>
                <a:gd name="connsiteY205" fmla="*/ 1408627 h 3791122"/>
                <a:gd name="connsiteX206" fmla="*/ 943707 w 2520742"/>
                <a:gd name="connsiteY206" fmla="*/ 1432766 h 3791122"/>
                <a:gd name="connsiteX207" fmla="*/ 958282 w 2520742"/>
                <a:gd name="connsiteY207" fmla="*/ 1432310 h 3791122"/>
                <a:gd name="connsiteX208" fmla="*/ 1024323 w 2520742"/>
                <a:gd name="connsiteY208" fmla="*/ 1420013 h 3791122"/>
                <a:gd name="connsiteX209" fmla="*/ 1113137 w 2520742"/>
                <a:gd name="connsiteY209" fmla="*/ 1430944 h 3791122"/>
                <a:gd name="connsiteX210" fmla="*/ 1151851 w 2520742"/>
                <a:gd name="connsiteY210" fmla="*/ 1273356 h 3791122"/>
                <a:gd name="connsiteX211" fmla="*/ 1042086 w 2520742"/>
                <a:gd name="connsiteY211" fmla="*/ 1055647 h 3791122"/>
                <a:gd name="connsiteX212" fmla="*/ 1072602 w 2520742"/>
                <a:gd name="connsiteY212" fmla="*/ 649379 h 3791122"/>
                <a:gd name="connsiteX213" fmla="*/ 1114048 w 2520742"/>
                <a:gd name="connsiteY213" fmla="*/ 569219 h 3791122"/>
                <a:gd name="connsiteX214" fmla="*/ 1095830 w 2520742"/>
                <a:gd name="connsiteY214" fmla="*/ 284103 h 3791122"/>
                <a:gd name="connsiteX215" fmla="*/ 995630 w 2520742"/>
                <a:gd name="connsiteY215" fmla="*/ 206220 h 3791122"/>
                <a:gd name="connsiteX216" fmla="*/ 860359 w 2520742"/>
                <a:gd name="connsiteY216" fmla="*/ 231725 h 3791122"/>
                <a:gd name="connsiteX217" fmla="*/ 741029 w 2520742"/>
                <a:gd name="connsiteY217" fmla="*/ 351510 h 3791122"/>
                <a:gd name="connsiteX218" fmla="*/ 721900 w 2520742"/>
                <a:gd name="connsiteY218" fmla="*/ 357887 h 3791122"/>
                <a:gd name="connsiteX219" fmla="*/ 631264 w 2520742"/>
                <a:gd name="connsiteY219" fmla="*/ 361986 h 3791122"/>
                <a:gd name="connsiteX220" fmla="*/ 579342 w 2520742"/>
                <a:gd name="connsiteY220" fmla="*/ 570585 h 3791122"/>
                <a:gd name="connsiteX221" fmla="*/ 772000 w 2520742"/>
                <a:gd name="connsiteY221" fmla="*/ 678984 h 3791122"/>
                <a:gd name="connsiteX222" fmla="*/ 904538 w 2520742"/>
                <a:gd name="connsiteY222" fmla="*/ 560565 h 3791122"/>
                <a:gd name="connsiteX223" fmla="*/ 769723 w 2520742"/>
                <a:gd name="connsiteY223" fmla="*/ 489059 h 3791122"/>
                <a:gd name="connsiteX224" fmla="*/ 809347 w 2520742"/>
                <a:gd name="connsiteY224" fmla="*/ 454444 h 3791122"/>
                <a:gd name="connsiteX225" fmla="*/ 1016581 w 2520742"/>
                <a:gd name="connsiteY225" fmla="*/ 422562 h 3791122"/>
                <a:gd name="connsiteX226" fmla="*/ 1068047 w 2520742"/>
                <a:gd name="connsiteY226" fmla="*/ 433948 h 3791122"/>
                <a:gd name="connsiteX227" fmla="*/ 637185 w 2520742"/>
                <a:gd name="connsiteY227" fmla="*/ 921743 h 3791122"/>
                <a:gd name="connsiteX228" fmla="*/ 676354 w 2520742"/>
                <a:gd name="connsiteY228" fmla="*/ 912178 h 3791122"/>
                <a:gd name="connsiteX229" fmla="*/ 736019 w 2520742"/>
                <a:gd name="connsiteY229" fmla="*/ 791938 h 3791122"/>
                <a:gd name="connsiteX230" fmla="*/ 671799 w 2520742"/>
                <a:gd name="connsiteY230" fmla="*/ 712688 h 3791122"/>
                <a:gd name="connsiteX231" fmla="*/ 514667 w 2520742"/>
                <a:gd name="connsiteY231" fmla="*/ 565120 h 3791122"/>
                <a:gd name="connsiteX232" fmla="*/ 506468 w 2520742"/>
                <a:gd name="connsiteY232" fmla="*/ 546902 h 3791122"/>
                <a:gd name="connsiteX233" fmla="*/ 383040 w 2520742"/>
                <a:gd name="connsiteY233" fmla="*/ 655756 h 3791122"/>
                <a:gd name="connsiteX234" fmla="*/ 423120 w 2520742"/>
                <a:gd name="connsiteY234" fmla="*/ 810156 h 3791122"/>
                <a:gd name="connsiteX235" fmla="*/ 431773 w 2520742"/>
                <a:gd name="connsiteY235" fmla="*/ 821998 h 3791122"/>
                <a:gd name="connsiteX236" fmla="*/ 242759 w 2520742"/>
                <a:gd name="connsiteY236" fmla="*/ 970932 h 3791122"/>
                <a:gd name="connsiteX237" fmla="*/ 275552 w 2520742"/>
                <a:gd name="connsiteY237" fmla="*/ 1126699 h 3791122"/>
                <a:gd name="connsiteX238" fmla="*/ 465933 w 2520742"/>
                <a:gd name="connsiteY238" fmla="*/ 1108025 h 3791122"/>
                <a:gd name="connsiteX239" fmla="*/ 640373 w 2520742"/>
                <a:gd name="connsiteY239" fmla="*/ 1064301 h 3791122"/>
                <a:gd name="connsiteX240" fmla="*/ 659502 w 2520742"/>
                <a:gd name="connsiteY240" fmla="*/ 955447 h 3791122"/>
                <a:gd name="connsiteX241" fmla="*/ 637185 w 2520742"/>
                <a:gd name="connsiteY241" fmla="*/ 921743 h 3791122"/>
                <a:gd name="connsiteX242" fmla="*/ 2016309 w 2520742"/>
                <a:gd name="connsiteY242" fmla="*/ 546902 h 3791122"/>
                <a:gd name="connsiteX243" fmla="*/ 2013121 w 2520742"/>
                <a:gd name="connsiteY243" fmla="*/ 552823 h 3791122"/>
                <a:gd name="connsiteX244" fmla="*/ 1842325 w 2520742"/>
                <a:gd name="connsiteY244" fmla="*/ 715876 h 3791122"/>
                <a:gd name="connsiteX245" fmla="*/ 1800878 w 2520742"/>
                <a:gd name="connsiteY245" fmla="*/ 751402 h 3791122"/>
                <a:gd name="connsiteX246" fmla="*/ 1785848 w 2520742"/>
                <a:gd name="connsiteY246" fmla="*/ 829741 h 3791122"/>
                <a:gd name="connsiteX247" fmla="*/ 1851434 w 2520742"/>
                <a:gd name="connsiteY247" fmla="*/ 913545 h 3791122"/>
                <a:gd name="connsiteX248" fmla="*/ 1886504 w 2520742"/>
                <a:gd name="connsiteY248" fmla="*/ 920376 h 3791122"/>
                <a:gd name="connsiteX249" fmla="*/ 1880127 w 2520742"/>
                <a:gd name="connsiteY249" fmla="*/ 929030 h 3791122"/>
                <a:gd name="connsiteX250" fmla="*/ 1853711 w 2520742"/>
                <a:gd name="connsiteY250" fmla="*/ 990517 h 3791122"/>
                <a:gd name="connsiteX251" fmla="*/ 1910643 w 2520742"/>
                <a:gd name="connsiteY251" fmla="*/ 1085252 h 3791122"/>
                <a:gd name="connsiteX252" fmla="*/ 2071419 w 2520742"/>
                <a:gd name="connsiteY252" fmla="*/ 1104381 h 3791122"/>
                <a:gd name="connsiteX253" fmla="*/ 2237206 w 2520742"/>
                <a:gd name="connsiteY253" fmla="*/ 1121689 h 3791122"/>
                <a:gd name="connsiteX254" fmla="*/ 2248137 w 2520742"/>
                <a:gd name="connsiteY254" fmla="*/ 1126243 h 3791122"/>
                <a:gd name="connsiteX255" fmla="*/ 2276831 w 2520742"/>
                <a:gd name="connsiteY255" fmla="*/ 958635 h 3791122"/>
                <a:gd name="connsiteX256" fmla="*/ 2092371 w 2520742"/>
                <a:gd name="connsiteY256" fmla="*/ 821998 h 3791122"/>
                <a:gd name="connsiteX257" fmla="*/ 2092371 w 2520742"/>
                <a:gd name="connsiteY257" fmla="*/ 820176 h 3791122"/>
                <a:gd name="connsiteX258" fmla="*/ 2096925 w 2520742"/>
                <a:gd name="connsiteY258" fmla="*/ 814255 h 3791122"/>
                <a:gd name="connsiteX259" fmla="*/ 2142471 w 2520742"/>
                <a:gd name="connsiteY259" fmla="*/ 691737 h 3791122"/>
                <a:gd name="connsiteX260" fmla="*/ 2016309 w 2520742"/>
                <a:gd name="connsiteY260" fmla="*/ 546902 h 3791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</a:cxnLst>
              <a:rect l="l" t="t" r="r" b="b"/>
              <a:pathLst>
                <a:path w="2520742" h="3791122">
                  <a:moveTo>
                    <a:pt x="1382768" y="3791123"/>
                  </a:moveTo>
                  <a:cubicBezTo>
                    <a:pt x="1302608" y="3791123"/>
                    <a:pt x="1222903" y="3791123"/>
                    <a:pt x="1142742" y="3791123"/>
                  </a:cubicBezTo>
                  <a:cubicBezTo>
                    <a:pt x="1140920" y="3790212"/>
                    <a:pt x="1139099" y="3789301"/>
                    <a:pt x="1137277" y="3788846"/>
                  </a:cubicBezTo>
                  <a:cubicBezTo>
                    <a:pt x="1068047" y="3779281"/>
                    <a:pt x="1022957" y="3736923"/>
                    <a:pt x="1009293" y="3668605"/>
                  </a:cubicBezTo>
                  <a:cubicBezTo>
                    <a:pt x="1003828" y="3642644"/>
                    <a:pt x="1003828" y="3642644"/>
                    <a:pt x="976500" y="3640822"/>
                  </a:cubicBezTo>
                  <a:cubicBezTo>
                    <a:pt x="855804" y="3633079"/>
                    <a:pt x="769723" y="3536522"/>
                    <a:pt x="775188" y="3416282"/>
                  </a:cubicBezTo>
                  <a:cubicBezTo>
                    <a:pt x="775188" y="3411727"/>
                    <a:pt x="774277" y="3406262"/>
                    <a:pt x="771545" y="3403073"/>
                  </a:cubicBezTo>
                  <a:cubicBezTo>
                    <a:pt x="715979" y="3342498"/>
                    <a:pt x="711880" y="3272813"/>
                    <a:pt x="741029" y="3200395"/>
                  </a:cubicBezTo>
                  <a:cubicBezTo>
                    <a:pt x="750594" y="3176711"/>
                    <a:pt x="750594" y="3161681"/>
                    <a:pt x="737841" y="3138908"/>
                  </a:cubicBezTo>
                  <a:cubicBezTo>
                    <a:pt x="704137" y="3078333"/>
                    <a:pt x="709602" y="3015935"/>
                    <a:pt x="738752" y="2954448"/>
                  </a:cubicBezTo>
                  <a:cubicBezTo>
                    <a:pt x="741029" y="2949438"/>
                    <a:pt x="741940" y="2940784"/>
                    <a:pt x="739207" y="2936230"/>
                  </a:cubicBezTo>
                  <a:cubicBezTo>
                    <a:pt x="693661" y="2862446"/>
                    <a:pt x="697760" y="2789573"/>
                    <a:pt x="742395" y="2717155"/>
                  </a:cubicBezTo>
                  <a:cubicBezTo>
                    <a:pt x="747405" y="2709412"/>
                    <a:pt x="746950" y="2704402"/>
                    <a:pt x="742851" y="2696204"/>
                  </a:cubicBezTo>
                  <a:cubicBezTo>
                    <a:pt x="728732" y="2669787"/>
                    <a:pt x="714612" y="2642915"/>
                    <a:pt x="702771" y="2615588"/>
                  </a:cubicBezTo>
                  <a:cubicBezTo>
                    <a:pt x="682730" y="2569587"/>
                    <a:pt x="666789" y="2521764"/>
                    <a:pt x="645383" y="2476218"/>
                  </a:cubicBezTo>
                  <a:cubicBezTo>
                    <a:pt x="599382" y="2378750"/>
                    <a:pt x="531974" y="2296313"/>
                    <a:pt x="460467" y="2217063"/>
                  </a:cubicBezTo>
                  <a:cubicBezTo>
                    <a:pt x="395792" y="2145101"/>
                    <a:pt x="327929" y="2076327"/>
                    <a:pt x="266442" y="2001632"/>
                  </a:cubicBezTo>
                  <a:cubicBezTo>
                    <a:pt x="117963" y="1822637"/>
                    <a:pt x="33248" y="1615860"/>
                    <a:pt x="8198" y="1384487"/>
                  </a:cubicBezTo>
                  <a:cubicBezTo>
                    <a:pt x="5465" y="1357615"/>
                    <a:pt x="2733" y="1330743"/>
                    <a:pt x="0" y="1303871"/>
                  </a:cubicBezTo>
                  <a:cubicBezTo>
                    <a:pt x="0" y="1264247"/>
                    <a:pt x="0" y="1225077"/>
                    <a:pt x="0" y="1185453"/>
                  </a:cubicBezTo>
                  <a:cubicBezTo>
                    <a:pt x="911" y="1181354"/>
                    <a:pt x="1822" y="1176799"/>
                    <a:pt x="2277" y="1172700"/>
                  </a:cubicBezTo>
                  <a:cubicBezTo>
                    <a:pt x="14119" y="976398"/>
                    <a:pt x="66952" y="791938"/>
                    <a:pt x="165331" y="622052"/>
                  </a:cubicBezTo>
                  <a:cubicBezTo>
                    <a:pt x="339316" y="321906"/>
                    <a:pt x="592550" y="123782"/>
                    <a:pt x="930499" y="38611"/>
                  </a:cubicBezTo>
                  <a:cubicBezTo>
                    <a:pt x="1110860" y="-6934"/>
                    <a:pt x="1293954" y="-9212"/>
                    <a:pt x="1477048" y="16294"/>
                  </a:cubicBezTo>
                  <a:cubicBezTo>
                    <a:pt x="1710242" y="48631"/>
                    <a:pt x="1918841" y="140634"/>
                    <a:pt x="2093281" y="298677"/>
                  </a:cubicBezTo>
                  <a:cubicBezTo>
                    <a:pt x="2414379" y="590626"/>
                    <a:pt x="2555115" y="955902"/>
                    <a:pt x="2513669" y="1388131"/>
                  </a:cubicBezTo>
                  <a:cubicBezTo>
                    <a:pt x="2491806" y="1614038"/>
                    <a:pt x="2406181" y="1816716"/>
                    <a:pt x="2264078" y="1993434"/>
                  </a:cubicBezTo>
                  <a:cubicBezTo>
                    <a:pt x="2205324" y="2066307"/>
                    <a:pt x="2140194" y="2134170"/>
                    <a:pt x="2075519" y="2202033"/>
                  </a:cubicBezTo>
                  <a:cubicBezTo>
                    <a:pt x="1967575" y="2314986"/>
                    <a:pt x="1880583" y="2440693"/>
                    <a:pt x="1829116" y="2589627"/>
                  </a:cubicBezTo>
                  <a:cubicBezTo>
                    <a:pt x="1816363" y="2626064"/>
                    <a:pt x="1797234" y="2660678"/>
                    <a:pt x="1779927" y="2695293"/>
                  </a:cubicBezTo>
                  <a:cubicBezTo>
                    <a:pt x="1775372" y="2704402"/>
                    <a:pt x="1774917" y="2709868"/>
                    <a:pt x="1780382" y="2718521"/>
                  </a:cubicBezTo>
                  <a:cubicBezTo>
                    <a:pt x="1823195" y="2788662"/>
                    <a:pt x="1827750" y="2860168"/>
                    <a:pt x="1784481" y="2932131"/>
                  </a:cubicBezTo>
                  <a:cubicBezTo>
                    <a:pt x="1779016" y="2941240"/>
                    <a:pt x="1779016" y="2946705"/>
                    <a:pt x="1783571" y="2955814"/>
                  </a:cubicBezTo>
                  <a:cubicBezTo>
                    <a:pt x="1813631" y="3017757"/>
                    <a:pt x="1818185" y="3081065"/>
                    <a:pt x="1783115" y="3141186"/>
                  </a:cubicBezTo>
                  <a:cubicBezTo>
                    <a:pt x="1770818" y="3162137"/>
                    <a:pt x="1771729" y="3175800"/>
                    <a:pt x="1780382" y="3197207"/>
                  </a:cubicBezTo>
                  <a:cubicBezTo>
                    <a:pt x="1809987" y="3270536"/>
                    <a:pt x="1807254" y="3340676"/>
                    <a:pt x="1750778" y="3402618"/>
                  </a:cubicBezTo>
                  <a:cubicBezTo>
                    <a:pt x="1748045" y="3405806"/>
                    <a:pt x="1746679" y="3411727"/>
                    <a:pt x="1747134" y="3415826"/>
                  </a:cubicBezTo>
                  <a:cubicBezTo>
                    <a:pt x="1756699" y="3511928"/>
                    <a:pt x="1682004" y="3631257"/>
                    <a:pt x="1543089" y="3640367"/>
                  </a:cubicBezTo>
                  <a:cubicBezTo>
                    <a:pt x="1517584" y="3642188"/>
                    <a:pt x="1517584" y="3642188"/>
                    <a:pt x="1512574" y="3667239"/>
                  </a:cubicBezTo>
                  <a:cubicBezTo>
                    <a:pt x="1499365" y="3730092"/>
                    <a:pt x="1462929" y="3770627"/>
                    <a:pt x="1399620" y="3786568"/>
                  </a:cubicBezTo>
                  <a:cubicBezTo>
                    <a:pt x="1394155" y="3788390"/>
                    <a:pt x="1388234" y="3789757"/>
                    <a:pt x="1382768" y="3791123"/>
                  </a:cubicBezTo>
                  <a:close/>
                  <a:moveTo>
                    <a:pt x="1561307" y="1757051"/>
                  </a:moveTo>
                  <a:cubicBezTo>
                    <a:pt x="1565407" y="1739289"/>
                    <a:pt x="1569050" y="1721981"/>
                    <a:pt x="1573149" y="1704218"/>
                  </a:cubicBezTo>
                  <a:cubicBezTo>
                    <a:pt x="1649666" y="1722892"/>
                    <a:pt x="1697034" y="1768893"/>
                    <a:pt x="1716163" y="1844499"/>
                  </a:cubicBezTo>
                  <a:cubicBezTo>
                    <a:pt x="1743946" y="1841311"/>
                    <a:pt x="1769451" y="1833568"/>
                    <a:pt x="1791313" y="1818083"/>
                  </a:cubicBezTo>
                  <a:cubicBezTo>
                    <a:pt x="1823195" y="1795765"/>
                    <a:pt x="1840503" y="1765249"/>
                    <a:pt x="1839136" y="1725169"/>
                  </a:cubicBezTo>
                  <a:cubicBezTo>
                    <a:pt x="1837314" y="1683267"/>
                    <a:pt x="1816363" y="1651385"/>
                    <a:pt x="1785848" y="1624969"/>
                  </a:cubicBezTo>
                  <a:cubicBezTo>
                    <a:pt x="1773095" y="1614038"/>
                    <a:pt x="1758065" y="1604929"/>
                    <a:pt x="1744857" y="1595364"/>
                  </a:cubicBezTo>
                  <a:cubicBezTo>
                    <a:pt x="1746223" y="1577146"/>
                    <a:pt x="1749411" y="1559838"/>
                    <a:pt x="1748956" y="1542075"/>
                  </a:cubicBezTo>
                  <a:cubicBezTo>
                    <a:pt x="1747134" y="1483322"/>
                    <a:pt x="1707054" y="1451440"/>
                    <a:pt x="1650577" y="1467381"/>
                  </a:cubicBezTo>
                  <a:cubicBezTo>
                    <a:pt x="1623705" y="1475123"/>
                    <a:pt x="1599566" y="1491520"/>
                    <a:pt x="1572238" y="1504728"/>
                  </a:cubicBezTo>
                  <a:cubicBezTo>
                    <a:pt x="1564496" y="1500174"/>
                    <a:pt x="1553109" y="1491975"/>
                    <a:pt x="1540812" y="1486054"/>
                  </a:cubicBezTo>
                  <a:cubicBezTo>
                    <a:pt x="1518950" y="1475123"/>
                    <a:pt x="1495266" y="1470569"/>
                    <a:pt x="1470671" y="1474668"/>
                  </a:cubicBezTo>
                  <a:cubicBezTo>
                    <a:pt x="1425126" y="1482411"/>
                    <a:pt x="1391877" y="1508372"/>
                    <a:pt x="1369560" y="1547086"/>
                  </a:cubicBezTo>
                  <a:cubicBezTo>
                    <a:pt x="1319915" y="1634078"/>
                    <a:pt x="1331301" y="1718793"/>
                    <a:pt x="1383679" y="1800775"/>
                  </a:cubicBezTo>
                  <a:cubicBezTo>
                    <a:pt x="1392788" y="1815350"/>
                    <a:pt x="1404175" y="1828103"/>
                    <a:pt x="1411917" y="1838123"/>
                  </a:cubicBezTo>
                  <a:cubicBezTo>
                    <a:pt x="1390966" y="1873193"/>
                    <a:pt x="1367283" y="1904619"/>
                    <a:pt x="1352253" y="1940145"/>
                  </a:cubicBezTo>
                  <a:cubicBezTo>
                    <a:pt x="1319915" y="2015295"/>
                    <a:pt x="1319915" y="2090446"/>
                    <a:pt x="1368194" y="2159675"/>
                  </a:cubicBezTo>
                  <a:cubicBezTo>
                    <a:pt x="1406907" y="2214786"/>
                    <a:pt x="1461107" y="2239380"/>
                    <a:pt x="1528970" y="2227539"/>
                  </a:cubicBezTo>
                  <a:cubicBezTo>
                    <a:pt x="1574516" y="2219796"/>
                    <a:pt x="1611863" y="2195201"/>
                    <a:pt x="1645112" y="2163319"/>
                  </a:cubicBezTo>
                  <a:cubicBezTo>
                    <a:pt x="1651943" y="2156943"/>
                    <a:pt x="1656953" y="2156032"/>
                    <a:pt x="1666063" y="2159220"/>
                  </a:cubicBezTo>
                  <a:cubicBezTo>
                    <a:pt x="1684281" y="2165141"/>
                    <a:pt x="1702955" y="2170151"/>
                    <a:pt x="1721628" y="2173795"/>
                  </a:cubicBezTo>
                  <a:cubicBezTo>
                    <a:pt x="1782204" y="2184270"/>
                    <a:pt x="1837770" y="2161497"/>
                    <a:pt x="1866919" y="2113674"/>
                  </a:cubicBezTo>
                  <a:cubicBezTo>
                    <a:pt x="1882405" y="2089080"/>
                    <a:pt x="1890603" y="2061752"/>
                    <a:pt x="1891969" y="2032603"/>
                  </a:cubicBezTo>
                  <a:cubicBezTo>
                    <a:pt x="1892880" y="2010286"/>
                    <a:pt x="1891969" y="1987513"/>
                    <a:pt x="1891969" y="1965195"/>
                  </a:cubicBezTo>
                  <a:cubicBezTo>
                    <a:pt x="1905633" y="1967472"/>
                    <a:pt x="1918386" y="1969750"/>
                    <a:pt x="1931139" y="1971572"/>
                  </a:cubicBezTo>
                  <a:cubicBezTo>
                    <a:pt x="2033617" y="1986602"/>
                    <a:pt x="2119243" y="1916917"/>
                    <a:pt x="2122431" y="1813528"/>
                  </a:cubicBezTo>
                  <a:cubicBezTo>
                    <a:pt x="2123342" y="1780735"/>
                    <a:pt x="2118332" y="1747487"/>
                    <a:pt x="2116054" y="1712872"/>
                  </a:cubicBezTo>
                  <a:cubicBezTo>
                    <a:pt x="2114233" y="1713783"/>
                    <a:pt x="2115143" y="1713327"/>
                    <a:pt x="2116054" y="1712872"/>
                  </a:cubicBezTo>
                  <a:cubicBezTo>
                    <a:pt x="2118787" y="1711961"/>
                    <a:pt x="2121520" y="1711050"/>
                    <a:pt x="2124253" y="1709684"/>
                  </a:cubicBezTo>
                  <a:cubicBezTo>
                    <a:pt x="2175264" y="1690555"/>
                    <a:pt x="2218532" y="1660494"/>
                    <a:pt x="2252236" y="1617681"/>
                  </a:cubicBezTo>
                  <a:cubicBezTo>
                    <a:pt x="2331030" y="1517481"/>
                    <a:pt x="2343783" y="1349417"/>
                    <a:pt x="2280019" y="1238741"/>
                  </a:cubicBezTo>
                  <a:cubicBezTo>
                    <a:pt x="2245404" y="1178621"/>
                    <a:pt x="2193027" y="1149016"/>
                    <a:pt x="2123797" y="1150382"/>
                  </a:cubicBezTo>
                  <a:cubicBezTo>
                    <a:pt x="2045003" y="1151749"/>
                    <a:pt x="2000368" y="1206859"/>
                    <a:pt x="2015854" y="1284287"/>
                  </a:cubicBezTo>
                  <a:cubicBezTo>
                    <a:pt x="2019497" y="1302960"/>
                    <a:pt x="2025874" y="1320723"/>
                    <a:pt x="2029973" y="1335298"/>
                  </a:cubicBezTo>
                  <a:cubicBezTo>
                    <a:pt x="1996269" y="1326644"/>
                    <a:pt x="1961199" y="1314802"/>
                    <a:pt x="1925673" y="1309337"/>
                  </a:cubicBezTo>
                  <a:cubicBezTo>
                    <a:pt x="1870563" y="1300683"/>
                    <a:pt x="1819552" y="1312070"/>
                    <a:pt x="1784481" y="1359893"/>
                  </a:cubicBezTo>
                  <a:cubicBezTo>
                    <a:pt x="1770818" y="1378566"/>
                    <a:pt x="1763075" y="1401795"/>
                    <a:pt x="1753055" y="1423201"/>
                  </a:cubicBezTo>
                  <a:cubicBezTo>
                    <a:pt x="1749411" y="1430488"/>
                    <a:pt x="1751233" y="1435954"/>
                    <a:pt x="1758520" y="1441875"/>
                  </a:cubicBezTo>
                  <a:cubicBezTo>
                    <a:pt x="1790858" y="1469658"/>
                    <a:pt x="1807710" y="1506094"/>
                    <a:pt x="1807710" y="1548452"/>
                  </a:cubicBezTo>
                  <a:cubicBezTo>
                    <a:pt x="1807710" y="1563938"/>
                    <a:pt x="1812720" y="1571680"/>
                    <a:pt x="1823651" y="1580789"/>
                  </a:cubicBezTo>
                  <a:cubicBezTo>
                    <a:pt x="1882405" y="1629979"/>
                    <a:pt x="1908821" y="1691921"/>
                    <a:pt x="1888781" y="1767527"/>
                  </a:cubicBezTo>
                  <a:cubicBezTo>
                    <a:pt x="1869196" y="1841311"/>
                    <a:pt x="1815453" y="1880936"/>
                    <a:pt x="1743035" y="1895966"/>
                  </a:cubicBezTo>
                  <a:cubicBezTo>
                    <a:pt x="1723450" y="1900065"/>
                    <a:pt x="1716163" y="1906441"/>
                    <a:pt x="1710697" y="1926026"/>
                  </a:cubicBezTo>
                  <a:cubicBezTo>
                    <a:pt x="1692935" y="1989334"/>
                    <a:pt x="1649211" y="2030326"/>
                    <a:pt x="1588179" y="2056287"/>
                  </a:cubicBezTo>
                  <a:cubicBezTo>
                    <a:pt x="1581348" y="2038524"/>
                    <a:pt x="1574971" y="2022127"/>
                    <a:pt x="1568595" y="2005275"/>
                  </a:cubicBezTo>
                  <a:cubicBezTo>
                    <a:pt x="1625982" y="1977948"/>
                    <a:pt x="1664241" y="1936501"/>
                    <a:pt x="1662874" y="1871371"/>
                  </a:cubicBezTo>
                  <a:cubicBezTo>
                    <a:pt x="1661508" y="1807607"/>
                    <a:pt x="1618695" y="1775270"/>
                    <a:pt x="1561307" y="1757051"/>
                  </a:cubicBezTo>
                  <a:close/>
                  <a:moveTo>
                    <a:pt x="776555" y="1591265"/>
                  </a:moveTo>
                  <a:cubicBezTo>
                    <a:pt x="752871" y="1613127"/>
                    <a:pt x="728732" y="1631345"/>
                    <a:pt x="709602" y="1654118"/>
                  </a:cubicBezTo>
                  <a:cubicBezTo>
                    <a:pt x="685008" y="1683267"/>
                    <a:pt x="675899" y="1718793"/>
                    <a:pt x="685919" y="1756596"/>
                  </a:cubicBezTo>
                  <a:cubicBezTo>
                    <a:pt x="698671" y="1805330"/>
                    <a:pt x="750138" y="1842222"/>
                    <a:pt x="805248" y="1843133"/>
                  </a:cubicBezTo>
                  <a:cubicBezTo>
                    <a:pt x="838041" y="1757507"/>
                    <a:pt x="887686" y="1710139"/>
                    <a:pt x="949173" y="1705585"/>
                  </a:cubicBezTo>
                  <a:cubicBezTo>
                    <a:pt x="952817" y="1722437"/>
                    <a:pt x="956460" y="1739744"/>
                    <a:pt x="960104" y="1756140"/>
                  </a:cubicBezTo>
                  <a:cubicBezTo>
                    <a:pt x="891330" y="1784834"/>
                    <a:pt x="862181" y="1813528"/>
                    <a:pt x="858992" y="1861806"/>
                  </a:cubicBezTo>
                  <a:cubicBezTo>
                    <a:pt x="854438" y="1931947"/>
                    <a:pt x="893607" y="1975671"/>
                    <a:pt x="953272" y="2004820"/>
                  </a:cubicBezTo>
                  <a:cubicBezTo>
                    <a:pt x="946440" y="2021672"/>
                    <a:pt x="940064" y="2038068"/>
                    <a:pt x="933232" y="2055376"/>
                  </a:cubicBezTo>
                  <a:cubicBezTo>
                    <a:pt x="862636" y="2024860"/>
                    <a:pt x="818001" y="1974304"/>
                    <a:pt x="804338" y="1901431"/>
                  </a:cubicBezTo>
                  <a:cubicBezTo>
                    <a:pt x="783386" y="1895966"/>
                    <a:pt x="764713" y="1892322"/>
                    <a:pt x="746494" y="1885946"/>
                  </a:cubicBezTo>
                  <a:cubicBezTo>
                    <a:pt x="669522" y="1859074"/>
                    <a:pt x="623521" y="1792577"/>
                    <a:pt x="627165" y="1711050"/>
                  </a:cubicBezTo>
                  <a:cubicBezTo>
                    <a:pt x="629897" y="1653207"/>
                    <a:pt x="659047" y="1609028"/>
                    <a:pt x="703681" y="1573502"/>
                  </a:cubicBezTo>
                  <a:cubicBezTo>
                    <a:pt x="708236" y="1569858"/>
                    <a:pt x="712791" y="1563027"/>
                    <a:pt x="712791" y="1557561"/>
                  </a:cubicBezTo>
                  <a:cubicBezTo>
                    <a:pt x="711880" y="1509738"/>
                    <a:pt x="728276" y="1470113"/>
                    <a:pt x="764257" y="1438231"/>
                  </a:cubicBezTo>
                  <a:cubicBezTo>
                    <a:pt x="766990" y="1435499"/>
                    <a:pt x="769723" y="1429578"/>
                    <a:pt x="768812" y="1426389"/>
                  </a:cubicBezTo>
                  <a:cubicBezTo>
                    <a:pt x="759703" y="1391775"/>
                    <a:pt x="745128" y="1360348"/>
                    <a:pt x="716890" y="1337120"/>
                  </a:cubicBezTo>
                  <a:cubicBezTo>
                    <a:pt x="675899" y="1302960"/>
                    <a:pt x="627620" y="1300228"/>
                    <a:pt x="578431" y="1310248"/>
                  </a:cubicBezTo>
                  <a:cubicBezTo>
                    <a:pt x="548371" y="1316624"/>
                    <a:pt x="519221" y="1327100"/>
                    <a:pt x="490527" y="1335298"/>
                  </a:cubicBezTo>
                  <a:cubicBezTo>
                    <a:pt x="494627" y="1321179"/>
                    <a:pt x="500092" y="1305693"/>
                    <a:pt x="503736" y="1290208"/>
                  </a:cubicBezTo>
                  <a:cubicBezTo>
                    <a:pt x="524231" y="1201394"/>
                    <a:pt x="464111" y="1135352"/>
                    <a:pt x="373930" y="1148561"/>
                  </a:cubicBezTo>
                  <a:cubicBezTo>
                    <a:pt x="302424" y="1159036"/>
                    <a:pt x="256422" y="1203215"/>
                    <a:pt x="227729" y="1266524"/>
                  </a:cubicBezTo>
                  <a:cubicBezTo>
                    <a:pt x="195847" y="1336664"/>
                    <a:pt x="195391" y="1409993"/>
                    <a:pt x="209966" y="1483777"/>
                  </a:cubicBezTo>
                  <a:cubicBezTo>
                    <a:pt x="229550" y="1584433"/>
                    <a:pt x="283750" y="1659584"/>
                    <a:pt x="379851" y="1701030"/>
                  </a:cubicBezTo>
                  <a:cubicBezTo>
                    <a:pt x="389416" y="1705129"/>
                    <a:pt x="398981" y="1708317"/>
                    <a:pt x="408090" y="1711961"/>
                  </a:cubicBezTo>
                  <a:cubicBezTo>
                    <a:pt x="404901" y="1730179"/>
                    <a:pt x="400802" y="1747031"/>
                    <a:pt x="398981" y="1763883"/>
                  </a:cubicBezTo>
                  <a:cubicBezTo>
                    <a:pt x="397614" y="1781646"/>
                    <a:pt x="397159" y="1799409"/>
                    <a:pt x="398525" y="1817172"/>
                  </a:cubicBezTo>
                  <a:cubicBezTo>
                    <a:pt x="404901" y="1908718"/>
                    <a:pt x="473220" y="1972027"/>
                    <a:pt x="564312" y="1971116"/>
                  </a:cubicBezTo>
                  <a:cubicBezTo>
                    <a:pt x="585718" y="1971116"/>
                    <a:pt x="607125" y="1966562"/>
                    <a:pt x="629442" y="1963829"/>
                  </a:cubicBezTo>
                  <a:cubicBezTo>
                    <a:pt x="628986" y="1968839"/>
                    <a:pt x="628531" y="1973849"/>
                    <a:pt x="628531" y="1979314"/>
                  </a:cubicBezTo>
                  <a:cubicBezTo>
                    <a:pt x="629897" y="2005275"/>
                    <a:pt x="628076" y="2031692"/>
                    <a:pt x="633086" y="2057198"/>
                  </a:cubicBezTo>
                  <a:cubicBezTo>
                    <a:pt x="644472" y="2120506"/>
                    <a:pt x="685463" y="2161953"/>
                    <a:pt x="745128" y="2171517"/>
                  </a:cubicBezTo>
                  <a:cubicBezTo>
                    <a:pt x="782476" y="2177438"/>
                    <a:pt x="818912" y="2171062"/>
                    <a:pt x="853982" y="2157398"/>
                  </a:cubicBezTo>
                  <a:cubicBezTo>
                    <a:pt x="864002" y="2153755"/>
                    <a:pt x="869468" y="2156032"/>
                    <a:pt x="877211" y="2162408"/>
                  </a:cubicBezTo>
                  <a:cubicBezTo>
                    <a:pt x="896340" y="2177894"/>
                    <a:pt x="915925" y="2192924"/>
                    <a:pt x="936876" y="2205677"/>
                  </a:cubicBezTo>
                  <a:cubicBezTo>
                    <a:pt x="966936" y="2222984"/>
                    <a:pt x="999729" y="2231638"/>
                    <a:pt x="1034799" y="2227539"/>
                  </a:cubicBezTo>
                  <a:cubicBezTo>
                    <a:pt x="1103117" y="2219796"/>
                    <a:pt x="1148663" y="2180627"/>
                    <a:pt x="1174169" y="2118684"/>
                  </a:cubicBezTo>
                  <a:cubicBezTo>
                    <a:pt x="1204684" y="2043534"/>
                    <a:pt x="1191476" y="1971572"/>
                    <a:pt x="1151851" y="1903253"/>
                  </a:cubicBezTo>
                  <a:cubicBezTo>
                    <a:pt x="1138643" y="1880936"/>
                    <a:pt x="1122247" y="1860440"/>
                    <a:pt x="1106761" y="1838123"/>
                  </a:cubicBezTo>
                  <a:cubicBezTo>
                    <a:pt x="1109494" y="1834935"/>
                    <a:pt x="1113137" y="1830835"/>
                    <a:pt x="1116326" y="1826736"/>
                  </a:cubicBezTo>
                  <a:cubicBezTo>
                    <a:pt x="1155495" y="1780280"/>
                    <a:pt x="1180090" y="1727447"/>
                    <a:pt x="1181912" y="1665504"/>
                  </a:cubicBezTo>
                  <a:cubicBezTo>
                    <a:pt x="1183733" y="1604473"/>
                    <a:pt x="1165971" y="1550729"/>
                    <a:pt x="1120880" y="1507916"/>
                  </a:cubicBezTo>
                  <a:cubicBezTo>
                    <a:pt x="1076701" y="1465559"/>
                    <a:pt x="1017491" y="1459638"/>
                    <a:pt x="966025" y="1491520"/>
                  </a:cubicBezTo>
                  <a:cubicBezTo>
                    <a:pt x="958737" y="1496074"/>
                    <a:pt x="951450" y="1501084"/>
                    <a:pt x="947807" y="1503817"/>
                  </a:cubicBezTo>
                  <a:cubicBezTo>
                    <a:pt x="923212" y="1490609"/>
                    <a:pt x="901805" y="1475123"/>
                    <a:pt x="878122" y="1466925"/>
                  </a:cubicBezTo>
                  <a:cubicBezTo>
                    <a:pt x="818457" y="1445974"/>
                    <a:pt x="772911" y="1479678"/>
                    <a:pt x="772456" y="1542531"/>
                  </a:cubicBezTo>
                  <a:cubicBezTo>
                    <a:pt x="772911" y="1561205"/>
                    <a:pt x="775188" y="1578057"/>
                    <a:pt x="776555" y="1591265"/>
                  </a:cubicBezTo>
                  <a:close/>
                  <a:moveTo>
                    <a:pt x="1617784" y="559199"/>
                  </a:moveTo>
                  <a:cubicBezTo>
                    <a:pt x="1614596" y="608388"/>
                    <a:pt x="1655132" y="661221"/>
                    <a:pt x="1705687" y="673974"/>
                  </a:cubicBezTo>
                  <a:cubicBezTo>
                    <a:pt x="1747589" y="684450"/>
                    <a:pt x="1788125" y="677618"/>
                    <a:pt x="1827294" y="661677"/>
                  </a:cubicBezTo>
                  <a:cubicBezTo>
                    <a:pt x="1888326" y="636627"/>
                    <a:pt x="1937971" y="597913"/>
                    <a:pt x="1961199" y="534149"/>
                  </a:cubicBezTo>
                  <a:cubicBezTo>
                    <a:pt x="1980328" y="481316"/>
                    <a:pt x="1969397" y="432582"/>
                    <a:pt x="1931594" y="391591"/>
                  </a:cubicBezTo>
                  <a:cubicBezTo>
                    <a:pt x="1895158" y="351966"/>
                    <a:pt x="1848701" y="342401"/>
                    <a:pt x="1797690" y="358798"/>
                  </a:cubicBezTo>
                  <a:cubicBezTo>
                    <a:pt x="1788581" y="361986"/>
                    <a:pt x="1785392" y="357887"/>
                    <a:pt x="1781293" y="351966"/>
                  </a:cubicBezTo>
                  <a:cubicBezTo>
                    <a:pt x="1753966" y="312341"/>
                    <a:pt x="1724361" y="274994"/>
                    <a:pt x="1686103" y="245389"/>
                  </a:cubicBezTo>
                  <a:cubicBezTo>
                    <a:pt x="1654676" y="221250"/>
                    <a:pt x="1620517" y="202576"/>
                    <a:pt x="1579981" y="201210"/>
                  </a:cubicBezTo>
                  <a:cubicBezTo>
                    <a:pt x="1516217" y="198932"/>
                    <a:pt x="1467483" y="228537"/>
                    <a:pt x="1431958" y="279093"/>
                  </a:cubicBezTo>
                  <a:cubicBezTo>
                    <a:pt x="1368649" y="368818"/>
                    <a:pt x="1365461" y="466286"/>
                    <a:pt x="1404630" y="566031"/>
                  </a:cubicBezTo>
                  <a:cubicBezTo>
                    <a:pt x="1416472" y="595636"/>
                    <a:pt x="1433779" y="622508"/>
                    <a:pt x="1449265" y="651657"/>
                  </a:cubicBezTo>
                  <a:cubicBezTo>
                    <a:pt x="1397798" y="709044"/>
                    <a:pt x="1367283" y="777363"/>
                    <a:pt x="1373659" y="859345"/>
                  </a:cubicBezTo>
                  <a:cubicBezTo>
                    <a:pt x="1380035" y="940417"/>
                    <a:pt x="1421482" y="1003270"/>
                    <a:pt x="1480236" y="1056103"/>
                  </a:cubicBezTo>
                  <a:cubicBezTo>
                    <a:pt x="1355896" y="1164046"/>
                    <a:pt x="1340866" y="1329832"/>
                    <a:pt x="1411462" y="1434588"/>
                  </a:cubicBezTo>
                  <a:cubicBezTo>
                    <a:pt x="1412828" y="1434588"/>
                    <a:pt x="1414195" y="1434588"/>
                    <a:pt x="1415561" y="1434132"/>
                  </a:cubicBezTo>
                  <a:cubicBezTo>
                    <a:pt x="1466572" y="1415458"/>
                    <a:pt x="1517584" y="1413181"/>
                    <a:pt x="1568139" y="1434588"/>
                  </a:cubicBezTo>
                  <a:cubicBezTo>
                    <a:pt x="1570872" y="1435954"/>
                    <a:pt x="1575882" y="1435043"/>
                    <a:pt x="1578615" y="1433221"/>
                  </a:cubicBezTo>
                  <a:cubicBezTo>
                    <a:pt x="1615507" y="1409537"/>
                    <a:pt x="1655587" y="1402250"/>
                    <a:pt x="1698400" y="1409537"/>
                  </a:cubicBezTo>
                  <a:cubicBezTo>
                    <a:pt x="1740758" y="1281099"/>
                    <a:pt x="1830483" y="1234186"/>
                    <a:pt x="1957555" y="1255593"/>
                  </a:cubicBezTo>
                  <a:cubicBezTo>
                    <a:pt x="1964842" y="1226444"/>
                    <a:pt x="1971674" y="1198205"/>
                    <a:pt x="1978506" y="1171333"/>
                  </a:cubicBezTo>
                  <a:cubicBezTo>
                    <a:pt x="1957555" y="1164957"/>
                    <a:pt x="1933871" y="1160402"/>
                    <a:pt x="1912009" y="1150382"/>
                  </a:cubicBezTo>
                  <a:cubicBezTo>
                    <a:pt x="1890148" y="1140362"/>
                    <a:pt x="1870107" y="1125788"/>
                    <a:pt x="1848701" y="1113035"/>
                  </a:cubicBezTo>
                  <a:cubicBezTo>
                    <a:pt x="1794046" y="1172700"/>
                    <a:pt x="1717529" y="1189552"/>
                    <a:pt x="1637824" y="1144006"/>
                  </a:cubicBezTo>
                  <a:cubicBezTo>
                    <a:pt x="1616873" y="1184542"/>
                    <a:pt x="1587268" y="1215968"/>
                    <a:pt x="1543089" y="1234642"/>
                  </a:cubicBezTo>
                  <a:cubicBezTo>
                    <a:pt x="1536257" y="1217790"/>
                    <a:pt x="1529425" y="1201394"/>
                    <a:pt x="1522593" y="1184542"/>
                  </a:cubicBezTo>
                  <a:cubicBezTo>
                    <a:pt x="1569506" y="1160858"/>
                    <a:pt x="1595011" y="1122599"/>
                    <a:pt x="1600021" y="1072044"/>
                  </a:cubicBezTo>
                  <a:cubicBezTo>
                    <a:pt x="1605487" y="1020122"/>
                    <a:pt x="1584536" y="979130"/>
                    <a:pt x="1542634" y="948159"/>
                  </a:cubicBezTo>
                  <a:cubicBezTo>
                    <a:pt x="1553109" y="932674"/>
                    <a:pt x="1563129" y="918099"/>
                    <a:pt x="1573605" y="903069"/>
                  </a:cubicBezTo>
                  <a:cubicBezTo>
                    <a:pt x="1578159" y="906257"/>
                    <a:pt x="1582258" y="908535"/>
                    <a:pt x="1585447" y="911267"/>
                  </a:cubicBezTo>
                  <a:cubicBezTo>
                    <a:pt x="1635091" y="953169"/>
                    <a:pt x="1657864" y="1006913"/>
                    <a:pt x="1655587" y="1071588"/>
                  </a:cubicBezTo>
                  <a:cubicBezTo>
                    <a:pt x="1655132" y="1077965"/>
                    <a:pt x="1656953" y="1087074"/>
                    <a:pt x="1661508" y="1090717"/>
                  </a:cubicBezTo>
                  <a:cubicBezTo>
                    <a:pt x="1708420" y="1128065"/>
                    <a:pt x="1771729" y="1120778"/>
                    <a:pt x="1809076" y="1074321"/>
                  </a:cubicBezTo>
                  <a:cubicBezTo>
                    <a:pt x="1814086" y="1067945"/>
                    <a:pt x="1815453" y="1062479"/>
                    <a:pt x="1811809" y="1054281"/>
                  </a:cubicBezTo>
                  <a:cubicBezTo>
                    <a:pt x="1798601" y="1025132"/>
                    <a:pt x="1795412" y="994616"/>
                    <a:pt x="1800878" y="963189"/>
                  </a:cubicBezTo>
                  <a:cubicBezTo>
                    <a:pt x="1801789" y="958635"/>
                    <a:pt x="1798145" y="950892"/>
                    <a:pt x="1794502" y="948159"/>
                  </a:cubicBezTo>
                  <a:cubicBezTo>
                    <a:pt x="1741213" y="908079"/>
                    <a:pt x="1724361" y="853880"/>
                    <a:pt x="1733470" y="790116"/>
                  </a:cubicBezTo>
                  <a:cubicBezTo>
                    <a:pt x="1736203" y="770987"/>
                    <a:pt x="1743035" y="752313"/>
                    <a:pt x="1748045" y="733184"/>
                  </a:cubicBezTo>
                  <a:cubicBezTo>
                    <a:pt x="1712064" y="731362"/>
                    <a:pt x="1676994" y="724074"/>
                    <a:pt x="1645567" y="704945"/>
                  </a:cubicBezTo>
                  <a:cubicBezTo>
                    <a:pt x="1596378" y="674885"/>
                    <a:pt x="1569506" y="630250"/>
                    <a:pt x="1563129" y="573318"/>
                  </a:cubicBezTo>
                  <a:cubicBezTo>
                    <a:pt x="1561307" y="558744"/>
                    <a:pt x="1558575" y="549634"/>
                    <a:pt x="1543089" y="542803"/>
                  </a:cubicBezTo>
                  <a:cubicBezTo>
                    <a:pt x="1496177" y="522307"/>
                    <a:pt x="1467483" y="484959"/>
                    <a:pt x="1453820" y="433948"/>
                  </a:cubicBezTo>
                  <a:cubicBezTo>
                    <a:pt x="1472038" y="429849"/>
                    <a:pt x="1488890" y="425750"/>
                    <a:pt x="1506197" y="421651"/>
                  </a:cubicBezTo>
                  <a:cubicBezTo>
                    <a:pt x="1519405" y="469018"/>
                    <a:pt x="1549010" y="497257"/>
                    <a:pt x="1597289" y="501356"/>
                  </a:cubicBezTo>
                  <a:cubicBezTo>
                    <a:pt x="1643290" y="505455"/>
                    <a:pt x="1680182" y="485415"/>
                    <a:pt x="1711608" y="453077"/>
                  </a:cubicBezTo>
                  <a:cubicBezTo>
                    <a:pt x="1725727" y="465375"/>
                    <a:pt x="1738936" y="477217"/>
                    <a:pt x="1752599" y="489514"/>
                  </a:cubicBezTo>
                  <a:cubicBezTo>
                    <a:pt x="1715707" y="530505"/>
                    <a:pt x="1671528" y="554189"/>
                    <a:pt x="1617784" y="559199"/>
                  </a:cubicBezTo>
                  <a:close/>
                  <a:moveTo>
                    <a:pt x="1068047" y="433948"/>
                  </a:moveTo>
                  <a:cubicBezTo>
                    <a:pt x="1053928" y="486781"/>
                    <a:pt x="1023412" y="523673"/>
                    <a:pt x="975134" y="544624"/>
                  </a:cubicBezTo>
                  <a:cubicBezTo>
                    <a:pt x="963748" y="549634"/>
                    <a:pt x="960104" y="555555"/>
                    <a:pt x="959193" y="566942"/>
                  </a:cubicBezTo>
                  <a:cubicBezTo>
                    <a:pt x="952817" y="648013"/>
                    <a:pt x="898617" y="709500"/>
                    <a:pt x="818457" y="726807"/>
                  </a:cubicBezTo>
                  <a:cubicBezTo>
                    <a:pt x="803427" y="729995"/>
                    <a:pt x="787941" y="731817"/>
                    <a:pt x="772000" y="734095"/>
                  </a:cubicBezTo>
                  <a:cubicBezTo>
                    <a:pt x="773366" y="738194"/>
                    <a:pt x="774733" y="741382"/>
                    <a:pt x="775644" y="744570"/>
                  </a:cubicBezTo>
                  <a:cubicBezTo>
                    <a:pt x="806615" y="821998"/>
                    <a:pt x="787486" y="908535"/>
                    <a:pt x="723722" y="949981"/>
                  </a:cubicBezTo>
                  <a:cubicBezTo>
                    <a:pt x="720989" y="951803"/>
                    <a:pt x="719167" y="958635"/>
                    <a:pt x="719622" y="962279"/>
                  </a:cubicBezTo>
                  <a:cubicBezTo>
                    <a:pt x="725999" y="994616"/>
                    <a:pt x="721900" y="1026043"/>
                    <a:pt x="709147" y="1056103"/>
                  </a:cubicBezTo>
                  <a:cubicBezTo>
                    <a:pt x="707325" y="1060202"/>
                    <a:pt x="708236" y="1067945"/>
                    <a:pt x="710969" y="1071588"/>
                  </a:cubicBezTo>
                  <a:cubicBezTo>
                    <a:pt x="746039" y="1119867"/>
                    <a:pt x="813447" y="1128520"/>
                    <a:pt x="859903" y="1090262"/>
                  </a:cubicBezTo>
                  <a:cubicBezTo>
                    <a:pt x="863091" y="1087529"/>
                    <a:pt x="865369" y="1081608"/>
                    <a:pt x="865824" y="1077054"/>
                  </a:cubicBezTo>
                  <a:cubicBezTo>
                    <a:pt x="867646" y="1056103"/>
                    <a:pt x="866280" y="1034241"/>
                    <a:pt x="870834" y="1014201"/>
                  </a:cubicBezTo>
                  <a:cubicBezTo>
                    <a:pt x="881310" y="968199"/>
                    <a:pt x="906360" y="930852"/>
                    <a:pt x="947351" y="902614"/>
                  </a:cubicBezTo>
                  <a:cubicBezTo>
                    <a:pt x="957827" y="918099"/>
                    <a:pt x="967847" y="932674"/>
                    <a:pt x="978322" y="947704"/>
                  </a:cubicBezTo>
                  <a:cubicBezTo>
                    <a:pt x="936420" y="978675"/>
                    <a:pt x="915925" y="1019666"/>
                    <a:pt x="920935" y="1070677"/>
                  </a:cubicBezTo>
                  <a:cubicBezTo>
                    <a:pt x="925945" y="1121689"/>
                    <a:pt x="951906" y="1159947"/>
                    <a:pt x="998362" y="1184086"/>
                  </a:cubicBezTo>
                  <a:cubicBezTo>
                    <a:pt x="991530" y="1200938"/>
                    <a:pt x="984699" y="1217335"/>
                    <a:pt x="977867" y="1234186"/>
                  </a:cubicBezTo>
                  <a:cubicBezTo>
                    <a:pt x="933687" y="1215513"/>
                    <a:pt x="904083" y="1183631"/>
                    <a:pt x="883132" y="1143550"/>
                  </a:cubicBezTo>
                  <a:cubicBezTo>
                    <a:pt x="804338" y="1188641"/>
                    <a:pt x="728276" y="1173611"/>
                    <a:pt x="669978" y="1110758"/>
                  </a:cubicBezTo>
                  <a:cubicBezTo>
                    <a:pt x="633541" y="1145372"/>
                    <a:pt x="589362" y="1163591"/>
                    <a:pt x="542450" y="1169512"/>
                  </a:cubicBezTo>
                  <a:cubicBezTo>
                    <a:pt x="549737" y="1198661"/>
                    <a:pt x="557024" y="1226899"/>
                    <a:pt x="564312" y="1256504"/>
                  </a:cubicBezTo>
                  <a:cubicBezTo>
                    <a:pt x="618511" y="1245118"/>
                    <a:pt x="673621" y="1247850"/>
                    <a:pt x="725088" y="1277000"/>
                  </a:cubicBezTo>
                  <a:cubicBezTo>
                    <a:pt x="777010" y="1306604"/>
                    <a:pt x="806159" y="1353061"/>
                    <a:pt x="822556" y="1408627"/>
                  </a:cubicBezTo>
                  <a:cubicBezTo>
                    <a:pt x="869923" y="1403617"/>
                    <a:pt x="900439" y="1406805"/>
                    <a:pt x="943707" y="1432766"/>
                  </a:cubicBezTo>
                  <a:cubicBezTo>
                    <a:pt x="947351" y="1435043"/>
                    <a:pt x="953727" y="1433221"/>
                    <a:pt x="958282" y="1432310"/>
                  </a:cubicBezTo>
                  <a:cubicBezTo>
                    <a:pt x="980599" y="1428211"/>
                    <a:pt x="1002461" y="1419558"/>
                    <a:pt x="1024323" y="1420013"/>
                  </a:cubicBezTo>
                  <a:cubicBezTo>
                    <a:pt x="1053473" y="1420013"/>
                    <a:pt x="1082166" y="1426845"/>
                    <a:pt x="1113137" y="1430944"/>
                  </a:cubicBezTo>
                  <a:cubicBezTo>
                    <a:pt x="1142287" y="1384487"/>
                    <a:pt x="1155495" y="1330743"/>
                    <a:pt x="1151851" y="1273356"/>
                  </a:cubicBezTo>
                  <a:cubicBezTo>
                    <a:pt x="1146386" y="1184997"/>
                    <a:pt x="1106761" y="1113490"/>
                    <a:pt x="1042086" y="1055647"/>
                  </a:cubicBezTo>
                  <a:cubicBezTo>
                    <a:pt x="1165060" y="950437"/>
                    <a:pt x="1192387" y="782373"/>
                    <a:pt x="1072602" y="649379"/>
                  </a:cubicBezTo>
                  <a:cubicBezTo>
                    <a:pt x="1086721" y="622052"/>
                    <a:pt x="1103117" y="596546"/>
                    <a:pt x="1114048" y="569219"/>
                  </a:cubicBezTo>
                  <a:cubicBezTo>
                    <a:pt x="1152307" y="471751"/>
                    <a:pt x="1151396" y="375650"/>
                    <a:pt x="1095830" y="284103"/>
                  </a:cubicBezTo>
                  <a:cubicBezTo>
                    <a:pt x="1072602" y="245844"/>
                    <a:pt x="1039809" y="218062"/>
                    <a:pt x="995630" y="206220"/>
                  </a:cubicBezTo>
                  <a:cubicBezTo>
                    <a:pt x="946440" y="193011"/>
                    <a:pt x="901805" y="205764"/>
                    <a:pt x="860359" y="231725"/>
                  </a:cubicBezTo>
                  <a:cubicBezTo>
                    <a:pt x="811169" y="261785"/>
                    <a:pt x="773822" y="304598"/>
                    <a:pt x="741029" y="351510"/>
                  </a:cubicBezTo>
                  <a:cubicBezTo>
                    <a:pt x="735563" y="359253"/>
                    <a:pt x="731009" y="361075"/>
                    <a:pt x="721900" y="357887"/>
                  </a:cubicBezTo>
                  <a:cubicBezTo>
                    <a:pt x="691384" y="347411"/>
                    <a:pt x="660868" y="348322"/>
                    <a:pt x="631264" y="361986"/>
                  </a:cubicBezTo>
                  <a:cubicBezTo>
                    <a:pt x="553381" y="397512"/>
                    <a:pt x="527875" y="496346"/>
                    <a:pt x="579342" y="570585"/>
                  </a:cubicBezTo>
                  <a:cubicBezTo>
                    <a:pt x="625343" y="637538"/>
                    <a:pt x="691384" y="673519"/>
                    <a:pt x="772000" y="678984"/>
                  </a:cubicBezTo>
                  <a:cubicBezTo>
                    <a:pt x="845784" y="683994"/>
                    <a:pt x="901805" y="632072"/>
                    <a:pt x="904538" y="560565"/>
                  </a:cubicBezTo>
                  <a:cubicBezTo>
                    <a:pt x="835309" y="545535"/>
                    <a:pt x="793406" y="523673"/>
                    <a:pt x="769723" y="489059"/>
                  </a:cubicBezTo>
                  <a:cubicBezTo>
                    <a:pt x="782931" y="477672"/>
                    <a:pt x="796139" y="465830"/>
                    <a:pt x="809347" y="454444"/>
                  </a:cubicBezTo>
                  <a:cubicBezTo>
                    <a:pt x="878122" y="527772"/>
                    <a:pt x="990619" y="517752"/>
                    <a:pt x="1016581" y="422562"/>
                  </a:cubicBezTo>
                  <a:cubicBezTo>
                    <a:pt x="1032977" y="425750"/>
                    <a:pt x="1049829" y="429849"/>
                    <a:pt x="1068047" y="433948"/>
                  </a:cubicBezTo>
                  <a:close/>
                  <a:moveTo>
                    <a:pt x="637185" y="921743"/>
                  </a:moveTo>
                  <a:cubicBezTo>
                    <a:pt x="650848" y="918555"/>
                    <a:pt x="664057" y="917188"/>
                    <a:pt x="676354" y="912178"/>
                  </a:cubicBezTo>
                  <a:cubicBezTo>
                    <a:pt x="720078" y="894871"/>
                    <a:pt x="746039" y="841582"/>
                    <a:pt x="736019" y="791938"/>
                  </a:cubicBezTo>
                  <a:cubicBezTo>
                    <a:pt x="728276" y="754590"/>
                    <a:pt x="710058" y="727263"/>
                    <a:pt x="671799" y="712688"/>
                  </a:cubicBezTo>
                  <a:cubicBezTo>
                    <a:pt x="599382" y="685361"/>
                    <a:pt x="546093" y="636627"/>
                    <a:pt x="514667" y="565120"/>
                  </a:cubicBezTo>
                  <a:cubicBezTo>
                    <a:pt x="511934" y="558744"/>
                    <a:pt x="509201" y="552823"/>
                    <a:pt x="506468" y="546902"/>
                  </a:cubicBezTo>
                  <a:cubicBezTo>
                    <a:pt x="437694" y="554644"/>
                    <a:pt x="392149" y="594725"/>
                    <a:pt x="383040" y="655756"/>
                  </a:cubicBezTo>
                  <a:cubicBezTo>
                    <a:pt x="374386" y="712688"/>
                    <a:pt x="388960" y="764155"/>
                    <a:pt x="423120" y="810156"/>
                  </a:cubicBezTo>
                  <a:cubicBezTo>
                    <a:pt x="425853" y="813800"/>
                    <a:pt x="428585" y="817899"/>
                    <a:pt x="431773" y="821998"/>
                  </a:cubicBezTo>
                  <a:cubicBezTo>
                    <a:pt x="334761" y="829741"/>
                    <a:pt x="270997" y="879385"/>
                    <a:pt x="242759" y="970932"/>
                  </a:cubicBezTo>
                  <a:cubicBezTo>
                    <a:pt x="224996" y="1027864"/>
                    <a:pt x="238204" y="1080242"/>
                    <a:pt x="275552" y="1126699"/>
                  </a:cubicBezTo>
                  <a:cubicBezTo>
                    <a:pt x="354346" y="1091173"/>
                    <a:pt x="382129" y="1087985"/>
                    <a:pt x="465933" y="1108025"/>
                  </a:cubicBezTo>
                  <a:cubicBezTo>
                    <a:pt x="531974" y="1123966"/>
                    <a:pt x="590273" y="1109391"/>
                    <a:pt x="640373" y="1064301"/>
                  </a:cubicBezTo>
                  <a:cubicBezTo>
                    <a:pt x="673621" y="1034696"/>
                    <a:pt x="679998" y="995071"/>
                    <a:pt x="659502" y="955447"/>
                  </a:cubicBezTo>
                  <a:cubicBezTo>
                    <a:pt x="652215" y="943605"/>
                    <a:pt x="644017" y="932674"/>
                    <a:pt x="637185" y="921743"/>
                  </a:cubicBezTo>
                  <a:close/>
                  <a:moveTo>
                    <a:pt x="2016309" y="546902"/>
                  </a:moveTo>
                  <a:cubicBezTo>
                    <a:pt x="2015398" y="548723"/>
                    <a:pt x="2014032" y="551001"/>
                    <a:pt x="2013121" y="552823"/>
                  </a:cubicBezTo>
                  <a:cubicBezTo>
                    <a:pt x="1981239" y="633438"/>
                    <a:pt x="1922485" y="686272"/>
                    <a:pt x="1842325" y="715876"/>
                  </a:cubicBezTo>
                  <a:cubicBezTo>
                    <a:pt x="1823195" y="722708"/>
                    <a:pt x="1810898" y="735461"/>
                    <a:pt x="1800878" y="751402"/>
                  </a:cubicBezTo>
                  <a:cubicBezTo>
                    <a:pt x="1785848" y="775541"/>
                    <a:pt x="1781749" y="802413"/>
                    <a:pt x="1785848" y="829741"/>
                  </a:cubicBezTo>
                  <a:cubicBezTo>
                    <a:pt x="1791769" y="869365"/>
                    <a:pt x="1811809" y="899881"/>
                    <a:pt x="1851434" y="913545"/>
                  </a:cubicBezTo>
                  <a:cubicBezTo>
                    <a:pt x="1862365" y="917188"/>
                    <a:pt x="1873751" y="918099"/>
                    <a:pt x="1886504" y="920376"/>
                  </a:cubicBezTo>
                  <a:cubicBezTo>
                    <a:pt x="1884227" y="923565"/>
                    <a:pt x="1881949" y="926297"/>
                    <a:pt x="1880127" y="929030"/>
                  </a:cubicBezTo>
                  <a:cubicBezTo>
                    <a:pt x="1866464" y="947248"/>
                    <a:pt x="1855077" y="967289"/>
                    <a:pt x="1853711" y="990517"/>
                  </a:cubicBezTo>
                  <a:cubicBezTo>
                    <a:pt x="1850978" y="1035152"/>
                    <a:pt x="1875117" y="1064301"/>
                    <a:pt x="1910643" y="1085252"/>
                  </a:cubicBezTo>
                  <a:cubicBezTo>
                    <a:pt x="1961199" y="1114857"/>
                    <a:pt x="2014943" y="1120778"/>
                    <a:pt x="2071419" y="1104381"/>
                  </a:cubicBezTo>
                  <a:cubicBezTo>
                    <a:pt x="2128807" y="1087529"/>
                    <a:pt x="2184373" y="1092084"/>
                    <a:pt x="2237206" y="1121689"/>
                  </a:cubicBezTo>
                  <a:cubicBezTo>
                    <a:pt x="2240394" y="1123510"/>
                    <a:pt x="2244038" y="1124877"/>
                    <a:pt x="2248137" y="1126243"/>
                  </a:cubicBezTo>
                  <a:cubicBezTo>
                    <a:pt x="2288217" y="1074776"/>
                    <a:pt x="2298693" y="1018755"/>
                    <a:pt x="2276831" y="958635"/>
                  </a:cubicBezTo>
                  <a:cubicBezTo>
                    <a:pt x="2245404" y="873920"/>
                    <a:pt x="2183007" y="827919"/>
                    <a:pt x="2092371" y="821998"/>
                  </a:cubicBezTo>
                  <a:cubicBezTo>
                    <a:pt x="2092371" y="821087"/>
                    <a:pt x="2092371" y="820176"/>
                    <a:pt x="2092371" y="820176"/>
                  </a:cubicBezTo>
                  <a:cubicBezTo>
                    <a:pt x="2093737" y="818354"/>
                    <a:pt x="2095103" y="816077"/>
                    <a:pt x="2096925" y="814255"/>
                  </a:cubicBezTo>
                  <a:cubicBezTo>
                    <a:pt x="2125619" y="778274"/>
                    <a:pt x="2140649" y="737738"/>
                    <a:pt x="2142471" y="691737"/>
                  </a:cubicBezTo>
                  <a:cubicBezTo>
                    <a:pt x="2145204" y="611121"/>
                    <a:pt x="2096470" y="554644"/>
                    <a:pt x="2016309" y="546902"/>
                  </a:cubicBezTo>
                  <a:close/>
                </a:path>
              </a:pathLst>
            </a:custGeom>
            <a:solidFill>
              <a:schemeClr val="accent5"/>
            </a:solidFill>
            <a:ln w="4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212" name="Group 27">
            <a:extLst>
              <a:ext uri="{FF2B5EF4-FFF2-40B4-BE49-F238E27FC236}">
                <a16:creationId xmlns:a16="http://schemas.microsoft.com/office/drawing/2014/main" id="{E48F0D87-FD46-4387-8737-079AA68DDBEE}"/>
              </a:ext>
            </a:extLst>
          </p:cNvPr>
          <p:cNvGrpSpPr/>
          <p:nvPr/>
        </p:nvGrpSpPr>
        <p:grpSpPr>
          <a:xfrm>
            <a:off x="8314376" y="1814945"/>
            <a:ext cx="2840856" cy="911409"/>
            <a:chOff x="4965552" y="1736224"/>
            <a:chExt cx="3484978" cy="911409"/>
          </a:xfrm>
        </p:grpSpPr>
        <p:sp>
          <p:nvSpPr>
            <p:cNvPr id="2213" name="TextBox 2212">
              <a:extLst>
                <a:ext uri="{FF2B5EF4-FFF2-40B4-BE49-F238E27FC236}">
                  <a16:creationId xmlns:a16="http://schemas.microsoft.com/office/drawing/2014/main" id="{EBEAB3A3-F3BC-45FD-A9C9-77F0AE894543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14" name="TextBox 2213">
              <a:extLst>
                <a:ext uri="{FF2B5EF4-FFF2-40B4-BE49-F238E27FC236}">
                  <a16:creationId xmlns:a16="http://schemas.microsoft.com/office/drawing/2014/main" id="{1795D6E8-4261-468A-8422-63E641E73470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15" name="Group 30">
            <a:extLst>
              <a:ext uri="{FF2B5EF4-FFF2-40B4-BE49-F238E27FC236}">
                <a16:creationId xmlns:a16="http://schemas.microsoft.com/office/drawing/2014/main" id="{C7CE47A1-EE1E-4411-A6A8-CAF58A4FFC9A}"/>
              </a:ext>
            </a:extLst>
          </p:cNvPr>
          <p:cNvGrpSpPr/>
          <p:nvPr/>
        </p:nvGrpSpPr>
        <p:grpSpPr>
          <a:xfrm>
            <a:off x="8744752" y="3451013"/>
            <a:ext cx="2840856" cy="911409"/>
            <a:chOff x="4965552" y="1736224"/>
            <a:chExt cx="3484978" cy="911409"/>
          </a:xfrm>
        </p:grpSpPr>
        <p:sp>
          <p:nvSpPr>
            <p:cNvPr id="2216" name="TextBox 2215">
              <a:extLst>
                <a:ext uri="{FF2B5EF4-FFF2-40B4-BE49-F238E27FC236}">
                  <a16:creationId xmlns:a16="http://schemas.microsoft.com/office/drawing/2014/main" id="{1F9B96B8-32EC-4103-885F-9155601523C0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17" name="TextBox 2216">
              <a:extLst>
                <a:ext uri="{FF2B5EF4-FFF2-40B4-BE49-F238E27FC236}">
                  <a16:creationId xmlns:a16="http://schemas.microsoft.com/office/drawing/2014/main" id="{9F1C35B5-DAA1-4D23-AAEC-B50FD224B363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18" name="Group 33">
            <a:extLst>
              <a:ext uri="{FF2B5EF4-FFF2-40B4-BE49-F238E27FC236}">
                <a16:creationId xmlns:a16="http://schemas.microsoft.com/office/drawing/2014/main" id="{EA035670-506F-499E-83D4-AE293D1CB103}"/>
              </a:ext>
            </a:extLst>
          </p:cNvPr>
          <p:cNvGrpSpPr/>
          <p:nvPr/>
        </p:nvGrpSpPr>
        <p:grpSpPr>
          <a:xfrm>
            <a:off x="8314376" y="5087081"/>
            <a:ext cx="2840856" cy="911409"/>
            <a:chOff x="4965552" y="1736224"/>
            <a:chExt cx="3484978" cy="911409"/>
          </a:xfrm>
        </p:grpSpPr>
        <p:sp>
          <p:nvSpPr>
            <p:cNvPr id="2219" name="TextBox 2218">
              <a:extLst>
                <a:ext uri="{FF2B5EF4-FFF2-40B4-BE49-F238E27FC236}">
                  <a16:creationId xmlns:a16="http://schemas.microsoft.com/office/drawing/2014/main" id="{454B8ACA-6A9B-498A-95D7-ADE0A333304C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20" name="TextBox 2219">
              <a:extLst>
                <a:ext uri="{FF2B5EF4-FFF2-40B4-BE49-F238E27FC236}">
                  <a16:creationId xmlns:a16="http://schemas.microsoft.com/office/drawing/2014/main" id="{A09ADEB6-168B-48A6-933E-4C0C93D20D55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21" name="Group 36">
            <a:extLst>
              <a:ext uri="{FF2B5EF4-FFF2-40B4-BE49-F238E27FC236}">
                <a16:creationId xmlns:a16="http://schemas.microsoft.com/office/drawing/2014/main" id="{CD7BA446-5433-4AF2-AEDB-27B7D3487F47}"/>
              </a:ext>
            </a:extLst>
          </p:cNvPr>
          <p:cNvGrpSpPr/>
          <p:nvPr/>
        </p:nvGrpSpPr>
        <p:grpSpPr>
          <a:xfrm flipH="1">
            <a:off x="1036768" y="1814945"/>
            <a:ext cx="2840856" cy="911409"/>
            <a:chOff x="4965552" y="1736224"/>
            <a:chExt cx="3484978" cy="911409"/>
          </a:xfrm>
        </p:grpSpPr>
        <p:sp>
          <p:nvSpPr>
            <p:cNvPr id="2222" name="TextBox 2221">
              <a:extLst>
                <a:ext uri="{FF2B5EF4-FFF2-40B4-BE49-F238E27FC236}">
                  <a16:creationId xmlns:a16="http://schemas.microsoft.com/office/drawing/2014/main" id="{51B659B3-EE15-4E1F-9D68-D4C7B0979C18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23" name="TextBox 2222">
              <a:extLst>
                <a:ext uri="{FF2B5EF4-FFF2-40B4-BE49-F238E27FC236}">
                  <a16:creationId xmlns:a16="http://schemas.microsoft.com/office/drawing/2014/main" id="{CA56670A-ACC2-4463-A2DC-8338AD0410A5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24" name="Group 39">
            <a:extLst>
              <a:ext uri="{FF2B5EF4-FFF2-40B4-BE49-F238E27FC236}">
                <a16:creationId xmlns:a16="http://schemas.microsoft.com/office/drawing/2014/main" id="{C6C5DA9B-1B02-4496-9049-705FA69CD340}"/>
              </a:ext>
            </a:extLst>
          </p:cNvPr>
          <p:cNvGrpSpPr/>
          <p:nvPr/>
        </p:nvGrpSpPr>
        <p:grpSpPr>
          <a:xfrm flipH="1">
            <a:off x="606392" y="3451013"/>
            <a:ext cx="2840856" cy="911409"/>
            <a:chOff x="4965552" y="1736224"/>
            <a:chExt cx="3484978" cy="911409"/>
          </a:xfrm>
        </p:grpSpPr>
        <p:sp>
          <p:nvSpPr>
            <p:cNvPr id="2225" name="TextBox 2224">
              <a:extLst>
                <a:ext uri="{FF2B5EF4-FFF2-40B4-BE49-F238E27FC236}">
                  <a16:creationId xmlns:a16="http://schemas.microsoft.com/office/drawing/2014/main" id="{785C6A9E-7494-4275-883C-EF677D70A56E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26" name="TextBox 2225">
              <a:extLst>
                <a:ext uri="{FF2B5EF4-FFF2-40B4-BE49-F238E27FC236}">
                  <a16:creationId xmlns:a16="http://schemas.microsoft.com/office/drawing/2014/main" id="{7D6C33AC-0A32-490A-AC80-95A8EAE1D423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27" name="Group 42">
            <a:extLst>
              <a:ext uri="{FF2B5EF4-FFF2-40B4-BE49-F238E27FC236}">
                <a16:creationId xmlns:a16="http://schemas.microsoft.com/office/drawing/2014/main" id="{ACB239A6-4F93-46DC-B715-ED3241336F84}"/>
              </a:ext>
            </a:extLst>
          </p:cNvPr>
          <p:cNvGrpSpPr/>
          <p:nvPr/>
        </p:nvGrpSpPr>
        <p:grpSpPr>
          <a:xfrm flipH="1">
            <a:off x="1036768" y="5087081"/>
            <a:ext cx="2840856" cy="911409"/>
            <a:chOff x="4965552" y="1736224"/>
            <a:chExt cx="3484978" cy="911409"/>
          </a:xfrm>
        </p:grpSpPr>
        <p:sp>
          <p:nvSpPr>
            <p:cNvPr id="2228" name="TextBox 2227">
              <a:extLst>
                <a:ext uri="{FF2B5EF4-FFF2-40B4-BE49-F238E27FC236}">
                  <a16:creationId xmlns:a16="http://schemas.microsoft.com/office/drawing/2014/main" id="{8DD80DD2-DBEB-46AC-8A2C-D6524692900A}"/>
                </a:ext>
              </a:extLst>
            </p:cNvPr>
            <p:cNvSpPr txBox="1"/>
            <p:nvPr/>
          </p:nvSpPr>
          <p:spPr>
            <a:xfrm>
              <a:off x="4965552" y="2001302"/>
              <a:ext cx="348497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29" name="TextBox 2228">
              <a:extLst>
                <a:ext uri="{FF2B5EF4-FFF2-40B4-BE49-F238E27FC236}">
                  <a16:creationId xmlns:a16="http://schemas.microsoft.com/office/drawing/2014/main" id="{6100331C-475E-4288-9128-A3F8D9668068}"/>
                </a:ext>
              </a:extLst>
            </p:cNvPr>
            <p:cNvSpPr txBox="1"/>
            <p:nvPr/>
          </p:nvSpPr>
          <p:spPr>
            <a:xfrm>
              <a:off x="4965552" y="1736224"/>
              <a:ext cx="348497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30" name="그룹 2229">
            <a:extLst>
              <a:ext uri="{FF2B5EF4-FFF2-40B4-BE49-F238E27FC236}">
                <a16:creationId xmlns:a16="http://schemas.microsoft.com/office/drawing/2014/main" id="{262BB4E7-47BA-4CE0-88AE-B088194BB83A}"/>
              </a:ext>
            </a:extLst>
          </p:cNvPr>
          <p:cNvGrpSpPr/>
          <p:nvPr/>
        </p:nvGrpSpPr>
        <p:grpSpPr>
          <a:xfrm>
            <a:off x="3731781" y="1551178"/>
            <a:ext cx="4774337" cy="4623159"/>
            <a:chOff x="3731781" y="1551178"/>
            <a:chExt cx="4774337" cy="4623159"/>
          </a:xfrm>
        </p:grpSpPr>
        <p:grpSp>
          <p:nvGrpSpPr>
            <p:cNvPr id="2231" name="그룹 9">
              <a:extLst>
                <a:ext uri="{FF2B5EF4-FFF2-40B4-BE49-F238E27FC236}">
                  <a16:creationId xmlns:a16="http://schemas.microsoft.com/office/drawing/2014/main" id="{6D4509CE-6FA6-4317-A036-D526D9DF439C}"/>
                </a:ext>
              </a:extLst>
            </p:cNvPr>
            <p:cNvGrpSpPr/>
            <p:nvPr/>
          </p:nvGrpSpPr>
          <p:grpSpPr>
            <a:xfrm flipH="1">
              <a:off x="3735931" y="1551178"/>
              <a:ext cx="4730069" cy="4623159"/>
              <a:chOff x="924229" y="1606109"/>
              <a:chExt cx="4730069" cy="4623159"/>
            </a:xfrm>
          </p:grpSpPr>
          <p:sp>
            <p:nvSpPr>
              <p:cNvPr id="2237" name="Block Arc 23">
                <a:extLst>
                  <a:ext uri="{FF2B5EF4-FFF2-40B4-BE49-F238E27FC236}">
                    <a16:creationId xmlns:a16="http://schemas.microsoft.com/office/drawing/2014/main" id="{383997EF-00DF-4D66-8209-8967B3F616B0}"/>
                  </a:ext>
                </a:extLst>
              </p:cNvPr>
              <p:cNvSpPr/>
              <p:nvPr/>
            </p:nvSpPr>
            <p:spPr>
              <a:xfrm>
                <a:off x="924229" y="1606109"/>
                <a:ext cx="4623159" cy="4623159"/>
              </a:xfrm>
              <a:prstGeom prst="blockArc">
                <a:avLst>
                  <a:gd name="adj1" fmla="val 18816148"/>
                  <a:gd name="adj2" fmla="val 2680603"/>
                  <a:gd name="adj3" fmla="val 1291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38" name="Oval 24">
                <a:extLst>
                  <a:ext uri="{FF2B5EF4-FFF2-40B4-BE49-F238E27FC236}">
                    <a16:creationId xmlns:a16="http://schemas.microsoft.com/office/drawing/2014/main" id="{FFA093BC-5EF1-4382-8F52-575FDD0EEF8D}"/>
                  </a:ext>
                </a:extLst>
              </p:cNvPr>
              <p:cNvSpPr/>
              <p:nvPr/>
            </p:nvSpPr>
            <p:spPr>
              <a:xfrm rot="1800000">
                <a:off x="4658334" y="2195820"/>
                <a:ext cx="324000" cy="288032"/>
              </a:xfrm>
              <a:prstGeom prst="hexagon">
                <a:avLst>
                  <a:gd name="adj" fmla="val 29205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239" name="Oval 25">
                <a:extLst>
                  <a:ext uri="{FF2B5EF4-FFF2-40B4-BE49-F238E27FC236}">
                    <a16:creationId xmlns:a16="http://schemas.microsoft.com/office/drawing/2014/main" id="{AC40684F-7F63-42EC-8798-52C7BF2E5932}"/>
                  </a:ext>
                </a:extLst>
              </p:cNvPr>
              <p:cNvSpPr/>
              <p:nvPr/>
            </p:nvSpPr>
            <p:spPr>
              <a:xfrm rot="1800000">
                <a:off x="5330298" y="3771897"/>
                <a:ext cx="324000" cy="288032"/>
              </a:xfrm>
              <a:prstGeom prst="hexagon">
                <a:avLst>
                  <a:gd name="adj" fmla="val 30022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240" name="Oval 26">
                <a:extLst>
                  <a:ext uri="{FF2B5EF4-FFF2-40B4-BE49-F238E27FC236}">
                    <a16:creationId xmlns:a16="http://schemas.microsoft.com/office/drawing/2014/main" id="{B48B4581-9C04-4587-A2B6-3986B5AEC186}"/>
                  </a:ext>
                </a:extLst>
              </p:cNvPr>
              <p:cNvSpPr/>
              <p:nvPr/>
            </p:nvSpPr>
            <p:spPr>
              <a:xfrm rot="1800000">
                <a:off x="4658336" y="5453086"/>
                <a:ext cx="324000" cy="288032"/>
              </a:xfrm>
              <a:prstGeom prst="hexagon">
                <a:avLst>
                  <a:gd name="adj" fmla="val 28735"/>
                  <a:gd name="vf" fmla="val 11547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2232" name="그룹 9">
              <a:extLst>
                <a:ext uri="{FF2B5EF4-FFF2-40B4-BE49-F238E27FC236}">
                  <a16:creationId xmlns:a16="http://schemas.microsoft.com/office/drawing/2014/main" id="{B0D141F4-96D5-489E-814B-8D9BB6EB4C7F}"/>
                </a:ext>
              </a:extLst>
            </p:cNvPr>
            <p:cNvGrpSpPr/>
            <p:nvPr/>
          </p:nvGrpSpPr>
          <p:grpSpPr>
            <a:xfrm>
              <a:off x="3731781" y="1551178"/>
              <a:ext cx="4774337" cy="4623159"/>
              <a:chOff x="924229" y="1606109"/>
              <a:chExt cx="4774337" cy="4623159"/>
            </a:xfrm>
          </p:grpSpPr>
          <p:sp>
            <p:nvSpPr>
              <p:cNvPr id="2233" name="Block Arc 46">
                <a:extLst>
                  <a:ext uri="{FF2B5EF4-FFF2-40B4-BE49-F238E27FC236}">
                    <a16:creationId xmlns:a16="http://schemas.microsoft.com/office/drawing/2014/main" id="{B64212A1-9990-43B7-88A4-684EFF6B59F9}"/>
                  </a:ext>
                </a:extLst>
              </p:cNvPr>
              <p:cNvSpPr/>
              <p:nvPr/>
            </p:nvSpPr>
            <p:spPr>
              <a:xfrm>
                <a:off x="924229" y="1606109"/>
                <a:ext cx="4623159" cy="4623159"/>
              </a:xfrm>
              <a:prstGeom prst="blockArc">
                <a:avLst>
                  <a:gd name="adj1" fmla="val 18816148"/>
                  <a:gd name="adj2" fmla="val 2680603"/>
                  <a:gd name="adj3" fmla="val 1291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34" name="Oval 47">
                <a:extLst>
                  <a:ext uri="{FF2B5EF4-FFF2-40B4-BE49-F238E27FC236}">
                    <a16:creationId xmlns:a16="http://schemas.microsoft.com/office/drawing/2014/main" id="{1A2A24CC-3845-404B-9E98-A55E3A7612D9}"/>
                  </a:ext>
                </a:extLst>
              </p:cNvPr>
              <p:cNvSpPr/>
              <p:nvPr/>
            </p:nvSpPr>
            <p:spPr>
              <a:xfrm rot="19800000">
                <a:off x="4702602" y="2195820"/>
                <a:ext cx="324000" cy="288032"/>
              </a:xfrm>
              <a:prstGeom prst="hexagon">
                <a:avLst>
                  <a:gd name="adj" fmla="val 25957"/>
                  <a:gd name="vf" fmla="val 11547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235" name="Oval 48">
                <a:extLst>
                  <a:ext uri="{FF2B5EF4-FFF2-40B4-BE49-F238E27FC236}">
                    <a16:creationId xmlns:a16="http://schemas.microsoft.com/office/drawing/2014/main" id="{4366A866-2736-42C9-ADCC-B34B9DC45DA0}"/>
                  </a:ext>
                </a:extLst>
              </p:cNvPr>
              <p:cNvSpPr/>
              <p:nvPr/>
            </p:nvSpPr>
            <p:spPr>
              <a:xfrm rot="19800000">
                <a:off x="5374566" y="3771897"/>
                <a:ext cx="324000" cy="288032"/>
              </a:xfrm>
              <a:prstGeom prst="hexagon">
                <a:avLst>
                  <a:gd name="adj" fmla="val 29332"/>
                  <a:gd name="vf" fmla="val 11547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2236" name="Oval 49">
                <a:extLst>
                  <a:ext uri="{FF2B5EF4-FFF2-40B4-BE49-F238E27FC236}">
                    <a16:creationId xmlns:a16="http://schemas.microsoft.com/office/drawing/2014/main" id="{36FB100A-DE3F-45FF-8511-DF8D94666CA5}"/>
                  </a:ext>
                </a:extLst>
              </p:cNvPr>
              <p:cNvSpPr/>
              <p:nvPr/>
            </p:nvSpPr>
            <p:spPr>
              <a:xfrm rot="19800000">
                <a:off x="4702604" y="5453086"/>
                <a:ext cx="324000" cy="288032"/>
              </a:xfrm>
              <a:prstGeom prst="hexagon">
                <a:avLst>
                  <a:gd name="adj" fmla="val 28734"/>
                  <a:gd name="vf" fmla="val 11547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000000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11349</TotalTime>
  <Words>134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74</cp:revision>
  <dcterms:created xsi:type="dcterms:W3CDTF">2018-02-18T19:39:47Z</dcterms:created>
  <dcterms:modified xsi:type="dcterms:W3CDTF">2022-10-24T05:19:58Z</dcterms:modified>
</cp:coreProperties>
</file>