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42" name="Group 3">
            <a:extLst>
              <a:ext uri="{FF2B5EF4-FFF2-40B4-BE49-F238E27FC236}">
                <a16:creationId xmlns:a16="http://schemas.microsoft.com/office/drawing/2014/main" id="{FEF2DCBD-E16E-4C84-AF76-A4A57490C4E5}"/>
              </a:ext>
            </a:extLst>
          </p:cNvPr>
          <p:cNvGrpSpPr/>
          <p:nvPr/>
        </p:nvGrpSpPr>
        <p:grpSpPr>
          <a:xfrm>
            <a:off x="1069806" y="1753009"/>
            <a:ext cx="2164186" cy="4441686"/>
            <a:chOff x="5146455" y="374253"/>
            <a:chExt cx="2742212" cy="5628002"/>
          </a:xfrm>
        </p:grpSpPr>
        <p:sp>
          <p:nvSpPr>
            <p:cNvPr id="1343" name="Graphic 2">
              <a:extLst>
                <a:ext uri="{FF2B5EF4-FFF2-40B4-BE49-F238E27FC236}">
                  <a16:creationId xmlns:a16="http://schemas.microsoft.com/office/drawing/2014/main" id="{8FD9EA94-0E34-4AE6-9D0C-59464488DA21}"/>
                </a:ext>
              </a:extLst>
            </p:cNvPr>
            <p:cNvSpPr/>
            <p:nvPr/>
          </p:nvSpPr>
          <p:spPr>
            <a:xfrm>
              <a:off x="5146455" y="1233884"/>
              <a:ext cx="2742212" cy="4768371"/>
            </a:xfrm>
            <a:custGeom>
              <a:avLst/>
              <a:gdLst>
                <a:gd name="connsiteX0" fmla="*/ 2742178 w 2742212"/>
                <a:gd name="connsiteY0" fmla="*/ 1123379 h 4768371"/>
                <a:gd name="connsiteX1" fmla="*/ 2615305 w 2742212"/>
                <a:gd name="connsiteY1" fmla="*/ 1004411 h 4768371"/>
                <a:gd name="connsiteX2" fmla="*/ 2332698 w 2742212"/>
                <a:gd name="connsiteY2" fmla="*/ 1027081 h 4768371"/>
                <a:gd name="connsiteX3" fmla="*/ 2332698 w 2742212"/>
                <a:gd name="connsiteY3" fmla="*/ 64008 h 4768371"/>
                <a:gd name="connsiteX4" fmla="*/ 2268690 w 2742212"/>
                <a:gd name="connsiteY4" fmla="*/ 0 h 4768371"/>
                <a:gd name="connsiteX5" fmla="*/ 470085 w 2742212"/>
                <a:gd name="connsiteY5" fmla="*/ 0 h 4768371"/>
                <a:gd name="connsiteX6" fmla="*/ 406077 w 2742212"/>
                <a:gd name="connsiteY6" fmla="*/ 64008 h 4768371"/>
                <a:gd name="connsiteX7" fmla="*/ 406077 w 2742212"/>
                <a:gd name="connsiteY7" fmla="*/ 1189482 h 4768371"/>
                <a:gd name="connsiteX8" fmla="*/ 112897 w 2742212"/>
                <a:gd name="connsiteY8" fmla="*/ 1214247 h 4768371"/>
                <a:gd name="connsiteX9" fmla="*/ 26 w 2742212"/>
                <a:gd name="connsiteY9" fmla="*/ 1344835 h 4768371"/>
                <a:gd name="connsiteX10" fmla="*/ 26 w 2742212"/>
                <a:gd name="connsiteY10" fmla="*/ 4635723 h 4768371"/>
                <a:gd name="connsiteX11" fmla="*/ 40983 w 2742212"/>
                <a:gd name="connsiteY11" fmla="*/ 4703255 h 4768371"/>
                <a:gd name="connsiteX12" fmla="*/ 107373 w 2742212"/>
                <a:gd name="connsiteY12" fmla="*/ 4727639 h 4768371"/>
                <a:gd name="connsiteX13" fmla="*/ 427413 w 2742212"/>
                <a:gd name="connsiteY13" fmla="*/ 4765834 h 4768371"/>
                <a:gd name="connsiteX14" fmla="*/ 1519835 w 2742212"/>
                <a:gd name="connsiteY14" fmla="*/ 4719924 h 4768371"/>
                <a:gd name="connsiteX15" fmla="*/ 2349177 w 2742212"/>
                <a:gd name="connsiteY15" fmla="*/ 4594194 h 4768371"/>
                <a:gd name="connsiteX16" fmla="*/ 2658453 w 2742212"/>
                <a:gd name="connsiteY16" fmla="*/ 4492467 h 4768371"/>
                <a:gd name="connsiteX17" fmla="*/ 2723986 w 2742212"/>
                <a:gd name="connsiteY17" fmla="*/ 4382834 h 4768371"/>
                <a:gd name="connsiteX18" fmla="*/ 2742178 w 2742212"/>
                <a:gd name="connsiteY18" fmla="*/ 1123379 h 476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742212" h="4768371">
                  <a:moveTo>
                    <a:pt x="2742178" y="1123379"/>
                  </a:moveTo>
                  <a:cubicBezTo>
                    <a:pt x="2739892" y="1054513"/>
                    <a:pt x="2683790" y="1002316"/>
                    <a:pt x="2615305" y="1004411"/>
                  </a:cubicBezTo>
                  <a:cubicBezTo>
                    <a:pt x="2604732" y="1004697"/>
                    <a:pt x="2497481" y="1013460"/>
                    <a:pt x="2332698" y="1027081"/>
                  </a:cubicBezTo>
                  <a:lnTo>
                    <a:pt x="2332698" y="64008"/>
                  </a:lnTo>
                  <a:cubicBezTo>
                    <a:pt x="2332698" y="28670"/>
                    <a:pt x="2304028" y="0"/>
                    <a:pt x="2268690" y="0"/>
                  </a:cubicBezTo>
                  <a:lnTo>
                    <a:pt x="470085" y="0"/>
                  </a:lnTo>
                  <a:cubicBezTo>
                    <a:pt x="434747" y="0"/>
                    <a:pt x="406077" y="28670"/>
                    <a:pt x="406077" y="64008"/>
                  </a:cubicBezTo>
                  <a:lnTo>
                    <a:pt x="406077" y="1189482"/>
                  </a:lnTo>
                  <a:cubicBezTo>
                    <a:pt x="234817" y="1203960"/>
                    <a:pt x="122898" y="1213390"/>
                    <a:pt x="112897" y="1214247"/>
                  </a:cubicBezTo>
                  <a:cubicBezTo>
                    <a:pt x="47460" y="1219200"/>
                    <a:pt x="121" y="1280065"/>
                    <a:pt x="26" y="1344835"/>
                  </a:cubicBezTo>
                  <a:cubicBezTo>
                    <a:pt x="-165" y="2446115"/>
                    <a:pt x="788" y="3534442"/>
                    <a:pt x="26" y="4635723"/>
                  </a:cubicBezTo>
                  <a:cubicBezTo>
                    <a:pt x="26" y="4669251"/>
                    <a:pt x="12123" y="4690587"/>
                    <a:pt x="40983" y="4703255"/>
                  </a:cubicBezTo>
                  <a:cubicBezTo>
                    <a:pt x="62510" y="4712685"/>
                    <a:pt x="84608" y="4721828"/>
                    <a:pt x="107373" y="4727639"/>
                  </a:cubicBezTo>
                  <a:cubicBezTo>
                    <a:pt x="212338" y="4754404"/>
                    <a:pt x="319780" y="4762976"/>
                    <a:pt x="427413" y="4765834"/>
                  </a:cubicBezTo>
                  <a:cubicBezTo>
                    <a:pt x="792601" y="4775359"/>
                    <a:pt x="1156551" y="4757642"/>
                    <a:pt x="1519835" y="4719924"/>
                  </a:cubicBezTo>
                  <a:cubicBezTo>
                    <a:pt x="1798441" y="4691063"/>
                    <a:pt x="2075714" y="4655535"/>
                    <a:pt x="2349177" y="4594194"/>
                  </a:cubicBezTo>
                  <a:cubicBezTo>
                    <a:pt x="2455380" y="4570381"/>
                    <a:pt x="2561108" y="4543901"/>
                    <a:pt x="2658453" y="4492467"/>
                  </a:cubicBezTo>
                  <a:cubicBezTo>
                    <a:pt x="2702745" y="4469130"/>
                    <a:pt x="2727700" y="4437507"/>
                    <a:pt x="2723986" y="4382834"/>
                  </a:cubicBezTo>
                  <a:cubicBezTo>
                    <a:pt x="2719604" y="4318159"/>
                    <a:pt x="2743226" y="1156621"/>
                    <a:pt x="2742178" y="1123379"/>
                  </a:cubicBezTo>
                  <a:close/>
                </a:path>
              </a:pathLst>
            </a:custGeom>
            <a:solidFill>
              <a:srgbClr val="111A4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4" name="Graphic 2">
              <a:extLst>
                <a:ext uri="{FF2B5EF4-FFF2-40B4-BE49-F238E27FC236}">
                  <a16:creationId xmlns:a16="http://schemas.microsoft.com/office/drawing/2014/main" id="{3530A630-0459-44FD-8DA0-5E38D042A0CB}"/>
                </a:ext>
              </a:extLst>
            </p:cNvPr>
            <p:cNvSpPr/>
            <p:nvPr/>
          </p:nvSpPr>
          <p:spPr>
            <a:xfrm>
              <a:off x="5404663" y="1886061"/>
              <a:ext cx="2216754" cy="3911422"/>
            </a:xfrm>
            <a:custGeom>
              <a:avLst/>
              <a:gdLst>
                <a:gd name="connsiteX0" fmla="*/ 2117162 w 2216754"/>
                <a:gd name="connsiteY0" fmla="*/ 0 h 3911422"/>
                <a:gd name="connsiteX1" fmla="*/ 2216222 w 2216754"/>
                <a:gd name="connsiteY1" fmla="*/ 85439 h 3911422"/>
                <a:gd name="connsiteX2" fmla="*/ 2215746 w 2216754"/>
                <a:gd name="connsiteY2" fmla="*/ 3531775 h 3911422"/>
                <a:gd name="connsiteX3" fmla="*/ 2060488 w 2216754"/>
                <a:gd name="connsiteY3" fmla="*/ 3762280 h 3911422"/>
                <a:gd name="connsiteX4" fmla="*/ 1560902 w 2216754"/>
                <a:gd name="connsiteY4" fmla="*/ 3855625 h 3911422"/>
                <a:gd name="connsiteX5" fmla="*/ 850147 w 2216754"/>
                <a:gd name="connsiteY5" fmla="*/ 3907346 h 3911422"/>
                <a:gd name="connsiteX6" fmla="*/ 237784 w 2216754"/>
                <a:gd name="connsiteY6" fmla="*/ 3894106 h 3911422"/>
                <a:gd name="connsiteX7" fmla="*/ 74621 w 2216754"/>
                <a:gd name="connsiteY7" fmla="*/ 3862673 h 3911422"/>
                <a:gd name="connsiteX8" fmla="*/ 612 w 2216754"/>
                <a:gd name="connsiteY8" fmla="*/ 3765614 h 3911422"/>
                <a:gd name="connsiteX9" fmla="*/ 612 w 2216754"/>
                <a:gd name="connsiteY9" fmla="*/ 242602 h 3911422"/>
                <a:gd name="connsiteX10" fmla="*/ 95576 w 2216754"/>
                <a:gd name="connsiteY10" fmla="*/ 141446 h 3911422"/>
                <a:gd name="connsiteX11" fmla="*/ 2117162 w 2216754"/>
                <a:gd name="connsiteY11" fmla="*/ 0 h 3911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16754" h="3911422">
                  <a:moveTo>
                    <a:pt x="2117162" y="0"/>
                  </a:moveTo>
                  <a:cubicBezTo>
                    <a:pt x="2170883" y="1524"/>
                    <a:pt x="2216794" y="21146"/>
                    <a:pt x="2216222" y="85439"/>
                  </a:cubicBezTo>
                  <a:cubicBezTo>
                    <a:pt x="2217365" y="178975"/>
                    <a:pt x="2216413" y="3347847"/>
                    <a:pt x="2215746" y="3531775"/>
                  </a:cubicBezTo>
                  <a:cubicBezTo>
                    <a:pt x="2219270" y="3700177"/>
                    <a:pt x="2205554" y="3717703"/>
                    <a:pt x="2060488" y="3762280"/>
                  </a:cubicBezTo>
                  <a:cubicBezTo>
                    <a:pt x="1897516" y="3812381"/>
                    <a:pt x="1729590" y="3836480"/>
                    <a:pt x="1560902" y="3855625"/>
                  </a:cubicBezTo>
                  <a:cubicBezTo>
                    <a:pt x="1324682" y="3882390"/>
                    <a:pt x="1087700" y="3896582"/>
                    <a:pt x="850147" y="3907346"/>
                  </a:cubicBezTo>
                  <a:cubicBezTo>
                    <a:pt x="645073" y="3916585"/>
                    <a:pt x="441715" y="3909251"/>
                    <a:pt x="237784" y="3894106"/>
                  </a:cubicBezTo>
                  <a:cubicBezTo>
                    <a:pt x="182349" y="3890010"/>
                    <a:pt x="127580" y="3880009"/>
                    <a:pt x="74621" y="3862673"/>
                  </a:cubicBezTo>
                  <a:cubicBezTo>
                    <a:pt x="20329" y="3844957"/>
                    <a:pt x="3469" y="3822001"/>
                    <a:pt x="612" y="3765614"/>
                  </a:cubicBezTo>
                  <a:cubicBezTo>
                    <a:pt x="-341" y="3746564"/>
                    <a:pt x="-55" y="324898"/>
                    <a:pt x="612" y="242602"/>
                  </a:cubicBezTo>
                  <a:cubicBezTo>
                    <a:pt x="40" y="166402"/>
                    <a:pt x="42808" y="149257"/>
                    <a:pt x="95576" y="141446"/>
                  </a:cubicBezTo>
                  <a:cubicBezTo>
                    <a:pt x="196255" y="133445"/>
                    <a:pt x="1971430" y="9716"/>
                    <a:pt x="2117162" y="0"/>
                  </a:cubicBezTo>
                  <a:close/>
                </a:path>
              </a:pathLst>
            </a:custGeom>
            <a:solidFill>
              <a:srgbClr val="81818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5" name="Graphic 2">
              <a:extLst>
                <a:ext uri="{FF2B5EF4-FFF2-40B4-BE49-F238E27FC236}">
                  <a16:creationId xmlns:a16="http://schemas.microsoft.com/office/drawing/2014/main" id="{21351A70-2D77-432F-A5EF-7A6C5C452D72}"/>
                </a:ext>
              </a:extLst>
            </p:cNvPr>
            <p:cNvSpPr/>
            <p:nvPr/>
          </p:nvSpPr>
          <p:spPr>
            <a:xfrm>
              <a:off x="5641876" y="2248201"/>
              <a:ext cx="1751552" cy="1105090"/>
            </a:xfrm>
            <a:custGeom>
              <a:avLst/>
              <a:gdLst>
                <a:gd name="connsiteX0" fmla="*/ 1692974 w 1751552"/>
                <a:gd name="connsiteY0" fmla="*/ 1105091 h 1105090"/>
                <a:gd name="connsiteX1" fmla="*/ 58674 w 1751552"/>
                <a:gd name="connsiteY1" fmla="*/ 1105091 h 1105090"/>
                <a:gd name="connsiteX2" fmla="*/ 0 w 1751552"/>
                <a:gd name="connsiteY2" fmla="*/ 1046417 h 1105090"/>
                <a:gd name="connsiteX3" fmla="*/ 0 w 1751552"/>
                <a:gd name="connsiteY3" fmla="*/ 58674 h 1105090"/>
                <a:gd name="connsiteX4" fmla="*/ 58674 w 1751552"/>
                <a:gd name="connsiteY4" fmla="*/ 0 h 1105090"/>
                <a:gd name="connsiteX5" fmla="*/ 1692878 w 1751552"/>
                <a:gd name="connsiteY5" fmla="*/ 0 h 1105090"/>
                <a:gd name="connsiteX6" fmla="*/ 1751552 w 1751552"/>
                <a:gd name="connsiteY6" fmla="*/ 58674 h 1105090"/>
                <a:gd name="connsiteX7" fmla="*/ 1751552 w 1751552"/>
                <a:gd name="connsiteY7" fmla="*/ 1046417 h 1105090"/>
                <a:gd name="connsiteX8" fmla="*/ 1692974 w 1751552"/>
                <a:gd name="connsiteY8" fmla="*/ 1105091 h 1105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1552" h="1105090">
                  <a:moveTo>
                    <a:pt x="1692974" y="1105091"/>
                  </a:moveTo>
                  <a:lnTo>
                    <a:pt x="58674" y="1105091"/>
                  </a:lnTo>
                  <a:cubicBezTo>
                    <a:pt x="26384" y="1105091"/>
                    <a:pt x="0" y="1078706"/>
                    <a:pt x="0" y="1046417"/>
                  </a:cubicBezTo>
                  <a:lnTo>
                    <a:pt x="0" y="58674"/>
                  </a:lnTo>
                  <a:cubicBezTo>
                    <a:pt x="0" y="26384"/>
                    <a:pt x="26384" y="0"/>
                    <a:pt x="58674" y="0"/>
                  </a:cubicBezTo>
                  <a:lnTo>
                    <a:pt x="1692878" y="0"/>
                  </a:lnTo>
                  <a:cubicBezTo>
                    <a:pt x="1725168" y="0"/>
                    <a:pt x="1751552" y="26384"/>
                    <a:pt x="1751552" y="58674"/>
                  </a:cubicBezTo>
                  <a:lnTo>
                    <a:pt x="1751552" y="1046417"/>
                  </a:lnTo>
                  <a:cubicBezTo>
                    <a:pt x="1751648" y="1078706"/>
                    <a:pt x="1725168" y="1105091"/>
                    <a:pt x="1692974" y="1105091"/>
                  </a:cubicBez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6" name="Freeform: Shape 25">
              <a:extLst>
                <a:ext uri="{FF2B5EF4-FFF2-40B4-BE49-F238E27FC236}">
                  <a16:creationId xmlns:a16="http://schemas.microsoft.com/office/drawing/2014/main" id="{23CEC194-584C-4622-BE10-8D164FADCBB1}"/>
                </a:ext>
              </a:extLst>
            </p:cNvPr>
            <p:cNvSpPr/>
            <p:nvPr/>
          </p:nvSpPr>
          <p:spPr>
            <a:xfrm>
              <a:off x="5645146" y="3751394"/>
              <a:ext cx="1741279" cy="1099231"/>
            </a:xfrm>
            <a:custGeom>
              <a:avLst/>
              <a:gdLst>
                <a:gd name="connsiteX0" fmla="*/ 677672 w 1741279"/>
                <a:gd name="connsiteY0" fmla="*/ 829193 h 1099231"/>
                <a:gd name="connsiteX1" fmla="*/ 1067340 w 1741279"/>
                <a:gd name="connsiteY1" fmla="*/ 829193 h 1099231"/>
                <a:gd name="connsiteX2" fmla="*/ 1120299 w 1741279"/>
                <a:gd name="connsiteY2" fmla="*/ 880152 h 1099231"/>
                <a:gd name="connsiteX3" fmla="*/ 1120394 w 1741279"/>
                <a:gd name="connsiteY3" fmla="*/ 1046459 h 1099231"/>
                <a:gd name="connsiteX4" fmla="*/ 1068769 w 1741279"/>
                <a:gd name="connsiteY4" fmla="*/ 1098561 h 1099231"/>
                <a:gd name="connsiteX5" fmla="*/ 679006 w 1741279"/>
                <a:gd name="connsiteY5" fmla="*/ 1098846 h 1099231"/>
                <a:gd name="connsiteX6" fmla="*/ 624332 w 1741279"/>
                <a:gd name="connsiteY6" fmla="*/ 1045697 h 1099231"/>
                <a:gd name="connsiteX7" fmla="*/ 624427 w 1741279"/>
                <a:gd name="connsiteY7" fmla="*/ 884153 h 1099231"/>
                <a:gd name="connsiteX8" fmla="*/ 677672 w 1741279"/>
                <a:gd name="connsiteY8" fmla="*/ 829193 h 1099231"/>
                <a:gd name="connsiteX9" fmla="*/ 54451 w 1741279"/>
                <a:gd name="connsiteY9" fmla="*/ 829099 h 1099231"/>
                <a:gd name="connsiteX10" fmla="*/ 444881 w 1741279"/>
                <a:gd name="connsiteY10" fmla="*/ 829099 h 1099231"/>
                <a:gd name="connsiteX11" fmla="*/ 498602 w 1741279"/>
                <a:gd name="connsiteY11" fmla="*/ 879486 h 1099231"/>
                <a:gd name="connsiteX12" fmla="*/ 498793 w 1741279"/>
                <a:gd name="connsiteY12" fmla="*/ 1046174 h 1099231"/>
                <a:gd name="connsiteX13" fmla="*/ 442405 w 1741279"/>
                <a:gd name="connsiteY13" fmla="*/ 1098942 h 1099231"/>
                <a:gd name="connsiteX14" fmla="*/ 61500 w 1741279"/>
                <a:gd name="connsiteY14" fmla="*/ 1099133 h 1099231"/>
                <a:gd name="connsiteX15" fmla="*/ 64 w 1741279"/>
                <a:gd name="connsiteY15" fmla="*/ 1036553 h 1099231"/>
                <a:gd name="connsiteX16" fmla="*/ 349 w 1741279"/>
                <a:gd name="connsiteY16" fmla="*/ 884153 h 1099231"/>
                <a:gd name="connsiteX17" fmla="*/ 54451 w 1741279"/>
                <a:gd name="connsiteY17" fmla="*/ 829099 h 1099231"/>
                <a:gd name="connsiteX18" fmla="*/ 1693418 w 1741279"/>
                <a:gd name="connsiteY18" fmla="*/ 829004 h 1099231"/>
                <a:gd name="connsiteX19" fmla="*/ 1741138 w 1741279"/>
                <a:gd name="connsiteY19" fmla="*/ 876629 h 1099231"/>
                <a:gd name="connsiteX20" fmla="*/ 1741138 w 1741279"/>
                <a:gd name="connsiteY20" fmla="*/ 1052460 h 1099231"/>
                <a:gd name="connsiteX21" fmla="*/ 1692275 w 1741279"/>
                <a:gd name="connsiteY21" fmla="*/ 1098942 h 1099231"/>
                <a:gd name="connsiteX22" fmla="*/ 1293082 w 1741279"/>
                <a:gd name="connsiteY22" fmla="*/ 1098942 h 1099231"/>
                <a:gd name="connsiteX23" fmla="*/ 1244981 w 1741279"/>
                <a:gd name="connsiteY23" fmla="*/ 1051412 h 1099231"/>
                <a:gd name="connsiteX24" fmla="*/ 1244981 w 1741279"/>
                <a:gd name="connsiteY24" fmla="*/ 875581 h 1099231"/>
                <a:gd name="connsiteX25" fmla="*/ 1294130 w 1741279"/>
                <a:gd name="connsiteY25" fmla="*/ 829099 h 1099231"/>
                <a:gd name="connsiteX26" fmla="*/ 1693418 w 1741279"/>
                <a:gd name="connsiteY26" fmla="*/ 829004 h 1099231"/>
                <a:gd name="connsiteX27" fmla="*/ 979642 w 1741279"/>
                <a:gd name="connsiteY27" fmla="*/ 413088 h 1099231"/>
                <a:gd name="connsiteX28" fmla="*/ 1054672 w 1741279"/>
                <a:gd name="connsiteY28" fmla="*/ 413237 h 1099231"/>
                <a:gd name="connsiteX29" fmla="*/ 1120204 w 1741279"/>
                <a:gd name="connsiteY29" fmla="*/ 476864 h 1099231"/>
                <a:gd name="connsiteX30" fmla="*/ 1120394 w 1741279"/>
                <a:gd name="connsiteY30" fmla="*/ 629073 h 1099231"/>
                <a:gd name="connsiteX31" fmla="*/ 1067054 w 1741279"/>
                <a:gd name="connsiteY31" fmla="*/ 685652 h 1099231"/>
                <a:gd name="connsiteX32" fmla="*/ 676910 w 1741279"/>
                <a:gd name="connsiteY32" fmla="*/ 685747 h 1099231"/>
                <a:gd name="connsiteX33" fmla="*/ 624332 w 1741279"/>
                <a:gd name="connsiteY33" fmla="*/ 634407 h 1099231"/>
                <a:gd name="connsiteX34" fmla="*/ 624142 w 1741279"/>
                <a:gd name="connsiteY34" fmla="*/ 467910 h 1099231"/>
                <a:gd name="connsiteX35" fmla="*/ 678720 w 1741279"/>
                <a:gd name="connsiteY35" fmla="*/ 413141 h 1099231"/>
                <a:gd name="connsiteX36" fmla="*/ 979642 w 1741279"/>
                <a:gd name="connsiteY36" fmla="*/ 413088 h 1099231"/>
                <a:gd name="connsiteX37" fmla="*/ 55118 w 1741279"/>
                <a:gd name="connsiteY37" fmla="*/ 413046 h 1099231"/>
                <a:gd name="connsiteX38" fmla="*/ 444690 w 1741279"/>
                <a:gd name="connsiteY38" fmla="*/ 413046 h 1099231"/>
                <a:gd name="connsiteX39" fmla="*/ 498506 w 1741279"/>
                <a:gd name="connsiteY39" fmla="*/ 464481 h 1099231"/>
                <a:gd name="connsiteX40" fmla="*/ 498602 w 1741279"/>
                <a:gd name="connsiteY40" fmla="*/ 635455 h 1099231"/>
                <a:gd name="connsiteX41" fmla="*/ 444023 w 1741279"/>
                <a:gd name="connsiteY41" fmla="*/ 685747 h 1099231"/>
                <a:gd name="connsiteX42" fmla="*/ 63976 w 1741279"/>
                <a:gd name="connsiteY42" fmla="*/ 686128 h 1099231"/>
                <a:gd name="connsiteX43" fmla="*/ 63 w 1741279"/>
                <a:gd name="connsiteY43" fmla="*/ 625263 h 1099231"/>
                <a:gd name="connsiteX44" fmla="*/ 254 w 1741279"/>
                <a:gd name="connsiteY44" fmla="*/ 468482 h 1099231"/>
                <a:gd name="connsiteX45" fmla="*/ 55118 w 1741279"/>
                <a:gd name="connsiteY45" fmla="*/ 413046 h 1099231"/>
                <a:gd name="connsiteX46" fmla="*/ 1293083 w 1741279"/>
                <a:gd name="connsiteY46" fmla="*/ 412951 h 1099231"/>
                <a:gd name="connsiteX47" fmla="*/ 1692752 w 1741279"/>
                <a:gd name="connsiteY47" fmla="*/ 412951 h 1099231"/>
                <a:gd name="connsiteX48" fmla="*/ 1741043 w 1741279"/>
                <a:gd name="connsiteY48" fmla="*/ 461147 h 1099231"/>
                <a:gd name="connsiteX49" fmla="*/ 1740758 w 1741279"/>
                <a:gd name="connsiteY49" fmla="*/ 641932 h 1099231"/>
                <a:gd name="connsiteX50" fmla="*/ 1697990 w 1741279"/>
                <a:gd name="connsiteY50" fmla="*/ 685556 h 1099231"/>
                <a:gd name="connsiteX51" fmla="*/ 1288796 w 1741279"/>
                <a:gd name="connsiteY51" fmla="*/ 685556 h 1099231"/>
                <a:gd name="connsiteX52" fmla="*/ 1245267 w 1741279"/>
                <a:gd name="connsiteY52" fmla="*/ 642408 h 1099231"/>
                <a:gd name="connsiteX53" fmla="*/ 1245172 w 1741279"/>
                <a:gd name="connsiteY53" fmla="*/ 456861 h 1099231"/>
                <a:gd name="connsiteX54" fmla="*/ 1293083 w 1741279"/>
                <a:gd name="connsiteY54" fmla="*/ 412951 h 1099231"/>
                <a:gd name="connsiteX55" fmla="*/ 1289844 w 1741279"/>
                <a:gd name="connsiteY55" fmla="*/ 233 h 1099231"/>
                <a:gd name="connsiteX56" fmla="*/ 1698562 w 1741279"/>
                <a:gd name="connsiteY56" fmla="*/ 328 h 1099231"/>
                <a:gd name="connsiteX57" fmla="*/ 1741043 w 1741279"/>
                <a:gd name="connsiteY57" fmla="*/ 43191 h 1099231"/>
                <a:gd name="connsiteX58" fmla="*/ 1741234 w 1741279"/>
                <a:gd name="connsiteY58" fmla="*/ 223785 h 1099231"/>
                <a:gd name="connsiteX59" fmla="*/ 1691990 w 1741279"/>
                <a:gd name="connsiteY59" fmla="*/ 269791 h 1099231"/>
                <a:gd name="connsiteX60" fmla="*/ 1292797 w 1741279"/>
                <a:gd name="connsiteY60" fmla="*/ 269791 h 1099231"/>
                <a:gd name="connsiteX61" fmla="*/ 1244981 w 1741279"/>
                <a:gd name="connsiteY61" fmla="*/ 221975 h 1099231"/>
                <a:gd name="connsiteX62" fmla="*/ 1245077 w 1741279"/>
                <a:gd name="connsiteY62" fmla="*/ 46144 h 1099231"/>
                <a:gd name="connsiteX63" fmla="*/ 1289844 w 1741279"/>
                <a:gd name="connsiteY63" fmla="*/ 233 h 1099231"/>
                <a:gd name="connsiteX64" fmla="*/ 674148 w 1741279"/>
                <a:gd name="connsiteY64" fmla="*/ 233 h 1099231"/>
                <a:gd name="connsiteX65" fmla="*/ 1068483 w 1741279"/>
                <a:gd name="connsiteY65" fmla="*/ 328 h 1099231"/>
                <a:gd name="connsiteX66" fmla="*/ 1120299 w 1741279"/>
                <a:gd name="connsiteY66" fmla="*/ 52240 h 1099231"/>
                <a:gd name="connsiteX67" fmla="*/ 1120204 w 1741279"/>
                <a:gd name="connsiteY67" fmla="*/ 218451 h 1099231"/>
                <a:gd name="connsiteX68" fmla="*/ 1067435 w 1741279"/>
                <a:gd name="connsiteY68" fmla="*/ 269505 h 1099231"/>
                <a:gd name="connsiteX69" fmla="*/ 677958 w 1741279"/>
                <a:gd name="connsiteY69" fmla="*/ 269505 h 1099231"/>
                <a:gd name="connsiteX70" fmla="*/ 624428 w 1741279"/>
                <a:gd name="connsiteY70" fmla="*/ 219689 h 1099231"/>
                <a:gd name="connsiteX71" fmla="*/ 624523 w 1741279"/>
                <a:gd name="connsiteY71" fmla="*/ 48715 h 1099231"/>
                <a:gd name="connsiteX72" fmla="*/ 674148 w 1741279"/>
                <a:gd name="connsiteY72" fmla="*/ 233 h 1099231"/>
                <a:gd name="connsiteX73" fmla="*/ 56546 w 1741279"/>
                <a:gd name="connsiteY73" fmla="*/ 42 h 1099231"/>
                <a:gd name="connsiteX74" fmla="*/ 442118 w 1741279"/>
                <a:gd name="connsiteY74" fmla="*/ 42 h 1099231"/>
                <a:gd name="connsiteX75" fmla="*/ 498792 w 1741279"/>
                <a:gd name="connsiteY75" fmla="*/ 52430 h 1099231"/>
                <a:gd name="connsiteX76" fmla="*/ 498697 w 1741279"/>
                <a:gd name="connsiteY76" fmla="*/ 219022 h 1099231"/>
                <a:gd name="connsiteX77" fmla="*/ 445166 w 1741279"/>
                <a:gd name="connsiteY77" fmla="*/ 269695 h 1099231"/>
                <a:gd name="connsiteX78" fmla="*/ 54737 w 1741279"/>
                <a:gd name="connsiteY78" fmla="*/ 269790 h 1099231"/>
                <a:gd name="connsiteX79" fmla="*/ 349 w 1741279"/>
                <a:gd name="connsiteY79" fmla="*/ 215021 h 1099231"/>
                <a:gd name="connsiteX80" fmla="*/ 444 w 1741279"/>
                <a:gd name="connsiteY80" fmla="*/ 53096 h 1099231"/>
                <a:gd name="connsiteX81" fmla="*/ 56546 w 1741279"/>
                <a:gd name="connsiteY81" fmla="*/ 42 h 109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741279" h="1099231">
                  <a:moveTo>
                    <a:pt x="677672" y="829193"/>
                  </a:moveTo>
                  <a:cubicBezTo>
                    <a:pt x="807593" y="830146"/>
                    <a:pt x="937419" y="829956"/>
                    <a:pt x="1067340" y="829193"/>
                  </a:cubicBezTo>
                  <a:cubicBezTo>
                    <a:pt x="1103249" y="829003"/>
                    <a:pt x="1120299" y="844815"/>
                    <a:pt x="1120299" y="880152"/>
                  </a:cubicBezTo>
                  <a:cubicBezTo>
                    <a:pt x="1120299" y="935588"/>
                    <a:pt x="1120108" y="991023"/>
                    <a:pt x="1120394" y="1046459"/>
                  </a:cubicBezTo>
                  <a:cubicBezTo>
                    <a:pt x="1120585" y="1081511"/>
                    <a:pt x="1105059" y="1099037"/>
                    <a:pt x="1068769" y="1098561"/>
                  </a:cubicBezTo>
                  <a:cubicBezTo>
                    <a:pt x="1002094" y="1097894"/>
                    <a:pt x="742347" y="1097608"/>
                    <a:pt x="679006" y="1098846"/>
                  </a:cubicBezTo>
                  <a:cubicBezTo>
                    <a:pt x="641287" y="1099513"/>
                    <a:pt x="623284" y="1084845"/>
                    <a:pt x="624332" y="1045697"/>
                  </a:cubicBezTo>
                  <a:cubicBezTo>
                    <a:pt x="625666" y="991881"/>
                    <a:pt x="625475" y="937969"/>
                    <a:pt x="624427" y="884153"/>
                  </a:cubicBezTo>
                  <a:cubicBezTo>
                    <a:pt x="623665" y="846720"/>
                    <a:pt x="638524" y="828908"/>
                    <a:pt x="677672" y="829193"/>
                  </a:cubicBezTo>
                  <a:close/>
                  <a:moveTo>
                    <a:pt x="54451" y="829099"/>
                  </a:moveTo>
                  <a:cubicBezTo>
                    <a:pt x="184563" y="830146"/>
                    <a:pt x="314770" y="830146"/>
                    <a:pt x="444881" y="829099"/>
                  </a:cubicBezTo>
                  <a:cubicBezTo>
                    <a:pt x="480981" y="828813"/>
                    <a:pt x="498412" y="844243"/>
                    <a:pt x="498602" y="879486"/>
                  </a:cubicBezTo>
                  <a:cubicBezTo>
                    <a:pt x="498983" y="935017"/>
                    <a:pt x="498602" y="990547"/>
                    <a:pt x="498793" y="1046174"/>
                  </a:cubicBezTo>
                  <a:cubicBezTo>
                    <a:pt x="498983" y="1084274"/>
                    <a:pt x="480314" y="1099799"/>
                    <a:pt x="442405" y="1098942"/>
                  </a:cubicBezTo>
                  <a:cubicBezTo>
                    <a:pt x="378968" y="1097418"/>
                    <a:pt x="124936" y="1096751"/>
                    <a:pt x="61500" y="1099133"/>
                  </a:cubicBezTo>
                  <a:cubicBezTo>
                    <a:pt x="15208" y="1100847"/>
                    <a:pt x="-1175" y="1080083"/>
                    <a:pt x="64" y="1036553"/>
                  </a:cubicBezTo>
                  <a:cubicBezTo>
                    <a:pt x="1492" y="985785"/>
                    <a:pt x="635" y="935017"/>
                    <a:pt x="349" y="884153"/>
                  </a:cubicBezTo>
                  <a:cubicBezTo>
                    <a:pt x="159" y="847482"/>
                    <a:pt x="15018" y="828718"/>
                    <a:pt x="54451" y="829099"/>
                  </a:cubicBezTo>
                  <a:close/>
                  <a:moveTo>
                    <a:pt x="1693418" y="829004"/>
                  </a:moveTo>
                  <a:cubicBezTo>
                    <a:pt x="1727994" y="828718"/>
                    <a:pt x="1742090" y="841672"/>
                    <a:pt x="1741138" y="876629"/>
                  </a:cubicBezTo>
                  <a:cubicBezTo>
                    <a:pt x="1739519" y="935207"/>
                    <a:pt x="1739423" y="993881"/>
                    <a:pt x="1741138" y="1052460"/>
                  </a:cubicBezTo>
                  <a:cubicBezTo>
                    <a:pt x="1742186" y="1088655"/>
                    <a:pt x="1725707" y="1099514"/>
                    <a:pt x="1692275" y="1098942"/>
                  </a:cubicBezTo>
                  <a:cubicBezTo>
                    <a:pt x="1625790" y="1097704"/>
                    <a:pt x="1359566" y="1097609"/>
                    <a:pt x="1293082" y="1098942"/>
                  </a:cubicBezTo>
                  <a:cubicBezTo>
                    <a:pt x="1258982" y="1099609"/>
                    <a:pt x="1244028" y="1086655"/>
                    <a:pt x="1244981" y="1051412"/>
                  </a:cubicBezTo>
                  <a:cubicBezTo>
                    <a:pt x="1246600" y="992834"/>
                    <a:pt x="1246505" y="934160"/>
                    <a:pt x="1244981" y="875581"/>
                  </a:cubicBezTo>
                  <a:cubicBezTo>
                    <a:pt x="1244028" y="839672"/>
                    <a:pt x="1260792" y="828908"/>
                    <a:pt x="1294130" y="829099"/>
                  </a:cubicBezTo>
                  <a:cubicBezTo>
                    <a:pt x="1427194" y="830052"/>
                    <a:pt x="1560258" y="830147"/>
                    <a:pt x="1693418" y="829004"/>
                  </a:cubicBezTo>
                  <a:close/>
                  <a:moveTo>
                    <a:pt x="979642" y="413088"/>
                  </a:moveTo>
                  <a:cubicBezTo>
                    <a:pt x="1012631" y="413100"/>
                    <a:pt x="1039599" y="413142"/>
                    <a:pt x="1054672" y="413237"/>
                  </a:cubicBezTo>
                  <a:cubicBezTo>
                    <a:pt x="1107345" y="413618"/>
                    <a:pt x="1119727" y="425714"/>
                    <a:pt x="1120204" y="476864"/>
                  </a:cubicBezTo>
                  <a:cubicBezTo>
                    <a:pt x="1120680" y="527632"/>
                    <a:pt x="1119727" y="578400"/>
                    <a:pt x="1120394" y="629073"/>
                  </a:cubicBezTo>
                  <a:cubicBezTo>
                    <a:pt x="1120870" y="665840"/>
                    <a:pt x="1105630" y="685652"/>
                    <a:pt x="1067054" y="685652"/>
                  </a:cubicBezTo>
                  <a:cubicBezTo>
                    <a:pt x="937038" y="685366"/>
                    <a:pt x="806927" y="685366"/>
                    <a:pt x="676910" y="685747"/>
                  </a:cubicBezTo>
                  <a:cubicBezTo>
                    <a:pt x="641858" y="685842"/>
                    <a:pt x="623856" y="670888"/>
                    <a:pt x="624332" y="634407"/>
                  </a:cubicBezTo>
                  <a:cubicBezTo>
                    <a:pt x="625094" y="578876"/>
                    <a:pt x="625380" y="523346"/>
                    <a:pt x="624142" y="467910"/>
                  </a:cubicBezTo>
                  <a:cubicBezTo>
                    <a:pt x="623284" y="429143"/>
                    <a:pt x="641668" y="413046"/>
                    <a:pt x="678720" y="413141"/>
                  </a:cubicBezTo>
                  <a:cubicBezTo>
                    <a:pt x="727512" y="413284"/>
                    <a:pt x="880674" y="413052"/>
                    <a:pt x="979642" y="413088"/>
                  </a:cubicBezTo>
                  <a:close/>
                  <a:moveTo>
                    <a:pt x="55118" y="413046"/>
                  </a:moveTo>
                  <a:cubicBezTo>
                    <a:pt x="184943" y="413237"/>
                    <a:pt x="314769" y="413332"/>
                    <a:pt x="444690" y="413046"/>
                  </a:cubicBezTo>
                  <a:cubicBezTo>
                    <a:pt x="479742" y="412951"/>
                    <a:pt x="498221" y="429524"/>
                    <a:pt x="498506" y="464481"/>
                  </a:cubicBezTo>
                  <a:cubicBezTo>
                    <a:pt x="498983" y="521441"/>
                    <a:pt x="499078" y="578496"/>
                    <a:pt x="498602" y="635455"/>
                  </a:cubicBezTo>
                  <a:cubicBezTo>
                    <a:pt x="498221" y="670793"/>
                    <a:pt x="478790" y="686128"/>
                    <a:pt x="444023" y="685747"/>
                  </a:cubicBezTo>
                  <a:cubicBezTo>
                    <a:pt x="379063" y="685175"/>
                    <a:pt x="125698" y="684318"/>
                    <a:pt x="63976" y="686128"/>
                  </a:cubicBezTo>
                  <a:cubicBezTo>
                    <a:pt x="20161" y="687366"/>
                    <a:pt x="-985" y="670507"/>
                    <a:pt x="63" y="625263"/>
                  </a:cubicBezTo>
                  <a:cubicBezTo>
                    <a:pt x="1397" y="573066"/>
                    <a:pt x="635" y="520774"/>
                    <a:pt x="254" y="468482"/>
                  </a:cubicBezTo>
                  <a:cubicBezTo>
                    <a:pt x="-32" y="431239"/>
                    <a:pt x="17684" y="412951"/>
                    <a:pt x="55118" y="413046"/>
                  </a:cubicBezTo>
                  <a:close/>
                  <a:moveTo>
                    <a:pt x="1293083" y="412951"/>
                  </a:moveTo>
                  <a:cubicBezTo>
                    <a:pt x="1361282" y="413522"/>
                    <a:pt x="1627791" y="413713"/>
                    <a:pt x="1692752" y="412951"/>
                  </a:cubicBezTo>
                  <a:cubicBezTo>
                    <a:pt x="1726375" y="412570"/>
                    <a:pt x="1741996" y="426000"/>
                    <a:pt x="1741043" y="461147"/>
                  </a:cubicBezTo>
                  <a:cubicBezTo>
                    <a:pt x="1739519" y="521345"/>
                    <a:pt x="1740186" y="581639"/>
                    <a:pt x="1740758" y="641932"/>
                  </a:cubicBezTo>
                  <a:cubicBezTo>
                    <a:pt x="1741043" y="671745"/>
                    <a:pt x="1727708" y="685652"/>
                    <a:pt x="1697990" y="685556"/>
                  </a:cubicBezTo>
                  <a:cubicBezTo>
                    <a:pt x="1561592" y="685366"/>
                    <a:pt x="1425194" y="685366"/>
                    <a:pt x="1288796" y="685556"/>
                  </a:cubicBezTo>
                  <a:cubicBezTo>
                    <a:pt x="1259364" y="685652"/>
                    <a:pt x="1244981" y="672507"/>
                    <a:pt x="1245267" y="642408"/>
                  </a:cubicBezTo>
                  <a:cubicBezTo>
                    <a:pt x="1245743" y="580591"/>
                    <a:pt x="1245934" y="518678"/>
                    <a:pt x="1245172" y="456861"/>
                  </a:cubicBezTo>
                  <a:cubicBezTo>
                    <a:pt x="1244791" y="423333"/>
                    <a:pt x="1262793" y="412665"/>
                    <a:pt x="1293083" y="412951"/>
                  </a:cubicBezTo>
                  <a:close/>
                  <a:moveTo>
                    <a:pt x="1289844" y="233"/>
                  </a:moveTo>
                  <a:cubicBezTo>
                    <a:pt x="1426052" y="900"/>
                    <a:pt x="1562354" y="805"/>
                    <a:pt x="1698562" y="328"/>
                  </a:cubicBezTo>
                  <a:cubicBezTo>
                    <a:pt x="1728756" y="233"/>
                    <a:pt x="1741520" y="12997"/>
                    <a:pt x="1741043" y="43191"/>
                  </a:cubicBezTo>
                  <a:cubicBezTo>
                    <a:pt x="1740091" y="103389"/>
                    <a:pt x="1739519" y="163587"/>
                    <a:pt x="1741234" y="223785"/>
                  </a:cubicBezTo>
                  <a:cubicBezTo>
                    <a:pt x="1742282" y="260170"/>
                    <a:pt x="1725137" y="270457"/>
                    <a:pt x="1691990" y="269791"/>
                  </a:cubicBezTo>
                  <a:cubicBezTo>
                    <a:pt x="1625410" y="268457"/>
                    <a:pt x="1359281" y="268457"/>
                    <a:pt x="1292797" y="269791"/>
                  </a:cubicBezTo>
                  <a:cubicBezTo>
                    <a:pt x="1258412" y="270457"/>
                    <a:pt x="1244029" y="256932"/>
                    <a:pt x="1244981" y="221975"/>
                  </a:cubicBezTo>
                  <a:cubicBezTo>
                    <a:pt x="1246600" y="163396"/>
                    <a:pt x="1246315" y="104722"/>
                    <a:pt x="1245077" y="46144"/>
                  </a:cubicBezTo>
                  <a:cubicBezTo>
                    <a:pt x="1244410" y="13854"/>
                    <a:pt x="1257459" y="43"/>
                    <a:pt x="1289844" y="233"/>
                  </a:cubicBezTo>
                  <a:close/>
                  <a:moveTo>
                    <a:pt x="674148" y="233"/>
                  </a:moveTo>
                  <a:cubicBezTo>
                    <a:pt x="739204" y="995"/>
                    <a:pt x="1001999" y="1090"/>
                    <a:pt x="1068483" y="328"/>
                  </a:cubicBezTo>
                  <a:cubicBezTo>
                    <a:pt x="1104488" y="-53"/>
                    <a:pt x="1120680" y="16711"/>
                    <a:pt x="1120299" y="52240"/>
                  </a:cubicBezTo>
                  <a:cubicBezTo>
                    <a:pt x="1119823" y="107675"/>
                    <a:pt x="1119918" y="163110"/>
                    <a:pt x="1120204" y="218451"/>
                  </a:cubicBezTo>
                  <a:cubicBezTo>
                    <a:pt x="1120394" y="254169"/>
                    <a:pt x="1102964" y="269695"/>
                    <a:pt x="1067435" y="269505"/>
                  </a:cubicBezTo>
                  <a:cubicBezTo>
                    <a:pt x="937609" y="268933"/>
                    <a:pt x="807784" y="268933"/>
                    <a:pt x="677958" y="269505"/>
                  </a:cubicBezTo>
                  <a:cubicBezTo>
                    <a:pt x="643192" y="269695"/>
                    <a:pt x="624047" y="256646"/>
                    <a:pt x="624428" y="219689"/>
                  </a:cubicBezTo>
                  <a:cubicBezTo>
                    <a:pt x="624999" y="162730"/>
                    <a:pt x="624713" y="105675"/>
                    <a:pt x="624523" y="48715"/>
                  </a:cubicBezTo>
                  <a:cubicBezTo>
                    <a:pt x="624428" y="15187"/>
                    <a:pt x="640525" y="-148"/>
                    <a:pt x="674148" y="233"/>
                  </a:cubicBezTo>
                  <a:close/>
                  <a:moveTo>
                    <a:pt x="56546" y="42"/>
                  </a:moveTo>
                  <a:cubicBezTo>
                    <a:pt x="121507" y="1566"/>
                    <a:pt x="378682" y="1661"/>
                    <a:pt x="442118" y="42"/>
                  </a:cubicBezTo>
                  <a:cubicBezTo>
                    <a:pt x="480028" y="-910"/>
                    <a:pt x="498887" y="14234"/>
                    <a:pt x="498792" y="52430"/>
                  </a:cubicBezTo>
                  <a:cubicBezTo>
                    <a:pt x="498697" y="107961"/>
                    <a:pt x="498887" y="163491"/>
                    <a:pt x="498697" y="219022"/>
                  </a:cubicBezTo>
                  <a:cubicBezTo>
                    <a:pt x="498602" y="254455"/>
                    <a:pt x="480980" y="269886"/>
                    <a:pt x="445166" y="269695"/>
                  </a:cubicBezTo>
                  <a:cubicBezTo>
                    <a:pt x="315055" y="268838"/>
                    <a:pt x="184848" y="268742"/>
                    <a:pt x="54737" y="269790"/>
                  </a:cubicBezTo>
                  <a:cubicBezTo>
                    <a:pt x="15589" y="270076"/>
                    <a:pt x="63" y="251978"/>
                    <a:pt x="349" y="215021"/>
                  </a:cubicBezTo>
                  <a:cubicBezTo>
                    <a:pt x="730" y="161110"/>
                    <a:pt x="635" y="107103"/>
                    <a:pt x="444" y="53096"/>
                  </a:cubicBezTo>
                  <a:cubicBezTo>
                    <a:pt x="349" y="15282"/>
                    <a:pt x="18256" y="-910"/>
                    <a:pt x="56546" y="42"/>
                  </a:cubicBez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7" name="Graphic 2">
              <a:extLst>
                <a:ext uri="{FF2B5EF4-FFF2-40B4-BE49-F238E27FC236}">
                  <a16:creationId xmlns:a16="http://schemas.microsoft.com/office/drawing/2014/main" id="{81D896C6-BAC0-4B93-B460-260D0A32E94F}"/>
                </a:ext>
              </a:extLst>
            </p:cNvPr>
            <p:cNvSpPr/>
            <p:nvPr/>
          </p:nvSpPr>
          <p:spPr>
            <a:xfrm>
              <a:off x="6890696" y="5096402"/>
              <a:ext cx="495215" cy="274321"/>
            </a:xfrm>
            <a:custGeom>
              <a:avLst/>
              <a:gdLst>
                <a:gd name="connsiteX0" fmla="*/ 135163 w 495215"/>
                <a:gd name="connsiteY0" fmla="*/ 273904 h 274321"/>
                <a:gd name="connsiteX1" fmla="*/ 3 w 495215"/>
                <a:gd name="connsiteY1" fmla="*/ 138935 h 274321"/>
                <a:gd name="connsiteX2" fmla="*/ 136592 w 495215"/>
                <a:gd name="connsiteY2" fmla="*/ 536 h 274321"/>
                <a:gd name="connsiteX3" fmla="*/ 360048 w 495215"/>
                <a:gd name="connsiteY3" fmla="*/ 536 h 274321"/>
                <a:gd name="connsiteX4" fmla="*/ 495208 w 495215"/>
                <a:gd name="connsiteY4" fmla="*/ 140268 h 274321"/>
                <a:gd name="connsiteX5" fmla="*/ 358714 w 495215"/>
                <a:gd name="connsiteY5" fmla="*/ 273809 h 274321"/>
                <a:gd name="connsiteX6" fmla="*/ 135163 w 495215"/>
                <a:gd name="connsiteY6" fmla="*/ 273904 h 274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5215" h="274321">
                  <a:moveTo>
                    <a:pt x="135163" y="273904"/>
                  </a:moveTo>
                  <a:cubicBezTo>
                    <a:pt x="58201" y="272666"/>
                    <a:pt x="479" y="214754"/>
                    <a:pt x="3" y="138935"/>
                  </a:cubicBezTo>
                  <a:cubicBezTo>
                    <a:pt x="-473" y="60544"/>
                    <a:pt x="57439" y="1298"/>
                    <a:pt x="136592" y="536"/>
                  </a:cubicBezTo>
                  <a:cubicBezTo>
                    <a:pt x="211077" y="-130"/>
                    <a:pt x="285563" y="-226"/>
                    <a:pt x="360048" y="536"/>
                  </a:cubicBezTo>
                  <a:cubicBezTo>
                    <a:pt x="439010" y="1394"/>
                    <a:pt x="495970" y="60925"/>
                    <a:pt x="495208" y="140268"/>
                  </a:cubicBezTo>
                  <a:cubicBezTo>
                    <a:pt x="494446" y="216563"/>
                    <a:pt x="437201" y="272856"/>
                    <a:pt x="358714" y="273809"/>
                  </a:cubicBezTo>
                  <a:cubicBezTo>
                    <a:pt x="320614" y="274476"/>
                    <a:pt x="171643" y="274476"/>
                    <a:pt x="135163" y="273904"/>
                  </a:cubicBezTo>
                  <a:close/>
                </a:path>
              </a:pathLst>
            </a:custGeom>
            <a:solidFill>
              <a:srgbClr val="69BD4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8" name="Graphic 2">
              <a:extLst>
                <a:ext uri="{FF2B5EF4-FFF2-40B4-BE49-F238E27FC236}">
                  <a16:creationId xmlns:a16="http://schemas.microsoft.com/office/drawing/2014/main" id="{AF533C16-7B49-477E-8CCE-4AAF5F8E5274}"/>
                </a:ext>
              </a:extLst>
            </p:cNvPr>
            <p:cNvSpPr/>
            <p:nvPr/>
          </p:nvSpPr>
          <p:spPr>
            <a:xfrm>
              <a:off x="6269077" y="5096151"/>
              <a:ext cx="496463" cy="275142"/>
            </a:xfrm>
            <a:custGeom>
              <a:avLst/>
              <a:gdLst>
                <a:gd name="connsiteX0" fmla="*/ 360255 w 496463"/>
                <a:gd name="connsiteY0" fmla="*/ 1073 h 275142"/>
                <a:gd name="connsiteX1" fmla="*/ 496463 w 496463"/>
                <a:gd name="connsiteY1" fmla="*/ 137280 h 275142"/>
                <a:gd name="connsiteX2" fmla="*/ 361017 w 496463"/>
                <a:gd name="connsiteY2" fmla="*/ 273869 h 275142"/>
                <a:gd name="connsiteX3" fmla="*/ 132989 w 496463"/>
                <a:gd name="connsiteY3" fmla="*/ 273773 h 275142"/>
                <a:gd name="connsiteX4" fmla="*/ 20 w 496463"/>
                <a:gd name="connsiteY4" fmla="*/ 140328 h 275142"/>
                <a:gd name="connsiteX5" fmla="*/ 132227 w 496463"/>
                <a:gd name="connsiteY5" fmla="*/ 1073 h 275142"/>
                <a:gd name="connsiteX6" fmla="*/ 360255 w 496463"/>
                <a:gd name="connsiteY6" fmla="*/ 1073 h 27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6463" h="275142">
                  <a:moveTo>
                    <a:pt x="360255" y="1073"/>
                  </a:moveTo>
                  <a:cubicBezTo>
                    <a:pt x="437408" y="3740"/>
                    <a:pt x="496272" y="63366"/>
                    <a:pt x="496463" y="137280"/>
                  </a:cubicBezTo>
                  <a:cubicBezTo>
                    <a:pt x="496653" y="211480"/>
                    <a:pt x="437789" y="272250"/>
                    <a:pt x="361017" y="273869"/>
                  </a:cubicBezTo>
                  <a:cubicBezTo>
                    <a:pt x="285008" y="275488"/>
                    <a:pt x="208998" y="275678"/>
                    <a:pt x="132989" y="273773"/>
                  </a:cubicBezTo>
                  <a:cubicBezTo>
                    <a:pt x="57741" y="271869"/>
                    <a:pt x="1163" y="213480"/>
                    <a:pt x="20" y="140328"/>
                  </a:cubicBezTo>
                  <a:cubicBezTo>
                    <a:pt x="-1218" y="64985"/>
                    <a:pt x="55551" y="4407"/>
                    <a:pt x="132227" y="1073"/>
                  </a:cubicBezTo>
                  <a:cubicBezTo>
                    <a:pt x="170136" y="-451"/>
                    <a:pt x="322346" y="-261"/>
                    <a:pt x="360255" y="1073"/>
                  </a:cubicBezTo>
                  <a:close/>
                </a:path>
              </a:pathLst>
            </a:custGeom>
            <a:solidFill>
              <a:srgbClr val="F6EB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9" name="Graphic 2">
              <a:extLst>
                <a:ext uri="{FF2B5EF4-FFF2-40B4-BE49-F238E27FC236}">
                  <a16:creationId xmlns:a16="http://schemas.microsoft.com/office/drawing/2014/main" id="{C6E81EBF-3A44-461C-B46C-1E8E8BECC6B2}"/>
                </a:ext>
              </a:extLst>
            </p:cNvPr>
            <p:cNvSpPr/>
            <p:nvPr/>
          </p:nvSpPr>
          <p:spPr>
            <a:xfrm>
              <a:off x="5645208" y="5095270"/>
              <a:ext cx="498688" cy="276404"/>
            </a:xfrm>
            <a:custGeom>
              <a:avLst/>
              <a:gdLst>
                <a:gd name="connsiteX0" fmla="*/ 136304 w 498688"/>
                <a:gd name="connsiteY0" fmla="*/ 275131 h 276404"/>
                <a:gd name="connsiteX1" fmla="*/ 1 w 498688"/>
                <a:gd name="connsiteY1" fmla="*/ 138161 h 276404"/>
                <a:gd name="connsiteX2" fmla="*/ 132589 w 498688"/>
                <a:gd name="connsiteY2" fmla="*/ 2334 h 276404"/>
                <a:gd name="connsiteX3" fmla="*/ 365094 w 498688"/>
                <a:gd name="connsiteY3" fmla="*/ 2239 h 276404"/>
                <a:gd name="connsiteX4" fmla="*/ 498635 w 498688"/>
                <a:gd name="connsiteY4" fmla="*/ 141495 h 276404"/>
                <a:gd name="connsiteX5" fmla="*/ 364142 w 498688"/>
                <a:gd name="connsiteY5" fmla="*/ 275035 h 276404"/>
                <a:gd name="connsiteX6" fmla="*/ 136304 w 498688"/>
                <a:gd name="connsiteY6" fmla="*/ 275131 h 27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8688" h="276404">
                  <a:moveTo>
                    <a:pt x="136304" y="275131"/>
                  </a:moveTo>
                  <a:cubicBezTo>
                    <a:pt x="60199" y="271701"/>
                    <a:pt x="-285" y="210075"/>
                    <a:pt x="1" y="138161"/>
                  </a:cubicBezTo>
                  <a:cubicBezTo>
                    <a:pt x="287" y="68628"/>
                    <a:pt x="59056" y="5382"/>
                    <a:pt x="132589" y="2334"/>
                  </a:cubicBezTo>
                  <a:cubicBezTo>
                    <a:pt x="209932" y="-904"/>
                    <a:pt x="287656" y="-619"/>
                    <a:pt x="365094" y="2239"/>
                  </a:cubicBezTo>
                  <a:cubicBezTo>
                    <a:pt x="441199" y="5001"/>
                    <a:pt x="500730" y="69676"/>
                    <a:pt x="498635" y="141495"/>
                  </a:cubicBezTo>
                  <a:cubicBezTo>
                    <a:pt x="496635" y="212456"/>
                    <a:pt x="438246" y="271416"/>
                    <a:pt x="364142" y="275035"/>
                  </a:cubicBezTo>
                  <a:cubicBezTo>
                    <a:pt x="324613" y="276940"/>
                    <a:pt x="172594" y="276750"/>
                    <a:pt x="136304" y="275131"/>
                  </a:cubicBezTo>
                  <a:close/>
                </a:path>
              </a:pathLst>
            </a:custGeom>
            <a:solidFill>
              <a:srgbClr val="F2672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0" name="Freeform: Shape 29">
              <a:extLst>
                <a:ext uri="{FF2B5EF4-FFF2-40B4-BE49-F238E27FC236}">
                  <a16:creationId xmlns:a16="http://schemas.microsoft.com/office/drawing/2014/main" id="{B7548080-C150-4E90-A7AD-1E59880972EE}"/>
                </a:ext>
              </a:extLst>
            </p:cNvPr>
            <p:cNvSpPr/>
            <p:nvPr/>
          </p:nvSpPr>
          <p:spPr>
            <a:xfrm>
              <a:off x="5646081" y="3438135"/>
              <a:ext cx="1738971" cy="117266"/>
            </a:xfrm>
            <a:custGeom>
              <a:avLst/>
              <a:gdLst>
                <a:gd name="connsiteX0" fmla="*/ 1312721 w 1738971"/>
                <a:gd name="connsiteY0" fmla="*/ 215 h 117266"/>
                <a:gd name="connsiteX1" fmla="*/ 1673433 w 1738971"/>
                <a:gd name="connsiteY1" fmla="*/ 310 h 117266"/>
                <a:gd name="connsiteX2" fmla="*/ 1738965 w 1738971"/>
                <a:gd name="connsiteY2" fmla="*/ 57936 h 117266"/>
                <a:gd name="connsiteX3" fmla="*/ 1674481 w 1738971"/>
                <a:gd name="connsiteY3" fmla="*/ 116610 h 117266"/>
                <a:gd name="connsiteX4" fmla="*/ 1309006 w 1738971"/>
                <a:gd name="connsiteY4" fmla="*/ 116515 h 117266"/>
                <a:gd name="connsiteX5" fmla="*/ 1245379 w 1738971"/>
                <a:gd name="connsiteY5" fmla="*/ 56793 h 117266"/>
                <a:gd name="connsiteX6" fmla="*/ 1312721 w 1738971"/>
                <a:gd name="connsiteY6" fmla="*/ 215 h 117266"/>
                <a:gd name="connsiteX7" fmla="*/ 695501 w 1738971"/>
                <a:gd name="connsiteY7" fmla="*/ 119 h 117266"/>
                <a:gd name="connsiteX8" fmla="*/ 1046783 w 1738971"/>
                <a:gd name="connsiteY8" fmla="*/ 501 h 117266"/>
                <a:gd name="connsiteX9" fmla="*/ 1119078 w 1738971"/>
                <a:gd name="connsiteY9" fmla="*/ 57651 h 117266"/>
                <a:gd name="connsiteX10" fmla="*/ 1048783 w 1738971"/>
                <a:gd name="connsiteY10" fmla="*/ 116706 h 117266"/>
                <a:gd name="connsiteX11" fmla="*/ 692739 w 1738971"/>
                <a:gd name="connsiteY11" fmla="*/ 116610 h 117266"/>
                <a:gd name="connsiteX12" fmla="*/ 624064 w 1738971"/>
                <a:gd name="connsiteY12" fmla="*/ 57269 h 117266"/>
                <a:gd name="connsiteX13" fmla="*/ 695501 w 1738971"/>
                <a:gd name="connsiteY13" fmla="*/ 119 h 117266"/>
                <a:gd name="connsiteX14" fmla="*/ 249874 w 1738971"/>
                <a:gd name="connsiteY14" fmla="*/ 0 h 117266"/>
                <a:gd name="connsiteX15" fmla="*/ 427468 w 1738971"/>
                <a:gd name="connsiteY15" fmla="*/ 500 h 117266"/>
                <a:gd name="connsiteX16" fmla="*/ 497191 w 1738971"/>
                <a:gd name="connsiteY16" fmla="*/ 60508 h 117266"/>
                <a:gd name="connsiteX17" fmla="*/ 428611 w 1738971"/>
                <a:gd name="connsiteY17" fmla="*/ 116991 h 117266"/>
                <a:gd name="connsiteX18" fmla="*/ 67423 w 1738971"/>
                <a:gd name="connsiteY18" fmla="*/ 116896 h 117266"/>
                <a:gd name="connsiteX19" fmla="*/ 177 w 1738971"/>
                <a:gd name="connsiteY19" fmla="*/ 59174 h 117266"/>
                <a:gd name="connsiteX20" fmla="*/ 71138 w 1738971"/>
                <a:gd name="connsiteY20" fmla="*/ 500 h 117266"/>
                <a:gd name="connsiteX21" fmla="*/ 249874 w 1738971"/>
                <a:gd name="connsiteY21" fmla="*/ 0 h 117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38971" h="117266">
                  <a:moveTo>
                    <a:pt x="1312721" y="215"/>
                  </a:moveTo>
                  <a:cubicBezTo>
                    <a:pt x="1374443" y="596"/>
                    <a:pt x="1614949" y="405"/>
                    <a:pt x="1673433" y="310"/>
                  </a:cubicBezTo>
                  <a:cubicBezTo>
                    <a:pt x="1712390" y="215"/>
                    <a:pt x="1738489" y="16407"/>
                    <a:pt x="1738965" y="57936"/>
                  </a:cubicBezTo>
                  <a:cubicBezTo>
                    <a:pt x="1739441" y="99751"/>
                    <a:pt x="1713057" y="116515"/>
                    <a:pt x="1674481" y="116610"/>
                  </a:cubicBezTo>
                  <a:cubicBezTo>
                    <a:pt x="1552656" y="116991"/>
                    <a:pt x="1430831" y="116991"/>
                    <a:pt x="1309006" y="116515"/>
                  </a:cubicBezTo>
                  <a:cubicBezTo>
                    <a:pt x="1269954" y="116420"/>
                    <a:pt x="1243855" y="97656"/>
                    <a:pt x="1245379" y="56793"/>
                  </a:cubicBezTo>
                  <a:cubicBezTo>
                    <a:pt x="1246808" y="16312"/>
                    <a:pt x="1273764" y="-71"/>
                    <a:pt x="1312721" y="215"/>
                  </a:cubicBezTo>
                  <a:close/>
                  <a:moveTo>
                    <a:pt x="695501" y="119"/>
                  </a:moveTo>
                  <a:cubicBezTo>
                    <a:pt x="812563" y="882"/>
                    <a:pt x="929626" y="119"/>
                    <a:pt x="1046783" y="501"/>
                  </a:cubicBezTo>
                  <a:cubicBezTo>
                    <a:pt x="1092217" y="691"/>
                    <a:pt x="1118411" y="22027"/>
                    <a:pt x="1119078" y="57651"/>
                  </a:cubicBezTo>
                  <a:cubicBezTo>
                    <a:pt x="1119745" y="93465"/>
                    <a:pt x="1094027" y="116039"/>
                    <a:pt x="1048783" y="116706"/>
                  </a:cubicBezTo>
                  <a:cubicBezTo>
                    <a:pt x="988585" y="117468"/>
                    <a:pt x="751222" y="117468"/>
                    <a:pt x="692739" y="116610"/>
                  </a:cubicBezTo>
                  <a:cubicBezTo>
                    <a:pt x="646352" y="115943"/>
                    <a:pt x="621682" y="94703"/>
                    <a:pt x="624064" y="57269"/>
                  </a:cubicBezTo>
                  <a:cubicBezTo>
                    <a:pt x="626921" y="13264"/>
                    <a:pt x="655020" y="-166"/>
                    <a:pt x="695501" y="119"/>
                  </a:cubicBezTo>
                  <a:close/>
                  <a:moveTo>
                    <a:pt x="249874" y="0"/>
                  </a:moveTo>
                  <a:cubicBezTo>
                    <a:pt x="324122" y="0"/>
                    <a:pt x="398178" y="166"/>
                    <a:pt x="427468" y="500"/>
                  </a:cubicBezTo>
                  <a:cubicBezTo>
                    <a:pt x="470045" y="976"/>
                    <a:pt x="500811" y="26599"/>
                    <a:pt x="497191" y="60508"/>
                  </a:cubicBezTo>
                  <a:cubicBezTo>
                    <a:pt x="492905" y="100036"/>
                    <a:pt x="468045" y="117181"/>
                    <a:pt x="428611" y="116991"/>
                  </a:cubicBezTo>
                  <a:cubicBezTo>
                    <a:pt x="308215" y="116419"/>
                    <a:pt x="187819" y="116515"/>
                    <a:pt x="67423" y="116896"/>
                  </a:cubicBezTo>
                  <a:cubicBezTo>
                    <a:pt x="27799" y="116991"/>
                    <a:pt x="3320" y="98703"/>
                    <a:pt x="177" y="59174"/>
                  </a:cubicBezTo>
                  <a:cubicBezTo>
                    <a:pt x="-2586" y="24503"/>
                    <a:pt x="27132" y="881"/>
                    <a:pt x="71138" y="500"/>
                  </a:cubicBezTo>
                  <a:cubicBezTo>
                    <a:pt x="101189" y="166"/>
                    <a:pt x="175627" y="0"/>
                    <a:pt x="249874" y="0"/>
                  </a:cubicBezTo>
                  <a:close/>
                </a:path>
              </a:pathLst>
            </a:custGeom>
            <a:solidFill>
              <a:srgbClr val="FFCD0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1" name="Freeform: Shape 30">
              <a:extLst>
                <a:ext uri="{FF2B5EF4-FFF2-40B4-BE49-F238E27FC236}">
                  <a16:creationId xmlns:a16="http://schemas.microsoft.com/office/drawing/2014/main" id="{CB264FCB-E535-46CC-AF63-C109087A415B}"/>
                </a:ext>
              </a:extLst>
            </p:cNvPr>
            <p:cNvSpPr/>
            <p:nvPr/>
          </p:nvSpPr>
          <p:spPr>
            <a:xfrm>
              <a:off x="6159894" y="2458773"/>
              <a:ext cx="711755" cy="712972"/>
            </a:xfrm>
            <a:custGeom>
              <a:avLst/>
              <a:gdLst>
                <a:gd name="connsiteX0" fmla="*/ 580214 w 711755"/>
                <a:gd name="connsiteY0" fmla="*/ 162617 h 712972"/>
                <a:gd name="connsiteX1" fmla="*/ 346185 w 711755"/>
                <a:gd name="connsiteY1" fmla="*/ 450653 h 712972"/>
                <a:gd name="connsiteX2" fmla="*/ 293893 w 711755"/>
                <a:gd name="connsiteY2" fmla="*/ 457987 h 712972"/>
                <a:gd name="connsiteX3" fmla="*/ 159400 w 711755"/>
                <a:gd name="connsiteY3" fmla="*/ 371786 h 712972"/>
                <a:gd name="connsiteX4" fmla="*/ 154828 w 711755"/>
                <a:gd name="connsiteY4" fmla="*/ 376739 h 712972"/>
                <a:gd name="connsiteX5" fmla="*/ 305704 w 711755"/>
                <a:gd name="connsiteY5" fmla="*/ 565715 h 712972"/>
                <a:gd name="connsiteX6" fmla="*/ 352091 w 711755"/>
                <a:gd name="connsiteY6" fmla="*/ 563715 h 712972"/>
                <a:gd name="connsiteX7" fmla="*/ 538305 w 711755"/>
                <a:gd name="connsiteY7" fmla="*/ 245008 h 712972"/>
                <a:gd name="connsiteX8" fmla="*/ 580214 w 711755"/>
                <a:gd name="connsiteY8" fmla="*/ 162617 h 712972"/>
                <a:gd name="connsiteX9" fmla="*/ 356949 w 711755"/>
                <a:gd name="connsiteY9" fmla="*/ 26 h 712972"/>
                <a:gd name="connsiteX10" fmla="*/ 711755 w 711755"/>
                <a:gd name="connsiteY10" fmla="*/ 356451 h 712972"/>
                <a:gd name="connsiteX11" fmla="*/ 357139 w 711755"/>
                <a:gd name="connsiteY11" fmla="*/ 712972 h 712972"/>
                <a:gd name="connsiteX12" fmla="*/ 47 w 711755"/>
                <a:gd name="connsiteY12" fmla="*/ 357309 h 712972"/>
                <a:gd name="connsiteX13" fmla="*/ 356949 w 711755"/>
                <a:gd name="connsiteY13" fmla="*/ 26 h 712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1755" h="712972">
                  <a:moveTo>
                    <a:pt x="580214" y="162617"/>
                  </a:moveTo>
                  <a:cubicBezTo>
                    <a:pt x="497252" y="264154"/>
                    <a:pt x="420290" y="356260"/>
                    <a:pt x="346185" y="450653"/>
                  </a:cubicBezTo>
                  <a:cubicBezTo>
                    <a:pt x="327707" y="474084"/>
                    <a:pt x="316563" y="473894"/>
                    <a:pt x="293893" y="457987"/>
                  </a:cubicBezTo>
                  <a:cubicBezTo>
                    <a:pt x="250364" y="427317"/>
                    <a:pt x="204358" y="400266"/>
                    <a:pt x="159400" y="371786"/>
                  </a:cubicBezTo>
                  <a:cubicBezTo>
                    <a:pt x="157876" y="373310"/>
                    <a:pt x="156352" y="374929"/>
                    <a:pt x="154828" y="376739"/>
                  </a:cubicBezTo>
                  <a:cubicBezTo>
                    <a:pt x="205310" y="439604"/>
                    <a:pt x="256650" y="501802"/>
                    <a:pt x="305704" y="565715"/>
                  </a:cubicBezTo>
                  <a:cubicBezTo>
                    <a:pt x="324754" y="590575"/>
                    <a:pt x="333136" y="597528"/>
                    <a:pt x="352091" y="563715"/>
                  </a:cubicBezTo>
                  <a:cubicBezTo>
                    <a:pt x="412193" y="456368"/>
                    <a:pt x="476487" y="351403"/>
                    <a:pt x="538305" y="245008"/>
                  </a:cubicBezTo>
                  <a:cubicBezTo>
                    <a:pt x="551925" y="221672"/>
                    <a:pt x="570880" y="200622"/>
                    <a:pt x="580214" y="162617"/>
                  </a:cubicBezTo>
                  <a:close/>
                  <a:moveTo>
                    <a:pt x="356949" y="26"/>
                  </a:moveTo>
                  <a:cubicBezTo>
                    <a:pt x="553068" y="-2355"/>
                    <a:pt x="711755" y="159284"/>
                    <a:pt x="711755" y="356451"/>
                  </a:cubicBezTo>
                  <a:cubicBezTo>
                    <a:pt x="711755" y="554381"/>
                    <a:pt x="554021" y="712877"/>
                    <a:pt x="357139" y="712972"/>
                  </a:cubicBezTo>
                  <a:cubicBezTo>
                    <a:pt x="161686" y="712972"/>
                    <a:pt x="-3192" y="552000"/>
                    <a:pt x="47" y="357309"/>
                  </a:cubicBezTo>
                  <a:cubicBezTo>
                    <a:pt x="3381" y="156903"/>
                    <a:pt x="148923" y="2502"/>
                    <a:pt x="356949" y="26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52" name="Group 31">
              <a:extLst>
                <a:ext uri="{FF2B5EF4-FFF2-40B4-BE49-F238E27FC236}">
                  <a16:creationId xmlns:a16="http://schemas.microsoft.com/office/drawing/2014/main" id="{BB265E5A-B1EF-4EF6-89C2-951C8A27ACB9}"/>
                </a:ext>
              </a:extLst>
            </p:cNvPr>
            <p:cNvGrpSpPr/>
            <p:nvPr/>
          </p:nvGrpSpPr>
          <p:grpSpPr>
            <a:xfrm>
              <a:off x="5782294" y="374253"/>
              <a:ext cx="1450887" cy="1470731"/>
              <a:chOff x="5782294" y="374253"/>
              <a:chExt cx="1450887" cy="1470731"/>
            </a:xfrm>
          </p:grpSpPr>
          <p:sp>
            <p:nvSpPr>
              <p:cNvPr id="1353" name="Graphic 2">
                <a:extLst>
                  <a:ext uri="{FF2B5EF4-FFF2-40B4-BE49-F238E27FC236}">
                    <a16:creationId xmlns:a16="http://schemas.microsoft.com/office/drawing/2014/main" id="{F833623A-9184-4B06-8547-2AD64A033F00}"/>
                  </a:ext>
                </a:extLst>
              </p:cNvPr>
              <p:cNvSpPr/>
              <p:nvPr/>
            </p:nvSpPr>
            <p:spPr>
              <a:xfrm>
                <a:off x="5782294" y="374253"/>
                <a:ext cx="1450887" cy="1470731"/>
              </a:xfrm>
              <a:custGeom>
                <a:avLst/>
                <a:gdLst>
                  <a:gd name="connsiteX0" fmla="*/ 1450067 w 1450887"/>
                  <a:gd name="connsiteY0" fmla="*/ 13811 h 1470731"/>
                  <a:gd name="connsiteX1" fmla="*/ 1418920 w 1450887"/>
                  <a:gd name="connsiteY1" fmla="*/ 41053 h 1470731"/>
                  <a:gd name="connsiteX2" fmla="*/ 1324718 w 1450887"/>
                  <a:gd name="connsiteY2" fmla="*/ 36671 h 1470731"/>
                  <a:gd name="connsiteX3" fmla="*/ 1263281 w 1450887"/>
                  <a:gd name="connsiteY3" fmla="*/ 34481 h 1470731"/>
                  <a:gd name="connsiteX4" fmla="*/ 1242040 w 1450887"/>
                  <a:gd name="connsiteY4" fmla="*/ 53340 h 1470731"/>
                  <a:gd name="connsiteX5" fmla="*/ 1167746 w 1450887"/>
                  <a:gd name="connsiteY5" fmla="*/ 52483 h 1470731"/>
                  <a:gd name="connsiteX6" fmla="*/ 1075067 w 1450887"/>
                  <a:gd name="connsiteY6" fmla="*/ 54673 h 1470731"/>
                  <a:gd name="connsiteX7" fmla="*/ 1006678 w 1450887"/>
                  <a:gd name="connsiteY7" fmla="*/ 60865 h 1470731"/>
                  <a:gd name="connsiteX8" fmla="*/ 879043 w 1450887"/>
                  <a:gd name="connsiteY8" fmla="*/ 62294 h 1470731"/>
                  <a:gd name="connsiteX9" fmla="*/ 821988 w 1450887"/>
                  <a:gd name="connsiteY9" fmla="*/ 61341 h 1470731"/>
                  <a:gd name="connsiteX10" fmla="*/ 706354 w 1450887"/>
                  <a:gd name="connsiteY10" fmla="*/ 62484 h 1470731"/>
                  <a:gd name="connsiteX11" fmla="*/ 653872 w 1450887"/>
                  <a:gd name="connsiteY11" fmla="*/ 62579 h 1470731"/>
                  <a:gd name="connsiteX12" fmla="*/ 632155 w 1450887"/>
                  <a:gd name="connsiteY12" fmla="*/ 45339 h 1470731"/>
                  <a:gd name="connsiteX13" fmla="*/ 632155 w 1450887"/>
                  <a:gd name="connsiteY13" fmla="*/ 45339 h 1470731"/>
                  <a:gd name="connsiteX14" fmla="*/ 568147 w 1450887"/>
                  <a:gd name="connsiteY14" fmla="*/ 33338 h 1470731"/>
                  <a:gd name="connsiteX15" fmla="*/ 442512 w 1450887"/>
                  <a:gd name="connsiteY15" fmla="*/ 31623 h 1470731"/>
                  <a:gd name="connsiteX16" fmla="*/ 439083 w 1450887"/>
                  <a:gd name="connsiteY16" fmla="*/ 28385 h 1470731"/>
                  <a:gd name="connsiteX17" fmla="*/ 385457 w 1450887"/>
                  <a:gd name="connsiteY17" fmla="*/ 27337 h 1470731"/>
                  <a:gd name="connsiteX18" fmla="*/ 245440 w 1450887"/>
                  <a:gd name="connsiteY18" fmla="*/ 31337 h 1470731"/>
                  <a:gd name="connsiteX19" fmla="*/ 226961 w 1450887"/>
                  <a:gd name="connsiteY19" fmla="*/ 16478 h 1470731"/>
                  <a:gd name="connsiteX20" fmla="*/ 197529 w 1450887"/>
                  <a:gd name="connsiteY20" fmla="*/ 15526 h 1470731"/>
                  <a:gd name="connsiteX21" fmla="*/ 2266 w 1450887"/>
                  <a:gd name="connsiteY21" fmla="*/ 0 h 1470731"/>
                  <a:gd name="connsiteX22" fmla="*/ 5981 w 1450887"/>
                  <a:gd name="connsiteY22" fmla="*/ 1404366 h 1470731"/>
                  <a:gd name="connsiteX23" fmla="*/ 38461 w 1450887"/>
                  <a:gd name="connsiteY23" fmla="*/ 1470374 h 1470731"/>
                  <a:gd name="connsiteX24" fmla="*/ 1360341 w 1450887"/>
                  <a:gd name="connsiteY24" fmla="*/ 1388364 h 1470731"/>
                  <a:gd name="connsiteX25" fmla="*/ 1450257 w 1450887"/>
                  <a:gd name="connsiteY25" fmla="*/ 1296162 h 1470731"/>
                  <a:gd name="connsiteX26" fmla="*/ 1450067 w 1450887"/>
                  <a:gd name="connsiteY26" fmla="*/ 13811 h 14707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450887" h="1470731">
                    <a:moveTo>
                      <a:pt x="1450067" y="13811"/>
                    </a:moveTo>
                    <a:cubicBezTo>
                      <a:pt x="1439780" y="22765"/>
                      <a:pt x="1429207" y="31814"/>
                      <a:pt x="1418920" y="41053"/>
                    </a:cubicBezTo>
                    <a:cubicBezTo>
                      <a:pt x="1369485" y="85439"/>
                      <a:pt x="1367866" y="86868"/>
                      <a:pt x="1324718" y="36671"/>
                    </a:cubicBezTo>
                    <a:cubicBezTo>
                      <a:pt x="1302048" y="10287"/>
                      <a:pt x="1285379" y="4572"/>
                      <a:pt x="1263281" y="34481"/>
                    </a:cubicBezTo>
                    <a:cubicBezTo>
                      <a:pt x="1257757" y="41910"/>
                      <a:pt x="1247755" y="46006"/>
                      <a:pt x="1242040" y="53340"/>
                    </a:cubicBezTo>
                    <a:cubicBezTo>
                      <a:pt x="1216418" y="86011"/>
                      <a:pt x="1195749" y="83915"/>
                      <a:pt x="1167746" y="52483"/>
                    </a:cubicBezTo>
                    <a:cubicBezTo>
                      <a:pt x="1124311" y="3810"/>
                      <a:pt x="1120787" y="4667"/>
                      <a:pt x="1075067" y="54673"/>
                    </a:cubicBezTo>
                    <a:cubicBezTo>
                      <a:pt x="1051922" y="80010"/>
                      <a:pt x="1035824" y="86392"/>
                      <a:pt x="1006678" y="60865"/>
                    </a:cubicBezTo>
                    <a:cubicBezTo>
                      <a:pt x="943622" y="5620"/>
                      <a:pt x="940860" y="5906"/>
                      <a:pt x="879043" y="62294"/>
                    </a:cubicBezTo>
                    <a:cubicBezTo>
                      <a:pt x="855992" y="83249"/>
                      <a:pt x="843514" y="83058"/>
                      <a:pt x="821988" y="61341"/>
                    </a:cubicBezTo>
                    <a:cubicBezTo>
                      <a:pt x="766362" y="5334"/>
                      <a:pt x="764362" y="5429"/>
                      <a:pt x="706354" y="62484"/>
                    </a:cubicBezTo>
                    <a:cubicBezTo>
                      <a:pt x="686257" y="82296"/>
                      <a:pt x="672064" y="87249"/>
                      <a:pt x="653872" y="62579"/>
                    </a:cubicBezTo>
                    <a:cubicBezTo>
                      <a:pt x="648538" y="55436"/>
                      <a:pt x="639489" y="50959"/>
                      <a:pt x="632155" y="45339"/>
                    </a:cubicBezTo>
                    <a:cubicBezTo>
                      <a:pt x="632155" y="45339"/>
                      <a:pt x="632155" y="45339"/>
                      <a:pt x="632155" y="45339"/>
                    </a:cubicBezTo>
                    <a:cubicBezTo>
                      <a:pt x="616248" y="11906"/>
                      <a:pt x="601198" y="2858"/>
                      <a:pt x="568147" y="33338"/>
                    </a:cubicBezTo>
                    <a:cubicBezTo>
                      <a:pt x="506329" y="90392"/>
                      <a:pt x="504043" y="87916"/>
                      <a:pt x="442512" y="31623"/>
                    </a:cubicBezTo>
                    <a:cubicBezTo>
                      <a:pt x="441369" y="30575"/>
                      <a:pt x="440035" y="29623"/>
                      <a:pt x="439083" y="28385"/>
                    </a:cubicBezTo>
                    <a:cubicBezTo>
                      <a:pt x="421557" y="5715"/>
                      <a:pt x="407269" y="8382"/>
                      <a:pt x="385457" y="27337"/>
                    </a:cubicBezTo>
                    <a:cubicBezTo>
                      <a:pt x="318496" y="85725"/>
                      <a:pt x="317353" y="84487"/>
                      <a:pt x="245440" y="31337"/>
                    </a:cubicBezTo>
                    <a:cubicBezTo>
                      <a:pt x="239058" y="26670"/>
                      <a:pt x="232962" y="21622"/>
                      <a:pt x="226961" y="16478"/>
                    </a:cubicBezTo>
                    <a:cubicBezTo>
                      <a:pt x="217341" y="8287"/>
                      <a:pt x="207149" y="5620"/>
                      <a:pt x="197529" y="15526"/>
                    </a:cubicBezTo>
                    <a:cubicBezTo>
                      <a:pt x="131616" y="82487"/>
                      <a:pt x="66655" y="93536"/>
                      <a:pt x="2266" y="0"/>
                    </a:cubicBezTo>
                    <a:cubicBezTo>
                      <a:pt x="2266" y="144590"/>
                      <a:pt x="-4782" y="1211771"/>
                      <a:pt x="5981" y="1404366"/>
                    </a:cubicBezTo>
                    <a:cubicBezTo>
                      <a:pt x="9886" y="1473422"/>
                      <a:pt x="4648" y="1471613"/>
                      <a:pt x="38461" y="1470374"/>
                    </a:cubicBezTo>
                    <a:cubicBezTo>
                      <a:pt x="101041" y="1468946"/>
                      <a:pt x="1191463" y="1400461"/>
                      <a:pt x="1360341" y="1388364"/>
                    </a:cubicBezTo>
                    <a:cubicBezTo>
                      <a:pt x="1459972" y="1381220"/>
                      <a:pt x="1451305" y="1392841"/>
                      <a:pt x="1450257" y="1296162"/>
                    </a:cubicBezTo>
                    <a:cubicBezTo>
                      <a:pt x="1448923" y="1172528"/>
                      <a:pt x="1450067" y="299657"/>
                      <a:pt x="1450067" y="13811"/>
                    </a:cubicBezTo>
                    <a:close/>
                  </a:path>
                </a:pathLst>
              </a:custGeom>
              <a:solidFill>
                <a:srgbClr val="E5E4E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4" name="Freeform: Shape 33">
                <a:extLst>
                  <a:ext uri="{FF2B5EF4-FFF2-40B4-BE49-F238E27FC236}">
                    <a16:creationId xmlns:a16="http://schemas.microsoft.com/office/drawing/2014/main" id="{3B7DB3A8-6C2C-4A62-909A-2C7ADBA943B5}"/>
                  </a:ext>
                </a:extLst>
              </p:cNvPr>
              <p:cNvSpPr/>
              <p:nvPr/>
            </p:nvSpPr>
            <p:spPr>
              <a:xfrm>
                <a:off x="5913882" y="600471"/>
                <a:ext cx="1152648" cy="1123283"/>
              </a:xfrm>
              <a:custGeom>
                <a:avLst/>
                <a:gdLst>
                  <a:gd name="connsiteX0" fmla="*/ 491802 w 1152648"/>
                  <a:gd name="connsiteY0" fmla="*/ 1095661 h 1123283"/>
                  <a:gd name="connsiteX1" fmla="*/ 935572 w 1152648"/>
                  <a:gd name="connsiteY1" fmla="*/ 1095661 h 1123283"/>
                  <a:gd name="connsiteX2" fmla="*/ 949383 w 1152648"/>
                  <a:gd name="connsiteY2" fmla="*/ 1109472 h 1123283"/>
                  <a:gd name="connsiteX3" fmla="*/ 935572 w 1152648"/>
                  <a:gd name="connsiteY3" fmla="*/ 1123283 h 1123283"/>
                  <a:gd name="connsiteX4" fmla="*/ 491802 w 1152648"/>
                  <a:gd name="connsiteY4" fmla="*/ 1123283 h 1123283"/>
                  <a:gd name="connsiteX5" fmla="*/ 477991 w 1152648"/>
                  <a:gd name="connsiteY5" fmla="*/ 1109472 h 1123283"/>
                  <a:gd name="connsiteX6" fmla="*/ 491802 w 1152648"/>
                  <a:gd name="connsiteY6" fmla="*/ 1095661 h 1123283"/>
                  <a:gd name="connsiteX7" fmla="*/ 15171 w 1152648"/>
                  <a:gd name="connsiteY7" fmla="*/ 1095661 h 1123283"/>
                  <a:gd name="connsiteX8" fmla="*/ 422937 w 1152648"/>
                  <a:gd name="connsiteY8" fmla="*/ 1095661 h 1123283"/>
                  <a:gd name="connsiteX9" fmla="*/ 436748 w 1152648"/>
                  <a:gd name="connsiteY9" fmla="*/ 1109472 h 1123283"/>
                  <a:gd name="connsiteX10" fmla="*/ 422937 w 1152648"/>
                  <a:gd name="connsiteY10" fmla="*/ 1123283 h 1123283"/>
                  <a:gd name="connsiteX11" fmla="*/ 15171 w 1152648"/>
                  <a:gd name="connsiteY11" fmla="*/ 1123283 h 1123283"/>
                  <a:gd name="connsiteX12" fmla="*/ 1360 w 1152648"/>
                  <a:gd name="connsiteY12" fmla="*/ 1109472 h 1123283"/>
                  <a:gd name="connsiteX13" fmla="*/ 15171 w 1152648"/>
                  <a:gd name="connsiteY13" fmla="*/ 1095661 h 1123283"/>
                  <a:gd name="connsiteX14" fmla="*/ 491802 w 1152648"/>
                  <a:gd name="connsiteY14" fmla="*/ 1016889 h 1123283"/>
                  <a:gd name="connsiteX15" fmla="*/ 935572 w 1152648"/>
                  <a:gd name="connsiteY15" fmla="*/ 1016889 h 1123283"/>
                  <a:gd name="connsiteX16" fmla="*/ 949383 w 1152648"/>
                  <a:gd name="connsiteY16" fmla="*/ 1030700 h 1123283"/>
                  <a:gd name="connsiteX17" fmla="*/ 935572 w 1152648"/>
                  <a:gd name="connsiteY17" fmla="*/ 1044512 h 1123283"/>
                  <a:gd name="connsiteX18" fmla="*/ 491802 w 1152648"/>
                  <a:gd name="connsiteY18" fmla="*/ 1044512 h 1123283"/>
                  <a:gd name="connsiteX19" fmla="*/ 477991 w 1152648"/>
                  <a:gd name="connsiteY19" fmla="*/ 1030700 h 1123283"/>
                  <a:gd name="connsiteX20" fmla="*/ 491802 w 1152648"/>
                  <a:gd name="connsiteY20" fmla="*/ 1016889 h 1123283"/>
                  <a:gd name="connsiteX21" fmla="*/ 15171 w 1152648"/>
                  <a:gd name="connsiteY21" fmla="*/ 1016889 h 1123283"/>
                  <a:gd name="connsiteX22" fmla="*/ 422937 w 1152648"/>
                  <a:gd name="connsiteY22" fmla="*/ 1016889 h 1123283"/>
                  <a:gd name="connsiteX23" fmla="*/ 436748 w 1152648"/>
                  <a:gd name="connsiteY23" fmla="*/ 1030700 h 1123283"/>
                  <a:gd name="connsiteX24" fmla="*/ 422937 w 1152648"/>
                  <a:gd name="connsiteY24" fmla="*/ 1044512 h 1123283"/>
                  <a:gd name="connsiteX25" fmla="*/ 15171 w 1152648"/>
                  <a:gd name="connsiteY25" fmla="*/ 1044512 h 1123283"/>
                  <a:gd name="connsiteX26" fmla="*/ 1360 w 1152648"/>
                  <a:gd name="connsiteY26" fmla="*/ 1030700 h 1123283"/>
                  <a:gd name="connsiteX27" fmla="*/ 15171 w 1152648"/>
                  <a:gd name="connsiteY27" fmla="*/ 1016889 h 1123283"/>
                  <a:gd name="connsiteX28" fmla="*/ 491802 w 1152648"/>
                  <a:gd name="connsiteY28" fmla="*/ 938022 h 1123283"/>
                  <a:gd name="connsiteX29" fmla="*/ 935572 w 1152648"/>
                  <a:gd name="connsiteY29" fmla="*/ 938022 h 1123283"/>
                  <a:gd name="connsiteX30" fmla="*/ 949383 w 1152648"/>
                  <a:gd name="connsiteY30" fmla="*/ 951833 h 1123283"/>
                  <a:gd name="connsiteX31" fmla="*/ 935572 w 1152648"/>
                  <a:gd name="connsiteY31" fmla="*/ 965644 h 1123283"/>
                  <a:gd name="connsiteX32" fmla="*/ 491802 w 1152648"/>
                  <a:gd name="connsiteY32" fmla="*/ 965644 h 1123283"/>
                  <a:gd name="connsiteX33" fmla="*/ 477991 w 1152648"/>
                  <a:gd name="connsiteY33" fmla="*/ 951833 h 1123283"/>
                  <a:gd name="connsiteX34" fmla="*/ 491802 w 1152648"/>
                  <a:gd name="connsiteY34" fmla="*/ 938022 h 1123283"/>
                  <a:gd name="connsiteX35" fmla="*/ 491802 w 1152648"/>
                  <a:gd name="connsiteY35" fmla="*/ 859250 h 1123283"/>
                  <a:gd name="connsiteX36" fmla="*/ 935572 w 1152648"/>
                  <a:gd name="connsiteY36" fmla="*/ 859250 h 1123283"/>
                  <a:gd name="connsiteX37" fmla="*/ 949383 w 1152648"/>
                  <a:gd name="connsiteY37" fmla="*/ 873061 h 1123283"/>
                  <a:gd name="connsiteX38" fmla="*/ 935572 w 1152648"/>
                  <a:gd name="connsiteY38" fmla="*/ 886873 h 1123283"/>
                  <a:gd name="connsiteX39" fmla="*/ 491802 w 1152648"/>
                  <a:gd name="connsiteY39" fmla="*/ 886873 h 1123283"/>
                  <a:gd name="connsiteX40" fmla="*/ 477991 w 1152648"/>
                  <a:gd name="connsiteY40" fmla="*/ 873061 h 1123283"/>
                  <a:gd name="connsiteX41" fmla="*/ 491802 w 1152648"/>
                  <a:gd name="connsiteY41" fmla="*/ 859250 h 1123283"/>
                  <a:gd name="connsiteX42" fmla="*/ 15171 w 1152648"/>
                  <a:gd name="connsiteY42" fmla="*/ 859250 h 1123283"/>
                  <a:gd name="connsiteX43" fmla="*/ 422937 w 1152648"/>
                  <a:gd name="connsiteY43" fmla="*/ 859250 h 1123283"/>
                  <a:gd name="connsiteX44" fmla="*/ 436748 w 1152648"/>
                  <a:gd name="connsiteY44" fmla="*/ 873061 h 1123283"/>
                  <a:gd name="connsiteX45" fmla="*/ 422937 w 1152648"/>
                  <a:gd name="connsiteY45" fmla="*/ 886873 h 1123283"/>
                  <a:gd name="connsiteX46" fmla="*/ 15171 w 1152648"/>
                  <a:gd name="connsiteY46" fmla="*/ 886873 h 1123283"/>
                  <a:gd name="connsiteX47" fmla="*/ 1360 w 1152648"/>
                  <a:gd name="connsiteY47" fmla="*/ 873061 h 1123283"/>
                  <a:gd name="connsiteX48" fmla="*/ 15171 w 1152648"/>
                  <a:gd name="connsiteY48" fmla="*/ 859250 h 1123283"/>
                  <a:gd name="connsiteX49" fmla="*/ 491802 w 1152648"/>
                  <a:gd name="connsiteY49" fmla="*/ 780479 h 1123283"/>
                  <a:gd name="connsiteX50" fmla="*/ 935572 w 1152648"/>
                  <a:gd name="connsiteY50" fmla="*/ 780479 h 1123283"/>
                  <a:gd name="connsiteX51" fmla="*/ 949383 w 1152648"/>
                  <a:gd name="connsiteY51" fmla="*/ 794290 h 1123283"/>
                  <a:gd name="connsiteX52" fmla="*/ 935572 w 1152648"/>
                  <a:gd name="connsiteY52" fmla="*/ 808101 h 1123283"/>
                  <a:gd name="connsiteX53" fmla="*/ 491802 w 1152648"/>
                  <a:gd name="connsiteY53" fmla="*/ 808101 h 1123283"/>
                  <a:gd name="connsiteX54" fmla="*/ 477991 w 1152648"/>
                  <a:gd name="connsiteY54" fmla="*/ 794290 h 1123283"/>
                  <a:gd name="connsiteX55" fmla="*/ 491802 w 1152648"/>
                  <a:gd name="connsiteY55" fmla="*/ 780479 h 1123283"/>
                  <a:gd name="connsiteX56" fmla="*/ 15171 w 1152648"/>
                  <a:gd name="connsiteY56" fmla="*/ 780479 h 1123283"/>
                  <a:gd name="connsiteX57" fmla="*/ 422937 w 1152648"/>
                  <a:gd name="connsiteY57" fmla="*/ 780479 h 1123283"/>
                  <a:gd name="connsiteX58" fmla="*/ 436748 w 1152648"/>
                  <a:gd name="connsiteY58" fmla="*/ 794290 h 1123283"/>
                  <a:gd name="connsiteX59" fmla="*/ 422937 w 1152648"/>
                  <a:gd name="connsiteY59" fmla="*/ 808101 h 1123283"/>
                  <a:gd name="connsiteX60" fmla="*/ 15171 w 1152648"/>
                  <a:gd name="connsiteY60" fmla="*/ 808101 h 1123283"/>
                  <a:gd name="connsiteX61" fmla="*/ 1360 w 1152648"/>
                  <a:gd name="connsiteY61" fmla="*/ 794290 h 1123283"/>
                  <a:gd name="connsiteX62" fmla="*/ 15171 w 1152648"/>
                  <a:gd name="connsiteY62" fmla="*/ 780479 h 1123283"/>
                  <a:gd name="connsiteX63" fmla="*/ 15171 w 1152648"/>
                  <a:gd name="connsiteY63" fmla="*/ 698754 h 1123283"/>
                  <a:gd name="connsiteX64" fmla="*/ 626105 w 1152648"/>
                  <a:gd name="connsiteY64" fmla="*/ 698754 h 1123283"/>
                  <a:gd name="connsiteX65" fmla="*/ 639916 w 1152648"/>
                  <a:gd name="connsiteY65" fmla="*/ 712565 h 1123283"/>
                  <a:gd name="connsiteX66" fmla="*/ 626105 w 1152648"/>
                  <a:gd name="connsiteY66" fmla="*/ 726377 h 1123283"/>
                  <a:gd name="connsiteX67" fmla="*/ 15171 w 1152648"/>
                  <a:gd name="connsiteY67" fmla="*/ 726377 h 1123283"/>
                  <a:gd name="connsiteX68" fmla="*/ 1360 w 1152648"/>
                  <a:gd name="connsiteY68" fmla="*/ 712565 h 1123283"/>
                  <a:gd name="connsiteX69" fmla="*/ 15171 w 1152648"/>
                  <a:gd name="connsiteY69" fmla="*/ 698754 h 1123283"/>
                  <a:gd name="connsiteX70" fmla="*/ 491802 w 1152648"/>
                  <a:gd name="connsiteY70" fmla="*/ 619982 h 1123283"/>
                  <a:gd name="connsiteX71" fmla="*/ 935572 w 1152648"/>
                  <a:gd name="connsiteY71" fmla="*/ 619982 h 1123283"/>
                  <a:gd name="connsiteX72" fmla="*/ 949383 w 1152648"/>
                  <a:gd name="connsiteY72" fmla="*/ 633793 h 1123283"/>
                  <a:gd name="connsiteX73" fmla="*/ 935572 w 1152648"/>
                  <a:gd name="connsiteY73" fmla="*/ 647605 h 1123283"/>
                  <a:gd name="connsiteX74" fmla="*/ 491802 w 1152648"/>
                  <a:gd name="connsiteY74" fmla="*/ 647605 h 1123283"/>
                  <a:gd name="connsiteX75" fmla="*/ 477991 w 1152648"/>
                  <a:gd name="connsiteY75" fmla="*/ 633793 h 1123283"/>
                  <a:gd name="connsiteX76" fmla="*/ 491802 w 1152648"/>
                  <a:gd name="connsiteY76" fmla="*/ 619982 h 1123283"/>
                  <a:gd name="connsiteX77" fmla="*/ 15171 w 1152648"/>
                  <a:gd name="connsiteY77" fmla="*/ 619982 h 1123283"/>
                  <a:gd name="connsiteX78" fmla="*/ 422937 w 1152648"/>
                  <a:gd name="connsiteY78" fmla="*/ 619982 h 1123283"/>
                  <a:gd name="connsiteX79" fmla="*/ 436748 w 1152648"/>
                  <a:gd name="connsiteY79" fmla="*/ 633793 h 1123283"/>
                  <a:gd name="connsiteX80" fmla="*/ 422937 w 1152648"/>
                  <a:gd name="connsiteY80" fmla="*/ 647605 h 1123283"/>
                  <a:gd name="connsiteX81" fmla="*/ 15171 w 1152648"/>
                  <a:gd name="connsiteY81" fmla="*/ 647605 h 1123283"/>
                  <a:gd name="connsiteX82" fmla="*/ 1360 w 1152648"/>
                  <a:gd name="connsiteY82" fmla="*/ 633793 h 1123283"/>
                  <a:gd name="connsiteX83" fmla="*/ 15171 w 1152648"/>
                  <a:gd name="connsiteY83" fmla="*/ 619982 h 1123283"/>
                  <a:gd name="connsiteX84" fmla="*/ 491802 w 1152648"/>
                  <a:gd name="connsiteY84" fmla="*/ 541115 h 1123283"/>
                  <a:gd name="connsiteX85" fmla="*/ 935572 w 1152648"/>
                  <a:gd name="connsiteY85" fmla="*/ 541115 h 1123283"/>
                  <a:gd name="connsiteX86" fmla="*/ 949383 w 1152648"/>
                  <a:gd name="connsiteY86" fmla="*/ 554926 h 1123283"/>
                  <a:gd name="connsiteX87" fmla="*/ 935572 w 1152648"/>
                  <a:gd name="connsiteY87" fmla="*/ 568738 h 1123283"/>
                  <a:gd name="connsiteX88" fmla="*/ 491802 w 1152648"/>
                  <a:gd name="connsiteY88" fmla="*/ 568738 h 1123283"/>
                  <a:gd name="connsiteX89" fmla="*/ 477991 w 1152648"/>
                  <a:gd name="connsiteY89" fmla="*/ 554926 h 1123283"/>
                  <a:gd name="connsiteX90" fmla="*/ 491802 w 1152648"/>
                  <a:gd name="connsiteY90" fmla="*/ 541115 h 1123283"/>
                  <a:gd name="connsiteX91" fmla="*/ 15171 w 1152648"/>
                  <a:gd name="connsiteY91" fmla="*/ 541115 h 1123283"/>
                  <a:gd name="connsiteX92" fmla="*/ 422937 w 1152648"/>
                  <a:gd name="connsiteY92" fmla="*/ 541115 h 1123283"/>
                  <a:gd name="connsiteX93" fmla="*/ 436748 w 1152648"/>
                  <a:gd name="connsiteY93" fmla="*/ 554926 h 1123283"/>
                  <a:gd name="connsiteX94" fmla="*/ 422937 w 1152648"/>
                  <a:gd name="connsiteY94" fmla="*/ 568738 h 1123283"/>
                  <a:gd name="connsiteX95" fmla="*/ 15171 w 1152648"/>
                  <a:gd name="connsiteY95" fmla="*/ 568738 h 1123283"/>
                  <a:gd name="connsiteX96" fmla="*/ 1360 w 1152648"/>
                  <a:gd name="connsiteY96" fmla="*/ 554926 h 1123283"/>
                  <a:gd name="connsiteX97" fmla="*/ 15171 w 1152648"/>
                  <a:gd name="connsiteY97" fmla="*/ 541115 h 1123283"/>
                  <a:gd name="connsiteX98" fmla="*/ 491802 w 1152648"/>
                  <a:gd name="connsiteY98" fmla="*/ 462344 h 1123283"/>
                  <a:gd name="connsiteX99" fmla="*/ 935572 w 1152648"/>
                  <a:gd name="connsiteY99" fmla="*/ 462344 h 1123283"/>
                  <a:gd name="connsiteX100" fmla="*/ 949383 w 1152648"/>
                  <a:gd name="connsiteY100" fmla="*/ 476155 h 1123283"/>
                  <a:gd name="connsiteX101" fmla="*/ 935572 w 1152648"/>
                  <a:gd name="connsiteY101" fmla="*/ 489967 h 1123283"/>
                  <a:gd name="connsiteX102" fmla="*/ 491802 w 1152648"/>
                  <a:gd name="connsiteY102" fmla="*/ 489967 h 1123283"/>
                  <a:gd name="connsiteX103" fmla="*/ 477991 w 1152648"/>
                  <a:gd name="connsiteY103" fmla="*/ 476155 h 1123283"/>
                  <a:gd name="connsiteX104" fmla="*/ 491802 w 1152648"/>
                  <a:gd name="connsiteY104" fmla="*/ 462344 h 1123283"/>
                  <a:gd name="connsiteX105" fmla="*/ 15171 w 1152648"/>
                  <a:gd name="connsiteY105" fmla="*/ 462344 h 1123283"/>
                  <a:gd name="connsiteX106" fmla="*/ 422937 w 1152648"/>
                  <a:gd name="connsiteY106" fmla="*/ 462344 h 1123283"/>
                  <a:gd name="connsiteX107" fmla="*/ 436748 w 1152648"/>
                  <a:gd name="connsiteY107" fmla="*/ 476155 h 1123283"/>
                  <a:gd name="connsiteX108" fmla="*/ 422937 w 1152648"/>
                  <a:gd name="connsiteY108" fmla="*/ 489967 h 1123283"/>
                  <a:gd name="connsiteX109" fmla="*/ 15171 w 1152648"/>
                  <a:gd name="connsiteY109" fmla="*/ 489967 h 1123283"/>
                  <a:gd name="connsiteX110" fmla="*/ 1360 w 1152648"/>
                  <a:gd name="connsiteY110" fmla="*/ 476155 h 1123283"/>
                  <a:gd name="connsiteX111" fmla="*/ 15171 w 1152648"/>
                  <a:gd name="connsiteY111" fmla="*/ 462344 h 1123283"/>
                  <a:gd name="connsiteX112" fmla="*/ 491802 w 1152648"/>
                  <a:gd name="connsiteY112" fmla="*/ 383477 h 1123283"/>
                  <a:gd name="connsiteX113" fmla="*/ 935572 w 1152648"/>
                  <a:gd name="connsiteY113" fmla="*/ 383477 h 1123283"/>
                  <a:gd name="connsiteX114" fmla="*/ 949383 w 1152648"/>
                  <a:gd name="connsiteY114" fmla="*/ 397288 h 1123283"/>
                  <a:gd name="connsiteX115" fmla="*/ 935572 w 1152648"/>
                  <a:gd name="connsiteY115" fmla="*/ 411100 h 1123283"/>
                  <a:gd name="connsiteX116" fmla="*/ 491802 w 1152648"/>
                  <a:gd name="connsiteY116" fmla="*/ 411100 h 1123283"/>
                  <a:gd name="connsiteX117" fmla="*/ 477991 w 1152648"/>
                  <a:gd name="connsiteY117" fmla="*/ 397288 h 1123283"/>
                  <a:gd name="connsiteX118" fmla="*/ 491802 w 1152648"/>
                  <a:gd name="connsiteY118" fmla="*/ 383477 h 1123283"/>
                  <a:gd name="connsiteX119" fmla="*/ 15171 w 1152648"/>
                  <a:gd name="connsiteY119" fmla="*/ 383477 h 1123283"/>
                  <a:gd name="connsiteX120" fmla="*/ 422937 w 1152648"/>
                  <a:gd name="connsiteY120" fmla="*/ 383477 h 1123283"/>
                  <a:gd name="connsiteX121" fmla="*/ 436748 w 1152648"/>
                  <a:gd name="connsiteY121" fmla="*/ 397288 h 1123283"/>
                  <a:gd name="connsiteX122" fmla="*/ 422937 w 1152648"/>
                  <a:gd name="connsiteY122" fmla="*/ 411100 h 1123283"/>
                  <a:gd name="connsiteX123" fmla="*/ 15171 w 1152648"/>
                  <a:gd name="connsiteY123" fmla="*/ 411100 h 1123283"/>
                  <a:gd name="connsiteX124" fmla="*/ 1360 w 1152648"/>
                  <a:gd name="connsiteY124" fmla="*/ 397288 h 1123283"/>
                  <a:gd name="connsiteX125" fmla="*/ 15171 w 1152648"/>
                  <a:gd name="connsiteY125" fmla="*/ 383477 h 1123283"/>
                  <a:gd name="connsiteX126" fmla="*/ 491802 w 1152648"/>
                  <a:gd name="connsiteY126" fmla="*/ 304705 h 1123283"/>
                  <a:gd name="connsiteX127" fmla="*/ 935572 w 1152648"/>
                  <a:gd name="connsiteY127" fmla="*/ 304705 h 1123283"/>
                  <a:gd name="connsiteX128" fmla="*/ 949383 w 1152648"/>
                  <a:gd name="connsiteY128" fmla="*/ 318516 h 1123283"/>
                  <a:gd name="connsiteX129" fmla="*/ 935572 w 1152648"/>
                  <a:gd name="connsiteY129" fmla="*/ 332327 h 1123283"/>
                  <a:gd name="connsiteX130" fmla="*/ 491802 w 1152648"/>
                  <a:gd name="connsiteY130" fmla="*/ 332327 h 1123283"/>
                  <a:gd name="connsiteX131" fmla="*/ 477991 w 1152648"/>
                  <a:gd name="connsiteY131" fmla="*/ 318516 h 1123283"/>
                  <a:gd name="connsiteX132" fmla="*/ 491802 w 1152648"/>
                  <a:gd name="connsiteY132" fmla="*/ 304705 h 1123283"/>
                  <a:gd name="connsiteX133" fmla="*/ 218959 w 1152648"/>
                  <a:gd name="connsiteY133" fmla="*/ 294632 h 1123283"/>
                  <a:gd name="connsiteX134" fmla="*/ 410554 w 1152648"/>
                  <a:gd name="connsiteY134" fmla="*/ 303657 h 1123283"/>
                  <a:gd name="connsiteX135" fmla="*/ 437224 w 1152648"/>
                  <a:gd name="connsiteY135" fmla="*/ 315564 h 1123283"/>
                  <a:gd name="connsiteX136" fmla="*/ 409030 w 1152648"/>
                  <a:gd name="connsiteY136" fmla="*/ 333090 h 1123283"/>
                  <a:gd name="connsiteX137" fmla="*/ 218816 w 1152648"/>
                  <a:gd name="connsiteY137" fmla="*/ 333280 h 1123283"/>
                  <a:gd name="connsiteX138" fmla="*/ 28506 w 1152648"/>
                  <a:gd name="connsiteY138" fmla="*/ 333185 h 1123283"/>
                  <a:gd name="connsiteX139" fmla="*/ 27 w 1152648"/>
                  <a:gd name="connsiteY139" fmla="*/ 314897 h 1123283"/>
                  <a:gd name="connsiteX140" fmla="*/ 27078 w 1152648"/>
                  <a:gd name="connsiteY140" fmla="*/ 295466 h 1123283"/>
                  <a:gd name="connsiteX141" fmla="*/ 218959 w 1152648"/>
                  <a:gd name="connsiteY141" fmla="*/ 294632 h 1123283"/>
                  <a:gd name="connsiteX142" fmla="*/ 14981 w 1152648"/>
                  <a:gd name="connsiteY142" fmla="*/ 115253 h 1123283"/>
                  <a:gd name="connsiteX143" fmla="*/ 1138836 w 1152648"/>
                  <a:gd name="connsiteY143" fmla="*/ 115253 h 1123283"/>
                  <a:gd name="connsiteX144" fmla="*/ 1152647 w 1152648"/>
                  <a:gd name="connsiteY144" fmla="*/ 129064 h 1123283"/>
                  <a:gd name="connsiteX145" fmla="*/ 1138836 w 1152648"/>
                  <a:gd name="connsiteY145" fmla="*/ 142876 h 1123283"/>
                  <a:gd name="connsiteX146" fmla="*/ 14981 w 1152648"/>
                  <a:gd name="connsiteY146" fmla="*/ 142876 h 1123283"/>
                  <a:gd name="connsiteX147" fmla="*/ 1170 w 1152648"/>
                  <a:gd name="connsiteY147" fmla="*/ 129064 h 1123283"/>
                  <a:gd name="connsiteX148" fmla="*/ 14981 w 1152648"/>
                  <a:gd name="connsiteY148" fmla="*/ 115253 h 1123283"/>
                  <a:gd name="connsiteX149" fmla="*/ 260154 w 1152648"/>
                  <a:gd name="connsiteY149" fmla="*/ 0 h 1123283"/>
                  <a:gd name="connsiteX150" fmla="*/ 916808 w 1152648"/>
                  <a:gd name="connsiteY150" fmla="*/ 0 h 1123283"/>
                  <a:gd name="connsiteX151" fmla="*/ 954908 w 1152648"/>
                  <a:gd name="connsiteY151" fmla="*/ 38100 h 1123283"/>
                  <a:gd name="connsiteX152" fmla="*/ 916808 w 1152648"/>
                  <a:gd name="connsiteY152" fmla="*/ 76200 h 1123283"/>
                  <a:gd name="connsiteX153" fmla="*/ 260154 w 1152648"/>
                  <a:gd name="connsiteY153" fmla="*/ 76200 h 1123283"/>
                  <a:gd name="connsiteX154" fmla="*/ 222054 w 1152648"/>
                  <a:gd name="connsiteY154" fmla="*/ 38100 h 1123283"/>
                  <a:gd name="connsiteX155" fmla="*/ 260154 w 1152648"/>
                  <a:gd name="connsiteY155" fmla="*/ 0 h 1123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</a:cxnLst>
                <a:rect l="l" t="t" r="r" b="b"/>
                <a:pathLst>
                  <a:path w="1152648" h="1123283">
                    <a:moveTo>
                      <a:pt x="491802" y="1095661"/>
                    </a:moveTo>
                    <a:lnTo>
                      <a:pt x="935572" y="1095661"/>
                    </a:lnTo>
                    <a:cubicBezTo>
                      <a:pt x="943192" y="1095661"/>
                      <a:pt x="949383" y="1101852"/>
                      <a:pt x="949383" y="1109472"/>
                    </a:cubicBezTo>
                    <a:cubicBezTo>
                      <a:pt x="949383" y="1117092"/>
                      <a:pt x="943192" y="1123283"/>
                      <a:pt x="935572" y="1123283"/>
                    </a:cubicBezTo>
                    <a:lnTo>
                      <a:pt x="491802" y="1123283"/>
                    </a:lnTo>
                    <a:cubicBezTo>
                      <a:pt x="484182" y="1123283"/>
                      <a:pt x="477991" y="1117092"/>
                      <a:pt x="477991" y="1109472"/>
                    </a:cubicBezTo>
                    <a:cubicBezTo>
                      <a:pt x="477991" y="1101852"/>
                      <a:pt x="484182" y="1095661"/>
                      <a:pt x="491802" y="1095661"/>
                    </a:cubicBezTo>
                    <a:close/>
                    <a:moveTo>
                      <a:pt x="15171" y="1095661"/>
                    </a:moveTo>
                    <a:lnTo>
                      <a:pt x="422937" y="1095661"/>
                    </a:lnTo>
                    <a:cubicBezTo>
                      <a:pt x="430556" y="1095661"/>
                      <a:pt x="436748" y="1101852"/>
                      <a:pt x="436748" y="1109472"/>
                    </a:cubicBezTo>
                    <a:cubicBezTo>
                      <a:pt x="436748" y="1117092"/>
                      <a:pt x="430556" y="1123283"/>
                      <a:pt x="422937" y="1123283"/>
                    </a:cubicBezTo>
                    <a:lnTo>
                      <a:pt x="15171" y="1123283"/>
                    </a:lnTo>
                    <a:cubicBezTo>
                      <a:pt x="7551" y="1123283"/>
                      <a:pt x="1360" y="1117092"/>
                      <a:pt x="1360" y="1109472"/>
                    </a:cubicBezTo>
                    <a:cubicBezTo>
                      <a:pt x="1360" y="1101852"/>
                      <a:pt x="7551" y="1095661"/>
                      <a:pt x="15171" y="1095661"/>
                    </a:cubicBezTo>
                    <a:close/>
                    <a:moveTo>
                      <a:pt x="491802" y="1016889"/>
                    </a:moveTo>
                    <a:lnTo>
                      <a:pt x="935572" y="1016889"/>
                    </a:lnTo>
                    <a:cubicBezTo>
                      <a:pt x="943192" y="1016889"/>
                      <a:pt x="949383" y="1023080"/>
                      <a:pt x="949383" y="1030700"/>
                    </a:cubicBezTo>
                    <a:cubicBezTo>
                      <a:pt x="949383" y="1038320"/>
                      <a:pt x="943192" y="1044512"/>
                      <a:pt x="935572" y="1044512"/>
                    </a:cubicBezTo>
                    <a:lnTo>
                      <a:pt x="491802" y="1044512"/>
                    </a:lnTo>
                    <a:cubicBezTo>
                      <a:pt x="484182" y="1044512"/>
                      <a:pt x="477991" y="1038320"/>
                      <a:pt x="477991" y="1030700"/>
                    </a:cubicBezTo>
                    <a:cubicBezTo>
                      <a:pt x="477991" y="1023080"/>
                      <a:pt x="484182" y="1016889"/>
                      <a:pt x="491802" y="1016889"/>
                    </a:cubicBezTo>
                    <a:close/>
                    <a:moveTo>
                      <a:pt x="15171" y="1016889"/>
                    </a:moveTo>
                    <a:lnTo>
                      <a:pt x="422937" y="1016889"/>
                    </a:lnTo>
                    <a:cubicBezTo>
                      <a:pt x="430556" y="1016889"/>
                      <a:pt x="436748" y="1023080"/>
                      <a:pt x="436748" y="1030700"/>
                    </a:cubicBezTo>
                    <a:cubicBezTo>
                      <a:pt x="436748" y="1038320"/>
                      <a:pt x="430556" y="1044512"/>
                      <a:pt x="422937" y="1044512"/>
                    </a:cubicBezTo>
                    <a:lnTo>
                      <a:pt x="15171" y="1044512"/>
                    </a:lnTo>
                    <a:cubicBezTo>
                      <a:pt x="7551" y="1044512"/>
                      <a:pt x="1360" y="1038320"/>
                      <a:pt x="1360" y="1030700"/>
                    </a:cubicBezTo>
                    <a:cubicBezTo>
                      <a:pt x="1360" y="1023080"/>
                      <a:pt x="7551" y="1016889"/>
                      <a:pt x="15171" y="1016889"/>
                    </a:cubicBezTo>
                    <a:close/>
                    <a:moveTo>
                      <a:pt x="491802" y="938022"/>
                    </a:moveTo>
                    <a:lnTo>
                      <a:pt x="935572" y="938022"/>
                    </a:lnTo>
                    <a:cubicBezTo>
                      <a:pt x="943192" y="938022"/>
                      <a:pt x="949383" y="944213"/>
                      <a:pt x="949383" y="951833"/>
                    </a:cubicBezTo>
                    <a:cubicBezTo>
                      <a:pt x="949383" y="959453"/>
                      <a:pt x="943192" y="965644"/>
                      <a:pt x="935572" y="965644"/>
                    </a:cubicBezTo>
                    <a:lnTo>
                      <a:pt x="491802" y="965644"/>
                    </a:lnTo>
                    <a:cubicBezTo>
                      <a:pt x="484182" y="965644"/>
                      <a:pt x="477991" y="959453"/>
                      <a:pt x="477991" y="951833"/>
                    </a:cubicBezTo>
                    <a:cubicBezTo>
                      <a:pt x="477991" y="944213"/>
                      <a:pt x="484182" y="938022"/>
                      <a:pt x="491802" y="938022"/>
                    </a:cubicBezTo>
                    <a:close/>
                    <a:moveTo>
                      <a:pt x="491802" y="859250"/>
                    </a:moveTo>
                    <a:lnTo>
                      <a:pt x="935572" y="859250"/>
                    </a:lnTo>
                    <a:cubicBezTo>
                      <a:pt x="943192" y="859250"/>
                      <a:pt x="949383" y="865441"/>
                      <a:pt x="949383" y="873061"/>
                    </a:cubicBezTo>
                    <a:cubicBezTo>
                      <a:pt x="949383" y="880681"/>
                      <a:pt x="943192" y="886873"/>
                      <a:pt x="935572" y="886873"/>
                    </a:cubicBezTo>
                    <a:lnTo>
                      <a:pt x="491802" y="886873"/>
                    </a:lnTo>
                    <a:cubicBezTo>
                      <a:pt x="484182" y="886873"/>
                      <a:pt x="477991" y="880681"/>
                      <a:pt x="477991" y="873061"/>
                    </a:cubicBezTo>
                    <a:cubicBezTo>
                      <a:pt x="477991" y="865441"/>
                      <a:pt x="484182" y="859250"/>
                      <a:pt x="491802" y="859250"/>
                    </a:cubicBezTo>
                    <a:close/>
                    <a:moveTo>
                      <a:pt x="15171" y="859250"/>
                    </a:moveTo>
                    <a:lnTo>
                      <a:pt x="422937" y="859250"/>
                    </a:lnTo>
                    <a:cubicBezTo>
                      <a:pt x="430556" y="859250"/>
                      <a:pt x="436748" y="865441"/>
                      <a:pt x="436748" y="873061"/>
                    </a:cubicBezTo>
                    <a:cubicBezTo>
                      <a:pt x="436748" y="880681"/>
                      <a:pt x="430556" y="886873"/>
                      <a:pt x="422937" y="886873"/>
                    </a:cubicBezTo>
                    <a:lnTo>
                      <a:pt x="15171" y="886873"/>
                    </a:lnTo>
                    <a:cubicBezTo>
                      <a:pt x="7551" y="886873"/>
                      <a:pt x="1360" y="880681"/>
                      <a:pt x="1360" y="873061"/>
                    </a:cubicBezTo>
                    <a:cubicBezTo>
                      <a:pt x="1360" y="865441"/>
                      <a:pt x="7551" y="859250"/>
                      <a:pt x="15171" y="859250"/>
                    </a:cubicBezTo>
                    <a:close/>
                    <a:moveTo>
                      <a:pt x="491802" y="780479"/>
                    </a:moveTo>
                    <a:lnTo>
                      <a:pt x="935572" y="780479"/>
                    </a:lnTo>
                    <a:cubicBezTo>
                      <a:pt x="943192" y="780479"/>
                      <a:pt x="949383" y="786670"/>
                      <a:pt x="949383" y="794290"/>
                    </a:cubicBezTo>
                    <a:cubicBezTo>
                      <a:pt x="949383" y="801815"/>
                      <a:pt x="943192" y="808101"/>
                      <a:pt x="935572" y="808101"/>
                    </a:cubicBezTo>
                    <a:lnTo>
                      <a:pt x="491802" y="808101"/>
                    </a:lnTo>
                    <a:cubicBezTo>
                      <a:pt x="484182" y="808101"/>
                      <a:pt x="477991" y="801910"/>
                      <a:pt x="477991" y="794290"/>
                    </a:cubicBezTo>
                    <a:cubicBezTo>
                      <a:pt x="477991" y="786670"/>
                      <a:pt x="484182" y="780479"/>
                      <a:pt x="491802" y="780479"/>
                    </a:cubicBezTo>
                    <a:close/>
                    <a:moveTo>
                      <a:pt x="15171" y="780479"/>
                    </a:moveTo>
                    <a:lnTo>
                      <a:pt x="422937" y="780479"/>
                    </a:lnTo>
                    <a:cubicBezTo>
                      <a:pt x="430556" y="780479"/>
                      <a:pt x="436748" y="786670"/>
                      <a:pt x="436748" y="794290"/>
                    </a:cubicBezTo>
                    <a:cubicBezTo>
                      <a:pt x="436748" y="801815"/>
                      <a:pt x="430556" y="808101"/>
                      <a:pt x="422937" y="808101"/>
                    </a:cubicBezTo>
                    <a:lnTo>
                      <a:pt x="15171" y="808101"/>
                    </a:lnTo>
                    <a:cubicBezTo>
                      <a:pt x="7551" y="808101"/>
                      <a:pt x="1360" y="801910"/>
                      <a:pt x="1360" y="794290"/>
                    </a:cubicBezTo>
                    <a:cubicBezTo>
                      <a:pt x="1360" y="786670"/>
                      <a:pt x="7551" y="780479"/>
                      <a:pt x="15171" y="780479"/>
                    </a:cubicBezTo>
                    <a:close/>
                    <a:moveTo>
                      <a:pt x="15171" y="698754"/>
                    </a:moveTo>
                    <a:lnTo>
                      <a:pt x="626105" y="698754"/>
                    </a:lnTo>
                    <a:cubicBezTo>
                      <a:pt x="633725" y="698754"/>
                      <a:pt x="639916" y="704945"/>
                      <a:pt x="639916" y="712565"/>
                    </a:cubicBezTo>
                    <a:cubicBezTo>
                      <a:pt x="640011" y="720185"/>
                      <a:pt x="633725" y="726377"/>
                      <a:pt x="626105" y="726377"/>
                    </a:cubicBezTo>
                    <a:lnTo>
                      <a:pt x="15171" y="726377"/>
                    </a:lnTo>
                    <a:cubicBezTo>
                      <a:pt x="7551" y="726377"/>
                      <a:pt x="1360" y="720185"/>
                      <a:pt x="1360" y="712565"/>
                    </a:cubicBezTo>
                    <a:cubicBezTo>
                      <a:pt x="1360" y="704945"/>
                      <a:pt x="7551" y="698754"/>
                      <a:pt x="15171" y="698754"/>
                    </a:cubicBezTo>
                    <a:close/>
                    <a:moveTo>
                      <a:pt x="491802" y="619982"/>
                    </a:moveTo>
                    <a:lnTo>
                      <a:pt x="935572" y="619982"/>
                    </a:lnTo>
                    <a:cubicBezTo>
                      <a:pt x="943192" y="619982"/>
                      <a:pt x="949383" y="626173"/>
                      <a:pt x="949383" y="633793"/>
                    </a:cubicBezTo>
                    <a:cubicBezTo>
                      <a:pt x="949383" y="641318"/>
                      <a:pt x="943192" y="647605"/>
                      <a:pt x="935572" y="647605"/>
                    </a:cubicBezTo>
                    <a:lnTo>
                      <a:pt x="491802" y="647605"/>
                    </a:lnTo>
                    <a:cubicBezTo>
                      <a:pt x="484182" y="647605"/>
                      <a:pt x="477991" y="641413"/>
                      <a:pt x="477991" y="633793"/>
                    </a:cubicBezTo>
                    <a:cubicBezTo>
                      <a:pt x="477991" y="626173"/>
                      <a:pt x="484182" y="619982"/>
                      <a:pt x="491802" y="619982"/>
                    </a:cubicBezTo>
                    <a:close/>
                    <a:moveTo>
                      <a:pt x="15171" y="619982"/>
                    </a:moveTo>
                    <a:lnTo>
                      <a:pt x="422937" y="619982"/>
                    </a:lnTo>
                    <a:cubicBezTo>
                      <a:pt x="430556" y="619982"/>
                      <a:pt x="436748" y="626173"/>
                      <a:pt x="436748" y="633793"/>
                    </a:cubicBezTo>
                    <a:cubicBezTo>
                      <a:pt x="436748" y="641318"/>
                      <a:pt x="430556" y="647605"/>
                      <a:pt x="422937" y="647605"/>
                    </a:cubicBezTo>
                    <a:lnTo>
                      <a:pt x="15171" y="647605"/>
                    </a:lnTo>
                    <a:cubicBezTo>
                      <a:pt x="7551" y="647605"/>
                      <a:pt x="1360" y="641413"/>
                      <a:pt x="1360" y="633793"/>
                    </a:cubicBezTo>
                    <a:cubicBezTo>
                      <a:pt x="1360" y="626173"/>
                      <a:pt x="7551" y="619982"/>
                      <a:pt x="15171" y="619982"/>
                    </a:cubicBezTo>
                    <a:close/>
                    <a:moveTo>
                      <a:pt x="491802" y="541115"/>
                    </a:moveTo>
                    <a:lnTo>
                      <a:pt x="935572" y="541115"/>
                    </a:lnTo>
                    <a:cubicBezTo>
                      <a:pt x="943192" y="541115"/>
                      <a:pt x="949383" y="547306"/>
                      <a:pt x="949383" y="554926"/>
                    </a:cubicBezTo>
                    <a:cubicBezTo>
                      <a:pt x="949383" y="562546"/>
                      <a:pt x="943192" y="568738"/>
                      <a:pt x="935572" y="568738"/>
                    </a:cubicBezTo>
                    <a:lnTo>
                      <a:pt x="491802" y="568738"/>
                    </a:lnTo>
                    <a:cubicBezTo>
                      <a:pt x="484182" y="568738"/>
                      <a:pt x="477991" y="562546"/>
                      <a:pt x="477991" y="554926"/>
                    </a:cubicBezTo>
                    <a:cubicBezTo>
                      <a:pt x="477991" y="547306"/>
                      <a:pt x="484182" y="541115"/>
                      <a:pt x="491802" y="541115"/>
                    </a:cubicBezTo>
                    <a:close/>
                    <a:moveTo>
                      <a:pt x="15171" y="541115"/>
                    </a:moveTo>
                    <a:lnTo>
                      <a:pt x="422937" y="541115"/>
                    </a:lnTo>
                    <a:cubicBezTo>
                      <a:pt x="430556" y="541115"/>
                      <a:pt x="436748" y="547306"/>
                      <a:pt x="436748" y="554926"/>
                    </a:cubicBezTo>
                    <a:cubicBezTo>
                      <a:pt x="436748" y="562546"/>
                      <a:pt x="430556" y="568738"/>
                      <a:pt x="422937" y="568738"/>
                    </a:cubicBezTo>
                    <a:lnTo>
                      <a:pt x="15171" y="568738"/>
                    </a:lnTo>
                    <a:cubicBezTo>
                      <a:pt x="7551" y="568738"/>
                      <a:pt x="1360" y="562546"/>
                      <a:pt x="1360" y="554926"/>
                    </a:cubicBezTo>
                    <a:cubicBezTo>
                      <a:pt x="1360" y="547306"/>
                      <a:pt x="7551" y="541115"/>
                      <a:pt x="15171" y="541115"/>
                    </a:cubicBezTo>
                    <a:close/>
                    <a:moveTo>
                      <a:pt x="491802" y="462344"/>
                    </a:moveTo>
                    <a:lnTo>
                      <a:pt x="935572" y="462344"/>
                    </a:lnTo>
                    <a:cubicBezTo>
                      <a:pt x="943192" y="462344"/>
                      <a:pt x="949383" y="468535"/>
                      <a:pt x="949383" y="476155"/>
                    </a:cubicBezTo>
                    <a:cubicBezTo>
                      <a:pt x="949383" y="483775"/>
                      <a:pt x="943192" y="489967"/>
                      <a:pt x="935572" y="489967"/>
                    </a:cubicBezTo>
                    <a:lnTo>
                      <a:pt x="491802" y="489967"/>
                    </a:lnTo>
                    <a:cubicBezTo>
                      <a:pt x="484182" y="489967"/>
                      <a:pt x="477991" y="483775"/>
                      <a:pt x="477991" y="476155"/>
                    </a:cubicBezTo>
                    <a:cubicBezTo>
                      <a:pt x="477991" y="468535"/>
                      <a:pt x="484182" y="462344"/>
                      <a:pt x="491802" y="462344"/>
                    </a:cubicBezTo>
                    <a:close/>
                    <a:moveTo>
                      <a:pt x="15171" y="462344"/>
                    </a:moveTo>
                    <a:lnTo>
                      <a:pt x="422937" y="462344"/>
                    </a:lnTo>
                    <a:cubicBezTo>
                      <a:pt x="430556" y="462344"/>
                      <a:pt x="436748" y="468535"/>
                      <a:pt x="436748" y="476155"/>
                    </a:cubicBezTo>
                    <a:cubicBezTo>
                      <a:pt x="436748" y="483775"/>
                      <a:pt x="430556" y="489967"/>
                      <a:pt x="422937" y="489967"/>
                    </a:cubicBezTo>
                    <a:lnTo>
                      <a:pt x="15171" y="489967"/>
                    </a:lnTo>
                    <a:cubicBezTo>
                      <a:pt x="7551" y="489967"/>
                      <a:pt x="1360" y="483775"/>
                      <a:pt x="1360" y="476155"/>
                    </a:cubicBezTo>
                    <a:cubicBezTo>
                      <a:pt x="1360" y="468535"/>
                      <a:pt x="7551" y="462344"/>
                      <a:pt x="15171" y="462344"/>
                    </a:cubicBezTo>
                    <a:close/>
                    <a:moveTo>
                      <a:pt x="491802" y="383477"/>
                    </a:moveTo>
                    <a:lnTo>
                      <a:pt x="935572" y="383477"/>
                    </a:lnTo>
                    <a:cubicBezTo>
                      <a:pt x="943192" y="383477"/>
                      <a:pt x="949383" y="389668"/>
                      <a:pt x="949383" y="397288"/>
                    </a:cubicBezTo>
                    <a:cubicBezTo>
                      <a:pt x="949383" y="404908"/>
                      <a:pt x="943192" y="411100"/>
                      <a:pt x="935572" y="411100"/>
                    </a:cubicBezTo>
                    <a:lnTo>
                      <a:pt x="491802" y="411100"/>
                    </a:lnTo>
                    <a:cubicBezTo>
                      <a:pt x="484182" y="411100"/>
                      <a:pt x="477991" y="404908"/>
                      <a:pt x="477991" y="397288"/>
                    </a:cubicBezTo>
                    <a:cubicBezTo>
                      <a:pt x="477991" y="389668"/>
                      <a:pt x="484182" y="383477"/>
                      <a:pt x="491802" y="383477"/>
                    </a:cubicBezTo>
                    <a:close/>
                    <a:moveTo>
                      <a:pt x="15171" y="383477"/>
                    </a:moveTo>
                    <a:lnTo>
                      <a:pt x="422937" y="383477"/>
                    </a:lnTo>
                    <a:cubicBezTo>
                      <a:pt x="430556" y="383477"/>
                      <a:pt x="436748" y="389668"/>
                      <a:pt x="436748" y="397288"/>
                    </a:cubicBezTo>
                    <a:cubicBezTo>
                      <a:pt x="436748" y="404908"/>
                      <a:pt x="430556" y="411100"/>
                      <a:pt x="422937" y="411100"/>
                    </a:cubicBezTo>
                    <a:lnTo>
                      <a:pt x="15171" y="411100"/>
                    </a:lnTo>
                    <a:cubicBezTo>
                      <a:pt x="7551" y="411100"/>
                      <a:pt x="1360" y="404908"/>
                      <a:pt x="1360" y="397288"/>
                    </a:cubicBezTo>
                    <a:cubicBezTo>
                      <a:pt x="1360" y="389668"/>
                      <a:pt x="7551" y="383477"/>
                      <a:pt x="15171" y="383477"/>
                    </a:cubicBezTo>
                    <a:close/>
                    <a:moveTo>
                      <a:pt x="491802" y="304705"/>
                    </a:moveTo>
                    <a:lnTo>
                      <a:pt x="935572" y="304705"/>
                    </a:lnTo>
                    <a:cubicBezTo>
                      <a:pt x="943192" y="304705"/>
                      <a:pt x="949383" y="310896"/>
                      <a:pt x="949383" y="318516"/>
                    </a:cubicBezTo>
                    <a:cubicBezTo>
                      <a:pt x="949383" y="326136"/>
                      <a:pt x="943192" y="332327"/>
                      <a:pt x="935572" y="332327"/>
                    </a:cubicBezTo>
                    <a:lnTo>
                      <a:pt x="491802" y="332327"/>
                    </a:lnTo>
                    <a:cubicBezTo>
                      <a:pt x="484182" y="332327"/>
                      <a:pt x="477991" y="326136"/>
                      <a:pt x="477991" y="318516"/>
                    </a:cubicBezTo>
                    <a:cubicBezTo>
                      <a:pt x="477991" y="310896"/>
                      <a:pt x="484182" y="304705"/>
                      <a:pt x="491802" y="304705"/>
                    </a:cubicBezTo>
                    <a:close/>
                    <a:moveTo>
                      <a:pt x="218959" y="294632"/>
                    </a:moveTo>
                    <a:cubicBezTo>
                      <a:pt x="282895" y="294823"/>
                      <a:pt x="346784" y="296656"/>
                      <a:pt x="410554" y="303657"/>
                    </a:cubicBezTo>
                    <a:cubicBezTo>
                      <a:pt x="420460" y="304705"/>
                      <a:pt x="436653" y="299943"/>
                      <a:pt x="437224" y="315564"/>
                    </a:cubicBezTo>
                    <a:cubicBezTo>
                      <a:pt x="437796" y="332613"/>
                      <a:pt x="421508" y="332994"/>
                      <a:pt x="409030" y="333090"/>
                    </a:cubicBezTo>
                    <a:cubicBezTo>
                      <a:pt x="345689" y="333375"/>
                      <a:pt x="282252" y="333185"/>
                      <a:pt x="218816" y="333280"/>
                    </a:cubicBezTo>
                    <a:cubicBezTo>
                      <a:pt x="155379" y="333375"/>
                      <a:pt x="91943" y="333566"/>
                      <a:pt x="28506" y="333185"/>
                    </a:cubicBezTo>
                    <a:cubicBezTo>
                      <a:pt x="15648" y="333090"/>
                      <a:pt x="789" y="331375"/>
                      <a:pt x="27" y="314897"/>
                    </a:cubicBezTo>
                    <a:cubicBezTo>
                      <a:pt x="-735" y="297942"/>
                      <a:pt x="14409" y="295370"/>
                      <a:pt x="27078" y="295466"/>
                    </a:cubicBezTo>
                    <a:cubicBezTo>
                      <a:pt x="91038" y="295894"/>
                      <a:pt x="155022" y="294442"/>
                      <a:pt x="218959" y="294632"/>
                    </a:cubicBezTo>
                    <a:close/>
                    <a:moveTo>
                      <a:pt x="14981" y="115253"/>
                    </a:moveTo>
                    <a:lnTo>
                      <a:pt x="1138836" y="115253"/>
                    </a:lnTo>
                    <a:cubicBezTo>
                      <a:pt x="1146456" y="115253"/>
                      <a:pt x="1152647" y="121444"/>
                      <a:pt x="1152647" y="129064"/>
                    </a:cubicBezTo>
                    <a:cubicBezTo>
                      <a:pt x="1152743" y="136684"/>
                      <a:pt x="1146456" y="142876"/>
                      <a:pt x="1138836" y="142876"/>
                    </a:cubicBezTo>
                    <a:lnTo>
                      <a:pt x="14981" y="142876"/>
                    </a:lnTo>
                    <a:cubicBezTo>
                      <a:pt x="7361" y="142876"/>
                      <a:pt x="1170" y="136684"/>
                      <a:pt x="1170" y="129064"/>
                    </a:cubicBezTo>
                    <a:cubicBezTo>
                      <a:pt x="1170" y="121444"/>
                      <a:pt x="7361" y="115253"/>
                      <a:pt x="14981" y="115253"/>
                    </a:cubicBezTo>
                    <a:close/>
                    <a:moveTo>
                      <a:pt x="260154" y="0"/>
                    </a:moveTo>
                    <a:lnTo>
                      <a:pt x="916808" y="0"/>
                    </a:lnTo>
                    <a:cubicBezTo>
                      <a:pt x="937858" y="0"/>
                      <a:pt x="954908" y="17050"/>
                      <a:pt x="954908" y="38100"/>
                    </a:cubicBezTo>
                    <a:cubicBezTo>
                      <a:pt x="954908" y="59150"/>
                      <a:pt x="937858" y="76200"/>
                      <a:pt x="916808" y="76200"/>
                    </a:cubicBezTo>
                    <a:lnTo>
                      <a:pt x="260154" y="76200"/>
                    </a:lnTo>
                    <a:cubicBezTo>
                      <a:pt x="239104" y="76200"/>
                      <a:pt x="222054" y="59150"/>
                      <a:pt x="222054" y="38100"/>
                    </a:cubicBezTo>
                    <a:cubicBezTo>
                      <a:pt x="222054" y="17050"/>
                      <a:pt x="239104" y="0"/>
                      <a:pt x="260154" y="0"/>
                    </a:cubicBezTo>
                    <a:close/>
                  </a:path>
                </a:pathLst>
              </a:custGeom>
              <a:solidFill>
                <a:srgbClr val="CDCD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355" name="Group 35">
            <a:extLst>
              <a:ext uri="{FF2B5EF4-FFF2-40B4-BE49-F238E27FC236}">
                <a16:creationId xmlns:a16="http://schemas.microsoft.com/office/drawing/2014/main" id="{652A2CE6-B2F3-4996-BA10-1962455E4CCB}"/>
              </a:ext>
            </a:extLst>
          </p:cNvPr>
          <p:cNvGrpSpPr/>
          <p:nvPr/>
        </p:nvGrpSpPr>
        <p:grpSpPr>
          <a:xfrm>
            <a:off x="2689003" y="3464770"/>
            <a:ext cx="2607393" cy="1621113"/>
            <a:chOff x="3927385" y="3563515"/>
            <a:chExt cx="2607393" cy="1621113"/>
          </a:xfrm>
        </p:grpSpPr>
        <p:sp>
          <p:nvSpPr>
            <p:cNvPr id="1356" name="Rectangle: Rounded Corners 34">
              <a:extLst>
                <a:ext uri="{FF2B5EF4-FFF2-40B4-BE49-F238E27FC236}">
                  <a16:creationId xmlns:a16="http://schemas.microsoft.com/office/drawing/2014/main" id="{4744106B-AC88-42CA-991E-5775DC675F70}"/>
                </a:ext>
              </a:extLst>
            </p:cNvPr>
            <p:cNvSpPr/>
            <p:nvPr/>
          </p:nvSpPr>
          <p:spPr>
            <a:xfrm>
              <a:off x="3927385" y="3563515"/>
              <a:ext cx="2607393" cy="1621113"/>
            </a:xfrm>
            <a:prstGeom prst="roundRect">
              <a:avLst>
                <a:gd name="adj" fmla="val 3466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19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7" name="Freeform: Shape 6">
              <a:extLst>
                <a:ext uri="{FF2B5EF4-FFF2-40B4-BE49-F238E27FC236}">
                  <a16:creationId xmlns:a16="http://schemas.microsoft.com/office/drawing/2014/main" id="{F3737F1D-1ADC-43E0-A24D-72AF4DB729A1}"/>
                </a:ext>
              </a:extLst>
            </p:cNvPr>
            <p:cNvSpPr/>
            <p:nvPr/>
          </p:nvSpPr>
          <p:spPr>
            <a:xfrm rot="5400000">
              <a:off x="4334128" y="3823603"/>
              <a:ext cx="215002" cy="80925"/>
            </a:xfrm>
            <a:custGeom>
              <a:avLst/>
              <a:gdLst>
                <a:gd name="connsiteX0" fmla="*/ 122325 w 244650"/>
                <a:gd name="connsiteY0" fmla="*/ 0 h 92084"/>
                <a:gd name="connsiteX1" fmla="*/ 199456 w 244650"/>
                <a:gd name="connsiteY1" fmla="*/ 15572 h 92084"/>
                <a:gd name="connsiteX2" fmla="*/ 244650 w 244650"/>
                <a:gd name="connsiteY2" fmla="*/ 46042 h 92084"/>
                <a:gd name="connsiteX3" fmla="*/ 199456 w 244650"/>
                <a:gd name="connsiteY3" fmla="*/ 76512 h 92084"/>
                <a:gd name="connsiteX4" fmla="*/ 122325 w 244650"/>
                <a:gd name="connsiteY4" fmla="*/ 92084 h 92084"/>
                <a:gd name="connsiteX5" fmla="*/ 45194 w 244650"/>
                <a:gd name="connsiteY5" fmla="*/ 76512 h 92084"/>
                <a:gd name="connsiteX6" fmla="*/ 0 w 244650"/>
                <a:gd name="connsiteY6" fmla="*/ 46042 h 92084"/>
                <a:gd name="connsiteX7" fmla="*/ 45194 w 244650"/>
                <a:gd name="connsiteY7" fmla="*/ 15572 h 92084"/>
                <a:gd name="connsiteX8" fmla="*/ 122325 w 244650"/>
                <a:gd name="connsiteY8" fmla="*/ 0 h 9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4650" h="92084">
                  <a:moveTo>
                    <a:pt x="122325" y="0"/>
                  </a:moveTo>
                  <a:cubicBezTo>
                    <a:pt x="149685" y="0"/>
                    <a:pt x="175750" y="5545"/>
                    <a:pt x="199456" y="15572"/>
                  </a:cubicBezTo>
                  <a:lnTo>
                    <a:pt x="244650" y="46042"/>
                  </a:lnTo>
                  <a:lnTo>
                    <a:pt x="199456" y="76512"/>
                  </a:lnTo>
                  <a:cubicBezTo>
                    <a:pt x="175750" y="86539"/>
                    <a:pt x="149685" y="92084"/>
                    <a:pt x="122325" y="92084"/>
                  </a:cubicBezTo>
                  <a:cubicBezTo>
                    <a:pt x="94965" y="92084"/>
                    <a:pt x="68901" y="86539"/>
                    <a:pt x="45194" y="76512"/>
                  </a:cubicBezTo>
                  <a:lnTo>
                    <a:pt x="0" y="46042"/>
                  </a:lnTo>
                  <a:lnTo>
                    <a:pt x="45194" y="15572"/>
                  </a:lnTo>
                  <a:cubicBezTo>
                    <a:pt x="68901" y="5545"/>
                    <a:pt x="94965" y="0"/>
                    <a:pt x="12232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58" name="Freeform: Shape 7">
              <a:extLst>
                <a:ext uri="{FF2B5EF4-FFF2-40B4-BE49-F238E27FC236}">
                  <a16:creationId xmlns:a16="http://schemas.microsoft.com/office/drawing/2014/main" id="{AD2DEE5E-28E0-4EE5-9894-C86198829890}"/>
                </a:ext>
              </a:extLst>
            </p:cNvPr>
            <p:cNvSpPr/>
            <p:nvPr/>
          </p:nvSpPr>
          <p:spPr>
            <a:xfrm rot="5400000">
              <a:off x="4421398" y="3710154"/>
              <a:ext cx="348285" cy="307822"/>
            </a:xfrm>
            <a:custGeom>
              <a:avLst/>
              <a:gdLst>
                <a:gd name="connsiteX0" fmla="*/ 198156 w 396312"/>
                <a:gd name="connsiteY0" fmla="*/ 0 h 350270"/>
                <a:gd name="connsiteX1" fmla="*/ 396312 w 396312"/>
                <a:gd name="connsiteY1" fmla="*/ 198156 h 350270"/>
                <a:gd name="connsiteX2" fmla="*/ 338274 w 396312"/>
                <a:gd name="connsiteY2" fmla="*/ 338274 h 350270"/>
                <a:gd name="connsiteX3" fmla="*/ 320481 w 396312"/>
                <a:gd name="connsiteY3" fmla="*/ 350270 h 350270"/>
                <a:gd name="connsiteX4" fmla="*/ 275287 w 396312"/>
                <a:gd name="connsiteY4" fmla="*/ 319800 h 350270"/>
                <a:gd name="connsiteX5" fmla="*/ 198156 w 396312"/>
                <a:gd name="connsiteY5" fmla="*/ 304228 h 350270"/>
                <a:gd name="connsiteX6" fmla="*/ 121025 w 396312"/>
                <a:gd name="connsiteY6" fmla="*/ 319800 h 350270"/>
                <a:gd name="connsiteX7" fmla="*/ 75831 w 396312"/>
                <a:gd name="connsiteY7" fmla="*/ 350270 h 350270"/>
                <a:gd name="connsiteX8" fmla="*/ 58038 w 396312"/>
                <a:gd name="connsiteY8" fmla="*/ 338274 h 350270"/>
                <a:gd name="connsiteX9" fmla="*/ 0 w 396312"/>
                <a:gd name="connsiteY9" fmla="*/ 198156 h 350270"/>
                <a:gd name="connsiteX10" fmla="*/ 198156 w 396312"/>
                <a:gd name="connsiteY10" fmla="*/ 0 h 35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312" h="350270">
                  <a:moveTo>
                    <a:pt x="198156" y="0"/>
                  </a:moveTo>
                  <a:cubicBezTo>
                    <a:pt x="307595" y="0"/>
                    <a:pt x="396312" y="88717"/>
                    <a:pt x="396312" y="198156"/>
                  </a:cubicBezTo>
                  <a:cubicBezTo>
                    <a:pt x="396312" y="252875"/>
                    <a:pt x="374133" y="302414"/>
                    <a:pt x="338274" y="338274"/>
                  </a:cubicBezTo>
                  <a:lnTo>
                    <a:pt x="320481" y="350270"/>
                  </a:lnTo>
                  <a:lnTo>
                    <a:pt x="275287" y="319800"/>
                  </a:lnTo>
                  <a:cubicBezTo>
                    <a:pt x="251581" y="309773"/>
                    <a:pt x="225516" y="304228"/>
                    <a:pt x="198156" y="304228"/>
                  </a:cubicBezTo>
                  <a:cubicBezTo>
                    <a:pt x="170796" y="304228"/>
                    <a:pt x="144732" y="309773"/>
                    <a:pt x="121025" y="319800"/>
                  </a:cubicBezTo>
                  <a:lnTo>
                    <a:pt x="75831" y="350270"/>
                  </a:lnTo>
                  <a:lnTo>
                    <a:pt x="58038" y="338274"/>
                  </a:lnTo>
                  <a:cubicBezTo>
                    <a:pt x="22179" y="302414"/>
                    <a:pt x="0" y="252875"/>
                    <a:pt x="0" y="198156"/>
                  </a:cubicBezTo>
                  <a:cubicBezTo>
                    <a:pt x="0" y="88717"/>
                    <a:pt x="88717" y="0"/>
                    <a:pt x="19815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59" name="Freeform: Shape 8">
              <a:extLst>
                <a:ext uri="{FF2B5EF4-FFF2-40B4-BE49-F238E27FC236}">
                  <a16:creationId xmlns:a16="http://schemas.microsoft.com/office/drawing/2014/main" id="{38D92FC9-FB59-4B41-9DBF-AEA4F519F184}"/>
                </a:ext>
              </a:extLst>
            </p:cNvPr>
            <p:cNvSpPr/>
            <p:nvPr/>
          </p:nvSpPr>
          <p:spPr>
            <a:xfrm rot="5400000">
              <a:off x="4113576" y="3710154"/>
              <a:ext cx="348285" cy="307822"/>
            </a:xfrm>
            <a:custGeom>
              <a:avLst/>
              <a:gdLst>
                <a:gd name="connsiteX0" fmla="*/ 75831 w 396312"/>
                <a:gd name="connsiteY0" fmla="*/ 0 h 350270"/>
                <a:gd name="connsiteX1" fmla="*/ 121025 w 396312"/>
                <a:gd name="connsiteY1" fmla="*/ 30470 h 350270"/>
                <a:gd name="connsiteX2" fmla="*/ 198156 w 396312"/>
                <a:gd name="connsiteY2" fmla="*/ 46042 h 350270"/>
                <a:gd name="connsiteX3" fmla="*/ 275287 w 396312"/>
                <a:gd name="connsiteY3" fmla="*/ 30470 h 350270"/>
                <a:gd name="connsiteX4" fmla="*/ 320481 w 396312"/>
                <a:gd name="connsiteY4" fmla="*/ 0 h 350270"/>
                <a:gd name="connsiteX5" fmla="*/ 338274 w 396312"/>
                <a:gd name="connsiteY5" fmla="*/ 11996 h 350270"/>
                <a:gd name="connsiteX6" fmla="*/ 396312 w 396312"/>
                <a:gd name="connsiteY6" fmla="*/ 152114 h 350270"/>
                <a:gd name="connsiteX7" fmla="*/ 198156 w 396312"/>
                <a:gd name="connsiteY7" fmla="*/ 350270 h 350270"/>
                <a:gd name="connsiteX8" fmla="*/ 0 w 396312"/>
                <a:gd name="connsiteY8" fmla="*/ 152114 h 350270"/>
                <a:gd name="connsiteX9" fmla="*/ 58038 w 396312"/>
                <a:gd name="connsiteY9" fmla="*/ 11996 h 350270"/>
                <a:gd name="connsiteX10" fmla="*/ 75831 w 396312"/>
                <a:gd name="connsiteY10" fmla="*/ 0 h 350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6312" h="350270">
                  <a:moveTo>
                    <a:pt x="75831" y="0"/>
                  </a:moveTo>
                  <a:lnTo>
                    <a:pt x="121025" y="30470"/>
                  </a:lnTo>
                  <a:cubicBezTo>
                    <a:pt x="144732" y="40497"/>
                    <a:pt x="170796" y="46042"/>
                    <a:pt x="198156" y="46042"/>
                  </a:cubicBezTo>
                  <a:cubicBezTo>
                    <a:pt x="225516" y="46042"/>
                    <a:pt x="251581" y="40497"/>
                    <a:pt x="275287" y="30470"/>
                  </a:cubicBezTo>
                  <a:lnTo>
                    <a:pt x="320481" y="0"/>
                  </a:lnTo>
                  <a:lnTo>
                    <a:pt x="338274" y="11996"/>
                  </a:lnTo>
                  <a:cubicBezTo>
                    <a:pt x="374133" y="47856"/>
                    <a:pt x="396312" y="97395"/>
                    <a:pt x="396312" y="152114"/>
                  </a:cubicBezTo>
                  <a:cubicBezTo>
                    <a:pt x="396312" y="261553"/>
                    <a:pt x="307595" y="350270"/>
                    <a:pt x="198156" y="350270"/>
                  </a:cubicBezTo>
                  <a:cubicBezTo>
                    <a:pt x="88717" y="350270"/>
                    <a:pt x="0" y="261553"/>
                    <a:pt x="0" y="152114"/>
                  </a:cubicBezTo>
                  <a:cubicBezTo>
                    <a:pt x="0" y="97395"/>
                    <a:pt x="22179" y="47856"/>
                    <a:pt x="58038" y="11996"/>
                  </a:cubicBezTo>
                  <a:lnTo>
                    <a:pt x="758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60" name="Graphic 2">
              <a:extLst>
                <a:ext uri="{FF2B5EF4-FFF2-40B4-BE49-F238E27FC236}">
                  <a16:creationId xmlns:a16="http://schemas.microsoft.com/office/drawing/2014/main" id="{64D209F4-D2E3-41A6-BCEA-A65DCFA6E66B}"/>
                </a:ext>
              </a:extLst>
            </p:cNvPr>
            <p:cNvSpPr/>
            <p:nvPr/>
          </p:nvSpPr>
          <p:spPr>
            <a:xfrm rot="5400000">
              <a:off x="4273591" y="4085722"/>
              <a:ext cx="388233" cy="609722"/>
            </a:xfrm>
            <a:custGeom>
              <a:avLst/>
              <a:gdLst>
                <a:gd name="connsiteX0" fmla="*/ 413575 w 441769"/>
                <a:gd name="connsiteY0" fmla="*/ 693801 h 693800"/>
                <a:gd name="connsiteX1" fmla="*/ 28194 w 441769"/>
                <a:gd name="connsiteY1" fmla="*/ 693801 h 693800"/>
                <a:gd name="connsiteX2" fmla="*/ 0 w 441769"/>
                <a:gd name="connsiteY2" fmla="*/ 665607 h 693800"/>
                <a:gd name="connsiteX3" fmla="*/ 0 w 441769"/>
                <a:gd name="connsiteY3" fmla="*/ 28194 h 693800"/>
                <a:gd name="connsiteX4" fmla="*/ 28194 w 441769"/>
                <a:gd name="connsiteY4" fmla="*/ 0 h 693800"/>
                <a:gd name="connsiteX5" fmla="*/ 413575 w 441769"/>
                <a:gd name="connsiteY5" fmla="*/ 0 h 693800"/>
                <a:gd name="connsiteX6" fmla="*/ 441770 w 441769"/>
                <a:gd name="connsiteY6" fmla="*/ 28194 h 693800"/>
                <a:gd name="connsiteX7" fmla="*/ 441770 w 441769"/>
                <a:gd name="connsiteY7" fmla="*/ 665607 h 693800"/>
                <a:gd name="connsiteX8" fmla="*/ 413575 w 441769"/>
                <a:gd name="connsiteY8" fmla="*/ 693801 h 6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1769" h="693800">
                  <a:moveTo>
                    <a:pt x="413575" y="693801"/>
                  </a:moveTo>
                  <a:lnTo>
                    <a:pt x="28194" y="693801"/>
                  </a:lnTo>
                  <a:cubicBezTo>
                    <a:pt x="12668" y="693801"/>
                    <a:pt x="0" y="681228"/>
                    <a:pt x="0" y="665607"/>
                  </a:cubicBezTo>
                  <a:lnTo>
                    <a:pt x="0" y="28194"/>
                  </a:lnTo>
                  <a:cubicBezTo>
                    <a:pt x="0" y="12668"/>
                    <a:pt x="12573" y="0"/>
                    <a:pt x="28194" y="0"/>
                  </a:cubicBezTo>
                  <a:lnTo>
                    <a:pt x="413575" y="0"/>
                  </a:lnTo>
                  <a:cubicBezTo>
                    <a:pt x="429101" y="0"/>
                    <a:pt x="441770" y="12573"/>
                    <a:pt x="441770" y="28194"/>
                  </a:cubicBezTo>
                  <a:lnTo>
                    <a:pt x="441770" y="665607"/>
                  </a:lnTo>
                  <a:cubicBezTo>
                    <a:pt x="441770" y="681133"/>
                    <a:pt x="429101" y="693801"/>
                    <a:pt x="413575" y="69380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1" name="Graphic 2">
              <a:extLst>
                <a:ext uri="{FF2B5EF4-FFF2-40B4-BE49-F238E27FC236}">
                  <a16:creationId xmlns:a16="http://schemas.microsoft.com/office/drawing/2014/main" id="{D4408E4C-68CC-4FB2-92BC-80503442A5D5}"/>
                </a:ext>
              </a:extLst>
            </p:cNvPr>
            <p:cNvSpPr/>
            <p:nvPr/>
          </p:nvSpPr>
          <p:spPr>
            <a:xfrm rot="5400000">
              <a:off x="4293270" y="4085722"/>
              <a:ext cx="388233" cy="609722"/>
            </a:xfrm>
            <a:custGeom>
              <a:avLst/>
              <a:gdLst>
                <a:gd name="connsiteX0" fmla="*/ 413575 w 441769"/>
                <a:gd name="connsiteY0" fmla="*/ 693801 h 693800"/>
                <a:gd name="connsiteX1" fmla="*/ 28194 w 441769"/>
                <a:gd name="connsiteY1" fmla="*/ 693801 h 693800"/>
                <a:gd name="connsiteX2" fmla="*/ 0 w 441769"/>
                <a:gd name="connsiteY2" fmla="*/ 665607 h 693800"/>
                <a:gd name="connsiteX3" fmla="*/ 0 w 441769"/>
                <a:gd name="connsiteY3" fmla="*/ 28194 h 693800"/>
                <a:gd name="connsiteX4" fmla="*/ 28194 w 441769"/>
                <a:gd name="connsiteY4" fmla="*/ 0 h 693800"/>
                <a:gd name="connsiteX5" fmla="*/ 413575 w 441769"/>
                <a:gd name="connsiteY5" fmla="*/ 0 h 693800"/>
                <a:gd name="connsiteX6" fmla="*/ 441770 w 441769"/>
                <a:gd name="connsiteY6" fmla="*/ 28194 h 693800"/>
                <a:gd name="connsiteX7" fmla="*/ 441770 w 441769"/>
                <a:gd name="connsiteY7" fmla="*/ 665607 h 693800"/>
                <a:gd name="connsiteX8" fmla="*/ 413575 w 441769"/>
                <a:gd name="connsiteY8" fmla="*/ 693801 h 6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1769" h="693800">
                  <a:moveTo>
                    <a:pt x="413575" y="693801"/>
                  </a:moveTo>
                  <a:lnTo>
                    <a:pt x="28194" y="693801"/>
                  </a:lnTo>
                  <a:cubicBezTo>
                    <a:pt x="12668" y="693801"/>
                    <a:pt x="0" y="681228"/>
                    <a:pt x="0" y="665607"/>
                  </a:cubicBezTo>
                  <a:lnTo>
                    <a:pt x="0" y="28194"/>
                  </a:lnTo>
                  <a:cubicBezTo>
                    <a:pt x="0" y="12668"/>
                    <a:pt x="12573" y="0"/>
                    <a:pt x="28194" y="0"/>
                  </a:cubicBezTo>
                  <a:lnTo>
                    <a:pt x="413575" y="0"/>
                  </a:lnTo>
                  <a:cubicBezTo>
                    <a:pt x="429101" y="0"/>
                    <a:pt x="441770" y="12573"/>
                    <a:pt x="441770" y="28194"/>
                  </a:cubicBezTo>
                  <a:lnTo>
                    <a:pt x="441770" y="665607"/>
                  </a:lnTo>
                  <a:cubicBezTo>
                    <a:pt x="441770" y="681228"/>
                    <a:pt x="429101" y="693801"/>
                    <a:pt x="413575" y="693801"/>
                  </a:cubicBezTo>
                  <a:close/>
                </a:path>
              </a:pathLst>
            </a:custGeom>
            <a:solidFill>
              <a:srgbClr val="DAA12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362" name="Graphic 2">
              <a:extLst>
                <a:ext uri="{FF2B5EF4-FFF2-40B4-BE49-F238E27FC236}">
                  <a16:creationId xmlns:a16="http://schemas.microsoft.com/office/drawing/2014/main" id="{809B7C11-3703-493B-86C1-031DC4BC1D40}"/>
                </a:ext>
              </a:extLst>
            </p:cNvPr>
            <p:cNvGrpSpPr/>
            <p:nvPr/>
          </p:nvGrpSpPr>
          <p:grpSpPr>
            <a:xfrm rot="5400000">
              <a:off x="4319804" y="4117698"/>
              <a:ext cx="335080" cy="545686"/>
              <a:chOff x="8224103" y="4462192"/>
              <a:chExt cx="381286" cy="620934"/>
            </a:xfrm>
            <a:solidFill>
              <a:srgbClr val="CB6628"/>
            </a:solidFill>
          </p:grpSpPr>
          <p:sp>
            <p:nvSpPr>
              <p:cNvPr id="1367" name="Freeform: Shape 16">
                <a:extLst>
                  <a:ext uri="{FF2B5EF4-FFF2-40B4-BE49-F238E27FC236}">
                    <a16:creationId xmlns:a16="http://schemas.microsoft.com/office/drawing/2014/main" id="{7B65725C-DB59-470A-9BAF-E1F4F09B369D}"/>
                  </a:ext>
                </a:extLst>
              </p:cNvPr>
              <p:cNvSpPr/>
              <p:nvPr/>
            </p:nvSpPr>
            <p:spPr>
              <a:xfrm>
                <a:off x="8224103" y="4462287"/>
                <a:ext cx="117633" cy="342709"/>
              </a:xfrm>
              <a:custGeom>
                <a:avLst/>
                <a:gdLst>
                  <a:gd name="connsiteX0" fmla="*/ 29337 w 117633"/>
                  <a:gd name="connsiteY0" fmla="*/ 342710 h 342709"/>
                  <a:gd name="connsiteX1" fmla="*/ 88297 w 117633"/>
                  <a:gd name="connsiteY1" fmla="*/ 342710 h 342709"/>
                  <a:gd name="connsiteX2" fmla="*/ 117634 w 117633"/>
                  <a:gd name="connsiteY2" fmla="*/ 313372 h 342709"/>
                  <a:gd name="connsiteX3" fmla="*/ 117634 w 117633"/>
                  <a:gd name="connsiteY3" fmla="*/ 29337 h 342709"/>
                  <a:gd name="connsiteX4" fmla="*/ 88297 w 117633"/>
                  <a:gd name="connsiteY4" fmla="*/ 0 h 342709"/>
                  <a:gd name="connsiteX5" fmla="*/ 29337 w 117633"/>
                  <a:gd name="connsiteY5" fmla="*/ 0 h 342709"/>
                  <a:gd name="connsiteX6" fmla="*/ 0 w 117633"/>
                  <a:gd name="connsiteY6" fmla="*/ 29337 h 342709"/>
                  <a:gd name="connsiteX7" fmla="*/ 0 w 117633"/>
                  <a:gd name="connsiteY7" fmla="*/ 313372 h 342709"/>
                  <a:gd name="connsiteX8" fmla="*/ 29337 w 117633"/>
                  <a:gd name="connsiteY8" fmla="*/ 342710 h 342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342709">
                    <a:moveTo>
                      <a:pt x="29337" y="342710"/>
                    </a:moveTo>
                    <a:lnTo>
                      <a:pt x="88297" y="342710"/>
                    </a:lnTo>
                    <a:cubicBezTo>
                      <a:pt x="104489" y="342710"/>
                      <a:pt x="117634" y="329565"/>
                      <a:pt x="117634" y="313372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313372"/>
                    </a:lnTo>
                    <a:cubicBezTo>
                      <a:pt x="0" y="329565"/>
                      <a:pt x="13145" y="342710"/>
                      <a:pt x="29337" y="34271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8" name="Freeform: Shape 17">
                <a:extLst>
                  <a:ext uri="{FF2B5EF4-FFF2-40B4-BE49-F238E27FC236}">
                    <a16:creationId xmlns:a16="http://schemas.microsoft.com/office/drawing/2014/main" id="{29C027DE-1F16-4A0B-8889-3F46426F805B}"/>
                  </a:ext>
                </a:extLst>
              </p:cNvPr>
              <p:cNvSpPr/>
              <p:nvPr/>
            </p:nvSpPr>
            <p:spPr>
              <a:xfrm>
                <a:off x="8487089" y="4462192"/>
                <a:ext cx="117633" cy="362426"/>
              </a:xfrm>
              <a:custGeom>
                <a:avLst/>
                <a:gdLst>
                  <a:gd name="connsiteX0" fmla="*/ 29337 w 117633"/>
                  <a:gd name="connsiteY0" fmla="*/ 362426 h 362426"/>
                  <a:gd name="connsiteX1" fmla="*/ 88297 w 117633"/>
                  <a:gd name="connsiteY1" fmla="*/ 362426 h 362426"/>
                  <a:gd name="connsiteX2" fmla="*/ 117634 w 117633"/>
                  <a:gd name="connsiteY2" fmla="*/ 333089 h 362426"/>
                  <a:gd name="connsiteX3" fmla="*/ 117634 w 117633"/>
                  <a:gd name="connsiteY3" fmla="*/ 29337 h 362426"/>
                  <a:gd name="connsiteX4" fmla="*/ 88297 w 117633"/>
                  <a:gd name="connsiteY4" fmla="*/ 0 h 362426"/>
                  <a:gd name="connsiteX5" fmla="*/ 29337 w 117633"/>
                  <a:gd name="connsiteY5" fmla="*/ 0 h 362426"/>
                  <a:gd name="connsiteX6" fmla="*/ 0 w 117633"/>
                  <a:gd name="connsiteY6" fmla="*/ 29337 h 362426"/>
                  <a:gd name="connsiteX7" fmla="*/ 0 w 117633"/>
                  <a:gd name="connsiteY7" fmla="*/ 333089 h 362426"/>
                  <a:gd name="connsiteX8" fmla="*/ 29337 w 117633"/>
                  <a:gd name="connsiteY8" fmla="*/ 362426 h 362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362426">
                    <a:moveTo>
                      <a:pt x="29337" y="362426"/>
                    </a:moveTo>
                    <a:lnTo>
                      <a:pt x="88297" y="362426"/>
                    </a:lnTo>
                    <a:cubicBezTo>
                      <a:pt x="104489" y="362426"/>
                      <a:pt x="117634" y="349282"/>
                      <a:pt x="117634" y="333089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333089"/>
                    </a:lnTo>
                    <a:cubicBezTo>
                      <a:pt x="0" y="349282"/>
                      <a:pt x="13145" y="362426"/>
                      <a:pt x="29337" y="362426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9" name="Freeform: Shape 18">
                <a:extLst>
                  <a:ext uri="{FF2B5EF4-FFF2-40B4-BE49-F238E27FC236}">
                    <a16:creationId xmlns:a16="http://schemas.microsoft.com/office/drawing/2014/main" id="{D00372E2-0DE1-4D8C-9A3E-F7BF4AAA0F62}"/>
                  </a:ext>
                </a:extLst>
              </p:cNvPr>
              <p:cNvSpPr/>
              <p:nvPr/>
            </p:nvSpPr>
            <p:spPr>
              <a:xfrm>
                <a:off x="8356406" y="4462192"/>
                <a:ext cx="117633" cy="230981"/>
              </a:xfrm>
              <a:custGeom>
                <a:avLst/>
                <a:gdLst>
                  <a:gd name="connsiteX0" fmla="*/ 29337 w 117633"/>
                  <a:gd name="connsiteY0" fmla="*/ 230981 h 230981"/>
                  <a:gd name="connsiteX1" fmla="*/ 88297 w 117633"/>
                  <a:gd name="connsiteY1" fmla="*/ 230981 h 230981"/>
                  <a:gd name="connsiteX2" fmla="*/ 117634 w 117633"/>
                  <a:gd name="connsiteY2" fmla="*/ 201644 h 230981"/>
                  <a:gd name="connsiteX3" fmla="*/ 117634 w 117633"/>
                  <a:gd name="connsiteY3" fmla="*/ 29337 h 230981"/>
                  <a:gd name="connsiteX4" fmla="*/ 88297 w 117633"/>
                  <a:gd name="connsiteY4" fmla="*/ 0 h 230981"/>
                  <a:gd name="connsiteX5" fmla="*/ 29337 w 117633"/>
                  <a:gd name="connsiteY5" fmla="*/ 0 h 230981"/>
                  <a:gd name="connsiteX6" fmla="*/ 0 w 117633"/>
                  <a:gd name="connsiteY6" fmla="*/ 29337 h 230981"/>
                  <a:gd name="connsiteX7" fmla="*/ 0 w 117633"/>
                  <a:gd name="connsiteY7" fmla="*/ 201644 h 230981"/>
                  <a:gd name="connsiteX8" fmla="*/ 29337 w 117633"/>
                  <a:gd name="connsiteY8" fmla="*/ 230981 h 230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230981">
                    <a:moveTo>
                      <a:pt x="29337" y="230981"/>
                    </a:moveTo>
                    <a:lnTo>
                      <a:pt x="88297" y="230981"/>
                    </a:lnTo>
                    <a:cubicBezTo>
                      <a:pt x="104489" y="230981"/>
                      <a:pt x="117634" y="217837"/>
                      <a:pt x="117634" y="201644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201644"/>
                    </a:lnTo>
                    <a:cubicBezTo>
                      <a:pt x="0" y="217837"/>
                      <a:pt x="13145" y="230981"/>
                      <a:pt x="29337" y="230981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0" name="Freeform: Shape 19">
                <a:extLst>
                  <a:ext uri="{FF2B5EF4-FFF2-40B4-BE49-F238E27FC236}">
                    <a16:creationId xmlns:a16="http://schemas.microsoft.com/office/drawing/2014/main" id="{1225E7E9-E3D9-4D31-B122-23554BB8D20E}"/>
                  </a:ext>
                </a:extLst>
              </p:cNvPr>
              <p:cNvSpPr/>
              <p:nvPr/>
            </p:nvSpPr>
            <p:spPr>
              <a:xfrm>
                <a:off x="8224770" y="4836048"/>
                <a:ext cx="117634" cy="247078"/>
              </a:xfrm>
              <a:custGeom>
                <a:avLst/>
                <a:gdLst>
                  <a:gd name="connsiteX0" fmla="*/ 88297 w 117634"/>
                  <a:gd name="connsiteY0" fmla="*/ 0 h 247078"/>
                  <a:gd name="connsiteX1" fmla="*/ 29337 w 117634"/>
                  <a:gd name="connsiteY1" fmla="*/ 0 h 247078"/>
                  <a:gd name="connsiteX2" fmla="*/ 0 w 117634"/>
                  <a:gd name="connsiteY2" fmla="*/ 29337 h 247078"/>
                  <a:gd name="connsiteX3" fmla="*/ 0 w 117634"/>
                  <a:gd name="connsiteY3" fmla="*/ 217742 h 247078"/>
                  <a:gd name="connsiteX4" fmla="*/ 29337 w 117634"/>
                  <a:gd name="connsiteY4" fmla="*/ 247079 h 247078"/>
                  <a:gd name="connsiteX5" fmla="*/ 88297 w 117634"/>
                  <a:gd name="connsiteY5" fmla="*/ 247079 h 247078"/>
                  <a:gd name="connsiteX6" fmla="*/ 117634 w 117634"/>
                  <a:gd name="connsiteY6" fmla="*/ 217742 h 247078"/>
                  <a:gd name="connsiteX7" fmla="*/ 117634 w 117634"/>
                  <a:gd name="connsiteY7" fmla="*/ 29337 h 247078"/>
                  <a:gd name="connsiteX8" fmla="*/ 88297 w 117634"/>
                  <a:gd name="connsiteY8" fmla="*/ 0 h 247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4" h="247078">
                    <a:moveTo>
                      <a:pt x="88297" y="0"/>
                    </a:move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217742"/>
                    </a:lnTo>
                    <a:cubicBezTo>
                      <a:pt x="0" y="233934"/>
                      <a:pt x="13145" y="247079"/>
                      <a:pt x="29337" y="247079"/>
                    </a:cubicBezTo>
                    <a:lnTo>
                      <a:pt x="88297" y="247079"/>
                    </a:lnTo>
                    <a:cubicBezTo>
                      <a:pt x="104489" y="247079"/>
                      <a:pt x="117634" y="233934"/>
                      <a:pt x="117634" y="217742"/>
                    </a:cubicBezTo>
                    <a:lnTo>
                      <a:pt x="117634" y="29337"/>
                    </a:lnTo>
                    <a:cubicBezTo>
                      <a:pt x="117729" y="13145"/>
                      <a:pt x="104585" y="0"/>
                      <a:pt x="88297" y="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1" name="Freeform: Shape 20">
                <a:extLst>
                  <a:ext uri="{FF2B5EF4-FFF2-40B4-BE49-F238E27FC236}">
                    <a16:creationId xmlns:a16="http://schemas.microsoft.com/office/drawing/2014/main" id="{3BD95356-31D9-45B1-BDBB-C291F3ACE63A}"/>
                  </a:ext>
                </a:extLst>
              </p:cNvPr>
              <p:cNvSpPr/>
              <p:nvPr/>
            </p:nvSpPr>
            <p:spPr>
              <a:xfrm>
                <a:off x="8487755" y="4836048"/>
                <a:ext cx="117634" cy="247078"/>
              </a:xfrm>
              <a:custGeom>
                <a:avLst/>
                <a:gdLst>
                  <a:gd name="connsiteX0" fmla="*/ 88297 w 117634"/>
                  <a:gd name="connsiteY0" fmla="*/ 0 h 247078"/>
                  <a:gd name="connsiteX1" fmla="*/ 29337 w 117634"/>
                  <a:gd name="connsiteY1" fmla="*/ 0 h 247078"/>
                  <a:gd name="connsiteX2" fmla="*/ 0 w 117634"/>
                  <a:gd name="connsiteY2" fmla="*/ 29337 h 247078"/>
                  <a:gd name="connsiteX3" fmla="*/ 0 w 117634"/>
                  <a:gd name="connsiteY3" fmla="*/ 217742 h 247078"/>
                  <a:gd name="connsiteX4" fmla="*/ 29337 w 117634"/>
                  <a:gd name="connsiteY4" fmla="*/ 247079 h 247078"/>
                  <a:gd name="connsiteX5" fmla="*/ 88297 w 117634"/>
                  <a:gd name="connsiteY5" fmla="*/ 247079 h 247078"/>
                  <a:gd name="connsiteX6" fmla="*/ 117634 w 117634"/>
                  <a:gd name="connsiteY6" fmla="*/ 217742 h 247078"/>
                  <a:gd name="connsiteX7" fmla="*/ 117634 w 117634"/>
                  <a:gd name="connsiteY7" fmla="*/ 29337 h 247078"/>
                  <a:gd name="connsiteX8" fmla="*/ 88297 w 117634"/>
                  <a:gd name="connsiteY8" fmla="*/ 0 h 247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4" h="247078">
                    <a:moveTo>
                      <a:pt x="88297" y="0"/>
                    </a:move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217742"/>
                    </a:lnTo>
                    <a:cubicBezTo>
                      <a:pt x="0" y="233934"/>
                      <a:pt x="13145" y="247079"/>
                      <a:pt x="29337" y="247079"/>
                    </a:cubicBezTo>
                    <a:lnTo>
                      <a:pt x="88297" y="247079"/>
                    </a:lnTo>
                    <a:cubicBezTo>
                      <a:pt x="104489" y="247079"/>
                      <a:pt x="117634" y="233934"/>
                      <a:pt x="117634" y="217742"/>
                    </a:cubicBezTo>
                    <a:lnTo>
                      <a:pt x="117634" y="29337"/>
                    </a:lnTo>
                    <a:cubicBezTo>
                      <a:pt x="117729" y="13145"/>
                      <a:pt x="104584" y="0"/>
                      <a:pt x="88297" y="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2" name="Freeform: Shape 21">
                <a:extLst>
                  <a:ext uri="{FF2B5EF4-FFF2-40B4-BE49-F238E27FC236}">
                    <a16:creationId xmlns:a16="http://schemas.microsoft.com/office/drawing/2014/main" id="{C0F9D388-80AD-437C-8057-DAB8EB7E6238}"/>
                  </a:ext>
                </a:extLst>
              </p:cNvPr>
              <p:cNvSpPr/>
              <p:nvPr/>
            </p:nvSpPr>
            <p:spPr>
              <a:xfrm>
                <a:off x="8357072" y="4710413"/>
                <a:ext cx="117633" cy="372713"/>
              </a:xfrm>
              <a:custGeom>
                <a:avLst/>
                <a:gdLst>
                  <a:gd name="connsiteX0" fmla="*/ 88297 w 117633"/>
                  <a:gd name="connsiteY0" fmla="*/ 0 h 372713"/>
                  <a:gd name="connsiteX1" fmla="*/ 29337 w 117633"/>
                  <a:gd name="connsiteY1" fmla="*/ 0 h 372713"/>
                  <a:gd name="connsiteX2" fmla="*/ 0 w 117633"/>
                  <a:gd name="connsiteY2" fmla="*/ 29337 h 372713"/>
                  <a:gd name="connsiteX3" fmla="*/ 0 w 117633"/>
                  <a:gd name="connsiteY3" fmla="*/ 343376 h 372713"/>
                  <a:gd name="connsiteX4" fmla="*/ 29337 w 117633"/>
                  <a:gd name="connsiteY4" fmla="*/ 372713 h 372713"/>
                  <a:gd name="connsiteX5" fmla="*/ 88297 w 117633"/>
                  <a:gd name="connsiteY5" fmla="*/ 372713 h 372713"/>
                  <a:gd name="connsiteX6" fmla="*/ 117634 w 117633"/>
                  <a:gd name="connsiteY6" fmla="*/ 343376 h 372713"/>
                  <a:gd name="connsiteX7" fmla="*/ 117634 w 117633"/>
                  <a:gd name="connsiteY7" fmla="*/ 29337 h 372713"/>
                  <a:gd name="connsiteX8" fmla="*/ 88297 w 117633"/>
                  <a:gd name="connsiteY8" fmla="*/ 0 h 372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633" h="372713">
                    <a:moveTo>
                      <a:pt x="88297" y="0"/>
                    </a:moveTo>
                    <a:lnTo>
                      <a:pt x="29337" y="0"/>
                    </a:lnTo>
                    <a:cubicBezTo>
                      <a:pt x="13145" y="0"/>
                      <a:pt x="0" y="13145"/>
                      <a:pt x="0" y="29337"/>
                    </a:cubicBezTo>
                    <a:lnTo>
                      <a:pt x="0" y="343376"/>
                    </a:lnTo>
                    <a:cubicBezTo>
                      <a:pt x="0" y="359569"/>
                      <a:pt x="13145" y="372713"/>
                      <a:pt x="29337" y="372713"/>
                    </a:cubicBezTo>
                    <a:lnTo>
                      <a:pt x="88297" y="372713"/>
                    </a:lnTo>
                    <a:cubicBezTo>
                      <a:pt x="104489" y="372713"/>
                      <a:pt x="117634" y="359569"/>
                      <a:pt x="117634" y="343376"/>
                    </a:cubicBezTo>
                    <a:lnTo>
                      <a:pt x="117634" y="29337"/>
                    </a:lnTo>
                    <a:cubicBezTo>
                      <a:pt x="117634" y="13145"/>
                      <a:pt x="104489" y="0"/>
                      <a:pt x="88297" y="0"/>
                    </a:cubicBezTo>
                    <a:close/>
                  </a:path>
                </a:pathLst>
              </a:custGeom>
              <a:solidFill>
                <a:srgbClr val="CB662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63" name="Freeform: Shape 12">
              <a:extLst>
                <a:ext uri="{FF2B5EF4-FFF2-40B4-BE49-F238E27FC236}">
                  <a16:creationId xmlns:a16="http://schemas.microsoft.com/office/drawing/2014/main" id="{EA743C80-2622-4185-A57A-AEB62AF8330A}"/>
                </a:ext>
              </a:extLst>
            </p:cNvPr>
            <p:cNvSpPr/>
            <p:nvPr/>
          </p:nvSpPr>
          <p:spPr>
            <a:xfrm>
              <a:off x="5441381" y="3768836"/>
              <a:ext cx="856083" cy="179399"/>
            </a:xfrm>
            <a:custGeom>
              <a:avLst/>
              <a:gdLst/>
              <a:ahLst/>
              <a:cxnLst/>
              <a:rect l="l" t="t" r="r" b="b"/>
              <a:pathLst>
                <a:path w="1834455" h="384423">
                  <a:moveTo>
                    <a:pt x="1168821" y="203373"/>
                  </a:moveTo>
                  <a:cubicBezTo>
                    <a:pt x="1137716" y="207029"/>
                    <a:pt x="1122164" y="217480"/>
                    <a:pt x="1122164" y="234725"/>
                  </a:cubicBezTo>
                  <a:cubicBezTo>
                    <a:pt x="1122164" y="245227"/>
                    <a:pt x="1127969" y="250478"/>
                    <a:pt x="1139580" y="250478"/>
                  </a:cubicBezTo>
                  <a:cubicBezTo>
                    <a:pt x="1147842" y="250478"/>
                    <a:pt x="1154781" y="248097"/>
                    <a:pt x="1160397" y="243336"/>
                  </a:cubicBezTo>
                  <a:cubicBezTo>
                    <a:pt x="1166013" y="238574"/>
                    <a:pt x="1168821" y="227355"/>
                    <a:pt x="1168821" y="209677"/>
                  </a:cubicBezTo>
                  <a:close/>
                  <a:moveTo>
                    <a:pt x="826963" y="186854"/>
                  </a:moveTo>
                  <a:lnTo>
                    <a:pt x="826963" y="232172"/>
                  </a:lnTo>
                  <a:lnTo>
                    <a:pt x="866909" y="232172"/>
                  </a:lnTo>
                  <a:cubicBezTo>
                    <a:pt x="876690" y="232172"/>
                    <a:pt x="883751" y="229879"/>
                    <a:pt x="888093" y="225293"/>
                  </a:cubicBezTo>
                  <a:cubicBezTo>
                    <a:pt x="892434" y="220707"/>
                    <a:pt x="894605" y="215592"/>
                    <a:pt x="894605" y="209949"/>
                  </a:cubicBezTo>
                  <a:cubicBezTo>
                    <a:pt x="894605" y="204298"/>
                    <a:pt x="892477" y="199036"/>
                    <a:pt x="888220" y="194163"/>
                  </a:cubicBezTo>
                  <a:cubicBezTo>
                    <a:pt x="883963" y="189290"/>
                    <a:pt x="875838" y="186854"/>
                    <a:pt x="863843" y="186854"/>
                  </a:cubicBezTo>
                  <a:close/>
                  <a:moveTo>
                    <a:pt x="362843" y="76125"/>
                  </a:moveTo>
                  <a:lnTo>
                    <a:pt x="464191" y="76125"/>
                  </a:lnTo>
                  <a:lnTo>
                    <a:pt x="497771" y="194834"/>
                  </a:lnTo>
                  <a:lnTo>
                    <a:pt x="532890" y="76125"/>
                  </a:lnTo>
                  <a:lnTo>
                    <a:pt x="604614" y="76125"/>
                  </a:lnTo>
                  <a:lnTo>
                    <a:pt x="515456" y="326209"/>
                  </a:lnTo>
                  <a:cubicBezTo>
                    <a:pt x="509524" y="343192"/>
                    <a:pt x="499896" y="357140"/>
                    <a:pt x="486571" y="368053"/>
                  </a:cubicBezTo>
                  <a:cubicBezTo>
                    <a:pt x="473246" y="378966"/>
                    <a:pt x="452934" y="384423"/>
                    <a:pt x="425633" y="384423"/>
                  </a:cubicBezTo>
                  <a:cubicBezTo>
                    <a:pt x="419166" y="384423"/>
                    <a:pt x="403073" y="383672"/>
                    <a:pt x="377353" y="382170"/>
                  </a:cubicBezTo>
                  <a:lnTo>
                    <a:pt x="377353" y="311423"/>
                  </a:lnTo>
                  <a:cubicBezTo>
                    <a:pt x="391850" y="313209"/>
                    <a:pt x="403834" y="314102"/>
                    <a:pt x="413306" y="314102"/>
                  </a:cubicBezTo>
                  <a:cubicBezTo>
                    <a:pt x="435404" y="314102"/>
                    <a:pt x="446454" y="310083"/>
                    <a:pt x="446454" y="302047"/>
                  </a:cubicBezTo>
                  <a:cubicBezTo>
                    <a:pt x="446454" y="299033"/>
                    <a:pt x="445306" y="294556"/>
                    <a:pt x="443011" y="288617"/>
                  </a:cubicBezTo>
                  <a:close/>
                  <a:moveTo>
                    <a:pt x="826963" y="73000"/>
                  </a:moveTo>
                  <a:lnTo>
                    <a:pt x="826963" y="114523"/>
                  </a:lnTo>
                  <a:lnTo>
                    <a:pt x="864788" y="114523"/>
                  </a:lnTo>
                  <a:cubicBezTo>
                    <a:pt x="874032" y="114523"/>
                    <a:pt x="880457" y="112298"/>
                    <a:pt x="884062" y="107847"/>
                  </a:cubicBezTo>
                  <a:cubicBezTo>
                    <a:pt x="887668" y="103396"/>
                    <a:pt x="889471" y="98628"/>
                    <a:pt x="889471" y="93542"/>
                  </a:cubicBezTo>
                  <a:cubicBezTo>
                    <a:pt x="889471" y="79847"/>
                    <a:pt x="880732" y="73000"/>
                    <a:pt x="863254" y="73000"/>
                  </a:cubicBezTo>
                  <a:close/>
                  <a:moveTo>
                    <a:pt x="1460984" y="71437"/>
                  </a:moveTo>
                  <a:cubicBezTo>
                    <a:pt x="1477948" y="71437"/>
                    <a:pt x="1492426" y="74769"/>
                    <a:pt x="1504420" y="81431"/>
                  </a:cubicBezTo>
                  <a:cubicBezTo>
                    <a:pt x="1516413" y="88093"/>
                    <a:pt x="1524996" y="96714"/>
                    <a:pt x="1530169" y="107294"/>
                  </a:cubicBezTo>
                  <a:cubicBezTo>
                    <a:pt x="1535342" y="117873"/>
                    <a:pt x="1537929" y="135653"/>
                    <a:pt x="1537929" y="160633"/>
                  </a:cubicBezTo>
                  <a:lnTo>
                    <a:pt x="1537929" y="307628"/>
                  </a:lnTo>
                  <a:lnTo>
                    <a:pt x="1441488" y="307628"/>
                  </a:lnTo>
                  <a:lnTo>
                    <a:pt x="1441488" y="163096"/>
                  </a:lnTo>
                  <a:cubicBezTo>
                    <a:pt x="1441488" y="152931"/>
                    <a:pt x="1440145" y="146648"/>
                    <a:pt x="1437458" y="144246"/>
                  </a:cubicBezTo>
                  <a:cubicBezTo>
                    <a:pt x="1434770" y="141844"/>
                    <a:pt x="1431299" y="140642"/>
                    <a:pt x="1427044" y="140642"/>
                  </a:cubicBezTo>
                  <a:cubicBezTo>
                    <a:pt x="1414191" y="140642"/>
                    <a:pt x="1407765" y="150243"/>
                    <a:pt x="1407765" y="169444"/>
                  </a:cubicBezTo>
                  <a:lnTo>
                    <a:pt x="1407765" y="307628"/>
                  </a:lnTo>
                  <a:lnTo>
                    <a:pt x="1311324" y="307628"/>
                  </a:lnTo>
                  <a:lnTo>
                    <a:pt x="1311324" y="76125"/>
                  </a:lnTo>
                  <a:lnTo>
                    <a:pt x="1401514" y="76125"/>
                  </a:lnTo>
                  <a:lnTo>
                    <a:pt x="1401514" y="107644"/>
                  </a:lnTo>
                  <a:cubicBezTo>
                    <a:pt x="1408490" y="83506"/>
                    <a:pt x="1428313" y="71437"/>
                    <a:pt x="1460984" y="71437"/>
                  </a:cubicBezTo>
                  <a:close/>
                  <a:moveTo>
                    <a:pt x="1149873" y="71437"/>
                  </a:moveTo>
                  <a:cubicBezTo>
                    <a:pt x="1168130" y="71437"/>
                    <a:pt x="1185074" y="73295"/>
                    <a:pt x="1200705" y="77011"/>
                  </a:cubicBezTo>
                  <a:cubicBezTo>
                    <a:pt x="1216335" y="80727"/>
                    <a:pt x="1228841" y="86647"/>
                    <a:pt x="1238222" y="94771"/>
                  </a:cubicBezTo>
                  <a:cubicBezTo>
                    <a:pt x="1247602" y="102895"/>
                    <a:pt x="1253896" y="111490"/>
                    <a:pt x="1257103" y="120556"/>
                  </a:cubicBezTo>
                  <a:cubicBezTo>
                    <a:pt x="1260310" y="129622"/>
                    <a:pt x="1261913" y="146411"/>
                    <a:pt x="1261913" y="170923"/>
                  </a:cubicBezTo>
                  <a:lnTo>
                    <a:pt x="1261913" y="259812"/>
                  </a:lnTo>
                  <a:cubicBezTo>
                    <a:pt x="1261913" y="276374"/>
                    <a:pt x="1264146" y="292312"/>
                    <a:pt x="1268610" y="307628"/>
                  </a:cubicBezTo>
                  <a:lnTo>
                    <a:pt x="1177252" y="307628"/>
                  </a:lnTo>
                  <a:cubicBezTo>
                    <a:pt x="1174608" y="295649"/>
                    <a:pt x="1173286" y="285334"/>
                    <a:pt x="1173286" y="276681"/>
                  </a:cubicBezTo>
                  <a:cubicBezTo>
                    <a:pt x="1162217" y="300437"/>
                    <a:pt x="1139833" y="312316"/>
                    <a:pt x="1106135" y="312316"/>
                  </a:cubicBezTo>
                  <a:cubicBezTo>
                    <a:pt x="1078574" y="312316"/>
                    <a:pt x="1057835" y="305164"/>
                    <a:pt x="1043919" y="290860"/>
                  </a:cubicBezTo>
                  <a:cubicBezTo>
                    <a:pt x="1030002" y="276556"/>
                    <a:pt x="1023044" y="260101"/>
                    <a:pt x="1023044" y="241496"/>
                  </a:cubicBezTo>
                  <a:cubicBezTo>
                    <a:pt x="1023044" y="216458"/>
                    <a:pt x="1034230" y="196337"/>
                    <a:pt x="1056603" y="181133"/>
                  </a:cubicBezTo>
                  <a:cubicBezTo>
                    <a:pt x="1078976" y="165929"/>
                    <a:pt x="1116382" y="156920"/>
                    <a:pt x="1168821" y="154107"/>
                  </a:cubicBezTo>
                  <a:lnTo>
                    <a:pt x="1168821" y="153221"/>
                  </a:lnTo>
                  <a:cubicBezTo>
                    <a:pt x="1168821" y="144942"/>
                    <a:pt x="1167088" y="139548"/>
                    <a:pt x="1163622" y="137039"/>
                  </a:cubicBezTo>
                  <a:cubicBezTo>
                    <a:pt x="1160156" y="134530"/>
                    <a:pt x="1154610" y="133275"/>
                    <a:pt x="1146985" y="133275"/>
                  </a:cubicBezTo>
                  <a:cubicBezTo>
                    <a:pt x="1129535" y="133275"/>
                    <a:pt x="1119622" y="141387"/>
                    <a:pt x="1117245" y="157609"/>
                  </a:cubicBezTo>
                  <a:lnTo>
                    <a:pt x="1029071" y="149760"/>
                  </a:lnTo>
                  <a:cubicBezTo>
                    <a:pt x="1041068" y="97545"/>
                    <a:pt x="1081336" y="71437"/>
                    <a:pt x="1149873" y="71437"/>
                  </a:cubicBezTo>
                  <a:close/>
                  <a:moveTo>
                    <a:pt x="1587549" y="0"/>
                  </a:moveTo>
                  <a:lnTo>
                    <a:pt x="1678632" y="0"/>
                  </a:lnTo>
                  <a:lnTo>
                    <a:pt x="1678632" y="124883"/>
                  </a:lnTo>
                  <a:cubicBezTo>
                    <a:pt x="1678632" y="125762"/>
                    <a:pt x="1678409" y="137677"/>
                    <a:pt x="1677962" y="160630"/>
                  </a:cubicBezTo>
                  <a:cubicBezTo>
                    <a:pt x="1677527" y="154611"/>
                    <a:pt x="1679811" y="150072"/>
                    <a:pt x="1684813" y="147012"/>
                  </a:cubicBezTo>
                  <a:lnTo>
                    <a:pt x="1743100" y="76125"/>
                  </a:lnTo>
                  <a:lnTo>
                    <a:pt x="1826865" y="76125"/>
                  </a:lnTo>
                  <a:lnTo>
                    <a:pt x="1759460" y="157595"/>
                  </a:lnTo>
                  <a:lnTo>
                    <a:pt x="1834455" y="307628"/>
                  </a:lnTo>
                  <a:lnTo>
                    <a:pt x="1736630" y="307628"/>
                  </a:lnTo>
                  <a:lnTo>
                    <a:pt x="1696634" y="218830"/>
                  </a:lnTo>
                  <a:lnTo>
                    <a:pt x="1678632" y="243456"/>
                  </a:lnTo>
                  <a:lnTo>
                    <a:pt x="1678632" y="307628"/>
                  </a:lnTo>
                  <a:lnTo>
                    <a:pt x="1587549" y="307628"/>
                  </a:lnTo>
                  <a:close/>
                  <a:moveTo>
                    <a:pt x="733424" y="0"/>
                  </a:moveTo>
                  <a:lnTo>
                    <a:pt x="889523" y="0"/>
                  </a:lnTo>
                  <a:cubicBezTo>
                    <a:pt x="922440" y="0"/>
                    <a:pt x="946547" y="8426"/>
                    <a:pt x="961846" y="25279"/>
                  </a:cubicBezTo>
                  <a:cubicBezTo>
                    <a:pt x="977146" y="42131"/>
                    <a:pt x="984795" y="61316"/>
                    <a:pt x="984795" y="82833"/>
                  </a:cubicBezTo>
                  <a:cubicBezTo>
                    <a:pt x="984795" y="98600"/>
                    <a:pt x="980301" y="112924"/>
                    <a:pt x="971313" y="125807"/>
                  </a:cubicBezTo>
                  <a:cubicBezTo>
                    <a:pt x="962326" y="138690"/>
                    <a:pt x="950092" y="146028"/>
                    <a:pt x="934614" y="147821"/>
                  </a:cubicBezTo>
                  <a:cubicBezTo>
                    <a:pt x="973277" y="155011"/>
                    <a:pt x="992608" y="178281"/>
                    <a:pt x="992608" y="217630"/>
                  </a:cubicBezTo>
                  <a:cubicBezTo>
                    <a:pt x="992608" y="240782"/>
                    <a:pt x="985401" y="261569"/>
                    <a:pt x="970987" y="279993"/>
                  </a:cubicBezTo>
                  <a:cubicBezTo>
                    <a:pt x="956573" y="298416"/>
                    <a:pt x="926270" y="307628"/>
                    <a:pt x="880077" y="307628"/>
                  </a:cubicBezTo>
                  <a:lnTo>
                    <a:pt x="733424" y="307628"/>
                  </a:lnTo>
                  <a:close/>
                  <a:moveTo>
                    <a:pt x="0" y="0"/>
                  </a:moveTo>
                  <a:lnTo>
                    <a:pt x="127537" y="0"/>
                  </a:lnTo>
                  <a:lnTo>
                    <a:pt x="167288" y="158648"/>
                  </a:lnTo>
                  <a:lnTo>
                    <a:pt x="205236" y="0"/>
                  </a:lnTo>
                  <a:lnTo>
                    <a:pt x="333747" y="0"/>
                  </a:lnTo>
                  <a:lnTo>
                    <a:pt x="333747" y="307628"/>
                  </a:lnTo>
                  <a:lnTo>
                    <a:pt x="239538" y="307628"/>
                  </a:lnTo>
                  <a:lnTo>
                    <a:pt x="239538" y="94055"/>
                  </a:lnTo>
                  <a:lnTo>
                    <a:pt x="192169" y="307628"/>
                  </a:lnTo>
                  <a:lnTo>
                    <a:pt x="126878" y="307628"/>
                  </a:lnTo>
                  <a:lnTo>
                    <a:pt x="77911" y="94055"/>
                  </a:lnTo>
                  <a:lnTo>
                    <a:pt x="77911" y="307628"/>
                  </a:lnTo>
                  <a:lnTo>
                    <a:pt x="0" y="3076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64" name="Freeform: Shape 13">
              <a:extLst>
                <a:ext uri="{FF2B5EF4-FFF2-40B4-BE49-F238E27FC236}">
                  <a16:creationId xmlns:a16="http://schemas.microsoft.com/office/drawing/2014/main" id="{780F1DB9-CA75-4172-B2B2-96EC7D81E5C0}"/>
                </a:ext>
              </a:extLst>
            </p:cNvPr>
            <p:cNvSpPr/>
            <p:nvPr/>
          </p:nvSpPr>
          <p:spPr>
            <a:xfrm>
              <a:off x="4162847" y="4709073"/>
              <a:ext cx="2041789" cy="154460"/>
            </a:xfrm>
            <a:custGeom>
              <a:avLst/>
              <a:gdLst/>
              <a:ahLst/>
              <a:cxnLst/>
              <a:rect l="l" t="t" r="r" b="b"/>
              <a:pathLst>
                <a:path w="4420641" h="334417">
                  <a:moveTo>
                    <a:pt x="2911748" y="178817"/>
                  </a:moveTo>
                  <a:cubicBezTo>
                    <a:pt x="2896418" y="178817"/>
                    <a:pt x="2884996" y="184100"/>
                    <a:pt x="2877480" y="194667"/>
                  </a:cubicBezTo>
                  <a:cubicBezTo>
                    <a:pt x="2869964" y="205234"/>
                    <a:pt x="2866206" y="216694"/>
                    <a:pt x="2866206" y="229047"/>
                  </a:cubicBezTo>
                  <a:cubicBezTo>
                    <a:pt x="2866206" y="246311"/>
                    <a:pt x="2870634" y="259780"/>
                    <a:pt x="2879489" y="269453"/>
                  </a:cubicBezTo>
                  <a:cubicBezTo>
                    <a:pt x="2888345" y="279127"/>
                    <a:pt x="2899395" y="283964"/>
                    <a:pt x="2912641" y="283964"/>
                  </a:cubicBezTo>
                  <a:cubicBezTo>
                    <a:pt x="2925589" y="283964"/>
                    <a:pt x="2936304" y="279313"/>
                    <a:pt x="2944788" y="270011"/>
                  </a:cubicBezTo>
                  <a:cubicBezTo>
                    <a:pt x="2953271" y="260710"/>
                    <a:pt x="2957512" y="247278"/>
                    <a:pt x="2957512" y="229716"/>
                  </a:cubicBezTo>
                  <a:cubicBezTo>
                    <a:pt x="2957512" y="214387"/>
                    <a:pt x="2953196" y="202071"/>
                    <a:pt x="2944564" y="192770"/>
                  </a:cubicBezTo>
                  <a:cubicBezTo>
                    <a:pt x="2935932" y="183468"/>
                    <a:pt x="2924993" y="178817"/>
                    <a:pt x="2911748" y="178817"/>
                  </a:cubicBezTo>
                  <a:close/>
                  <a:moveTo>
                    <a:pt x="368573" y="178817"/>
                  </a:moveTo>
                  <a:cubicBezTo>
                    <a:pt x="353244" y="178817"/>
                    <a:pt x="341821" y="184100"/>
                    <a:pt x="334305" y="194667"/>
                  </a:cubicBezTo>
                  <a:cubicBezTo>
                    <a:pt x="326789" y="205234"/>
                    <a:pt x="323031" y="216694"/>
                    <a:pt x="323031" y="229047"/>
                  </a:cubicBezTo>
                  <a:cubicBezTo>
                    <a:pt x="323031" y="246311"/>
                    <a:pt x="327459" y="259780"/>
                    <a:pt x="336314" y="269453"/>
                  </a:cubicBezTo>
                  <a:cubicBezTo>
                    <a:pt x="345170" y="279127"/>
                    <a:pt x="356220" y="283964"/>
                    <a:pt x="369466" y="283964"/>
                  </a:cubicBezTo>
                  <a:cubicBezTo>
                    <a:pt x="382414" y="283964"/>
                    <a:pt x="393129" y="279313"/>
                    <a:pt x="401613" y="270011"/>
                  </a:cubicBezTo>
                  <a:cubicBezTo>
                    <a:pt x="410096" y="260710"/>
                    <a:pt x="414337" y="247278"/>
                    <a:pt x="414337" y="229716"/>
                  </a:cubicBezTo>
                  <a:cubicBezTo>
                    <a:pt x="414337" y="214387"/>
                    <a:pt x="410021" y="202071"/>
                    <a:pt x="401389" y="192770"/>
                  </a:cubicBezTo>
                  <a:cubicBezTo>
                    <a:pt x="392757" y="183468"/>
                    <a:pt x="381819" y="178817"/>
                    <a:pt x="368573" y="178817"/>
                  </a:cubicBezTo>
                  <a:close/>
                  <a:moveTo>
                    <a:pt x="3547318" y="162297"/>
                  </a:moveTo>
                  <a:cubicBezTo>
                    <a:pt x="3535263" y="162297"/>
                    <a:pt x="3525068" y="167022"/>
                    <a:pt x="3516734" y="176473"/>
                  </a:cubicBezTo>
                  <a:cubicBezTo>
                    <a:pt x="3508400" y="185924"/>
                    <a:pt x="3504233" y="199876"/>
                    <a:pt x="3504233" y="218331"/>
                  </a:cubicBezTo>
                  <a:cubicBezTo>
                    <a:pt x="3504233" y="238720"/>
                    <a:pt x="3508921" y="254459"/>
                    <a:pt x="3518297" y="265547"/>
                  </a:cubicBezTo>
                  <a:cubicBezTo>
                    <a:pt x="3527673" y="276634"/>
                    <a:pt x="3538389" y="282178"/>
                    <a:pt x="3550444" y="282178"/>
                  </a:cubicBezTo>
                  <a:cubicBezTo>
                    <a:pt x="3562052" y="282178"/>
                    <a:pt x="3571726" y="277639"/>
                    <a:pt x="3579465" y="268560"/>
                  </a:cubicBezTo>
                  <a:cubicBezTo>
                    <a:pt x="3587204" y="259482"/>
                    <a:pt x="3591074" y="244599"/>
                    <a:pt x="3591074" y="223912"/>
                  </a:cubicBezTo>
                  <a:cubicBezTo>
                    <a:pt x="3591074" y="202630"/>
                    <a:pt x="3586907" y="187040"/>
                    <a:pt x="3578572" y="177143"/>
                  </a:cubicBezTo>
                  <a:cubicBezTo>
                    <a:pt x="3570238" y="167246"/>
                    <a:pt x="3559820" y="162297"/>
                    <a:pt x="3547318" y="162297"/>
                  </a:cubicBezTo>
                  <a:close/>
                  <a:moveTo>
                    <a:pt x="889843" y="162297"/>
                  </a:moveTo>
                  <a:cubicBezTo>
                    <a:pt x="877788" y="162297"/>
                    <a:pt x="867594" y="167022"/>
                    <a:pt x="859259" y="176473"/>
                  </a:cubicBezTo>
                  <a:cubicBezTo>
                    <a:pt x="850925" y="185924"/>
                    <a:pt x="846758" y="199876"/>
                    <a:pt x="846758" y="218331"/>
                  </a:cubicBezTo>
                  <a:cubicBezTo>
                    <a:pt x="846758" y="238720"/>
                    <a:pt x="851446" y="254459"/>
                    <a:pt x="860822" y="265547"/>
                  </a:cubicBezTo>
                  <a:cubicBezTo>
                    <a:pt x="870198" y="276634"/>
                    <a:pt x="880914" y="282178"/>
                    <a:pt x="892969" y="282178"/>
                  </a:cubicBezTo>
                  <a:cubicBezTo>
                    <a:pt x="904577" y="282178"/>
                    <a:pt x="914251" y="277639"/>
                    <a:pt x="921990" y="268560"/>
                  </a:cubicBezTo>
                  <a:cubicBezTo>
                    <a:pt x="929729" y="259482"/>
                    <a:pt x="933599" y="244599"/>
                    <a:pt x="933599" y="223912"/>
                  </a:cubicBezTo>
                  <a:cubicBezTo>
                    <a:pt x="933599" y="202630"/>
                    <a:pt x="929432" y="187040"/>
                    <a:pt x="921097" y="177143"/>
                  </a:cubicBezTo>
                  <a:cubicBezTo>
                    <a:pt x="912763" y="167246"/>
                    <a:pt x="902345" y="162297"/>
                    <a:pt x="889843" y="162297"/>
                  </a:cubicBezTo>
                  <a:close/>
                  <a:moveTo>
                    <a:pt x="4071267" y="95771"/>
                  </a:moveTo>
                  <a:lnTo>
                    <a:pt x="3996035" y="207615"/>
                  </a:lnTo>
                  <a:lnTo>
                    <a:pt x="4071267" y="207615"/>
                  </a:lnTo>
                  <a:close/>
                  <a:moveTo>
                    <a:pt x="1528093" y="95771"/>
                  </a:moveTo>
                  <a:lnTo>
                    <a:pt x="1452860" y="207615"/>
                  </a:lnTo>
                  <a:lnTo>
                    <a:pt x="1528093" y="207615"/>
                  </a:lnTo>
                  <a:close/>
                  <a:moveTo>
                    <a:pt x="2645197" y="52015"/>
                  </a:moveTo>
                  <a:cubicBezTo>
                    <a:pt x="2633588" y="52015"/>
                    <a:pt x="2623951" y="56592"/>
                    <a:pt x="2616287" y="65745"/>
                  </a:cubicBezTo>
                  <a:cubicBezTo>
                    <a:pt x="2608622" y="74898"/>
                    <a:pt x="2604790" y="89892"/>
                    <a:pt x="2604790" y="110728"/>
                  </a:cubicBezTo>
                  <a:cubicBezTo>
                    <a:pt x="2604790" y="131862"/>
                    <a:pt x="2608957" y="147377"/>
                    <a:pt x="2617291" y="157274"/>
                  </a:cubicBezTo>
                  <a:cubicBezTo>
                    <a:pt x="2625626" y="167171"/>
                    <a:pt x="2636044" y="172120"/>
                    <a:pt x="2648545" y="172120"/>
                  </a:cubicBezTo>
                  <a:cubicBezTo>
                    <a:pt x="2660600" y="172120"/>
                    <a:pt x="2670758" y="167357"/>
                    <a:pt x="2679018" y="157832"/>
                  </a:cubicBezTo>
                  <a:cubicBezTo>
                    <a:pt x="2687278" y="148307"/>
                    <a:pt x="2691408" y="134317"/>
                    <a:pt x="2691408" y="115863"/>
                  </a:cubicBezTo>
                  <a:cubicBezTo>
                    <a:pt x="2691408" y="95622"/>
                    <a:pt x="2686757" y="79921"/>
                    <a:pt x="2677455" y="68759"/>
                  </a:cubicBezTo>
                  <a:cubicBezTo>
                    <a:pt x="2668153" y="57597"/>
                    <a:pt x="2657401" y="52015"/>
                    <a:pt x="2645197" y="52015"/>
                  </a:cubicBezTo>
                  <a:close/>
                  <a:moveTo>
                    <a:pt x="102022" y="52015"/>
                  </a:moveTo>
                  <a:cubicBezTo>
                    <a:pt x="90413" y="52015"/>
                    <a:pt x="80776" y="56592"/>
                    <a:pt x="73112" y="65745"/>
                  </a:cubicBezTo>
                  <a:cubicBezTo>
                    <a:pt x="65447" y="74898"/>
                    <a:pt x="61615" y="89892"/>
                    <a:pt x="61615" y="110728"/>
                  </a:cubicBezTo>
                  <a:cubicBezTo>
                    <a:pt x="61615" y="131862"/>
                    <a:pt x="65782" y="147377"/>
                    <a:pt x="74116" y="157274"/>
                  </a:cubicBezTo>
                  <a:cubicBezTo>
                    <a:pt x="82451" y="167171"/>
                    <a:pt x="92869" y="172120"/>
                    <a:pt x="105370" y="172120"/>
                  </a:cubicBezTo>
                  <a:cubicBezTo>
                    <a:pt x="117425" y="172120"/>
                    <a:pt x="127583" y="167357"/>
                    <a:pt x="135843" y="157832"/>
                  </a:cubicBezTo>
                  <a:cubicBezTo>
                    <a:pt x="144103" y="148307"/>
                    <a:pt x="148233" y="134317"/>
                    <a:pt x="148233" y="115863"/>
                  </a:cubicBezTo>
                  <a:cubicBezTo>
                    <a:pt x="148233" y="95622"/>
                    <a:pt x="143582" y="79921"/>
                    <a:pt x="134280" y="68759"/>
                  </a:cubicBezTo>
                  <a:cubicBezTo>
                    <a:pt x="124978" y="57597"/>
                    <a:pt x="114226" y="52015"/>
                    <a:pt x="102022" y="52015"/>
                  </a:cubicBezTo>
                  <a:close/>
                  <a:moveTo>
                    <a:pt x="2911525" y="49783"/>
                  </a:moveTo>
                  <a:cubicBezTo>
                    <a:pt x="2899469" y="49783"/>
                    <a:pt x="2889870" y="53355"/>
                    <a:pt x="2882726" y="60499"/>
                  </a:cubicBezTo>
                  <a:cubicBezTo>
                    <a:pt x="2875583" y="67642"/>
                    <a:pt x="2872011" y="77093"/>
                    <a:pt x="2872011" y="88850"/>
                  </a:cubicBezTo>
                  <a:cubicBezTo>
                    <a:pt x="2872011" y="101352"/>
                    <a:pt x="2875545" y="111100"/>
                    <a:pt x="2882615" y="118095"/>
                  </a:cubicBezTo>
                  <a:cubicBezTo>
                    <a:pt x="2889684" y="125090"/>
                    <a:pt x="2899097" y="128588"/>
                    <a:pt x="2910855" y="128588"/>
                  </a:cubicBezTo>
                  <a:cubicBezTo>
                    <a:pt x="2922761" y="128588"/>
                    <a:pt x="2932286" y="125053"/>
                    <a:pt x="2939430" y="117984"/>
                  </a:cubicBezTo>
                  <a:cubicBezTo>
                    <a:pt x="2946574" y="110914"/>
                    <a:pt x="2950145" y="101129"/>
                    <a:pt x="2950145" y="88627"/>
                  </a:cubicBezTo>
                  <a:cubicBezTo>
                    <a:pt x="2950145" y="76870"/>
                    <a:pt x="2946611" y="67456"/>
                    <a:pt x="2939541" y="60387"/>
                  </a:cubicBezTo>
                  <a:cubicBezTo>
                    <a:pt x="2932472" y="53318"/>
                    <a:pt x="2923133" y="49783"/>
                    <a:pt x="2911525" y="49783"/>
                  </a:cubicBezTo>
                  <a:close/>
                  <a:moveTo>
                    <a:pt x="368350" y="49783"/>
                  </a:moveTo>
                  <a:cubicBezTo>
                    <a:pt x="356294" y="49783"/>
                    <a:pt x="346695" y="53355"/>
                    <a:pt x="339551" y="60499"/>
                  </a:cubicBezTo>
                  <a:cubicBezTo>
                    <a:pt x="332408" y="67642"/>
                    <a:pt x="328836" y="77093"/>
                    <a:pt x="328836" y="88850"/>
                  </a:cubicBezTo>
                  <a:cubicBezTo>
                    <a:pt x="328836" y="101352"/>
                    <a:pt x="332370" y="111100"/>
                    <a:pt x="339440" y="118095"/>
                  </a:cubicBezTo>
                  <a:cubicBezTo>
                    <a:pt x="346509" y="125090"/>
                    <a:pt x="355922" y="128588"/>
                    <a:pt x="367680" y="128588"/>
                  </a:cubicBezTo>
                  <a:cubicBezTo>
                    <a:pt x="379586" y="128588"/>
                    <a:pt x="389111" y="125053"/>
                    <a:pt x="396255" y="117984"/>
                  </a:cubicBezTo>
                  <a:cubicBezTo>
                    <a:pt x="403399" y="110914"/>
                    <a:pt x="406971" y="101129"/>
                    <a:pt x="406971" y="88627"/>
                  </a:cubicBezTo>
                  <a:cubicBezTo>
                    <a:pt x="406971" y="76870"/>
                    <a:pt x="403436" y="67456"/>
                    <a:pt x="396366" y="60387"/>
                  </a:cubicBezTo>
                  <a:cubicBezTo>
                    <a:pt x="389297" y="53318"/>
                    <a:pt x="379958" y="49783"/>
                    <a:pt x="368350" y="49783"/>
                  </a:cubicBezTo>
                  <a:close/>
                  <a:moveTo>
                    <a:pt x="3731716" y="5804"/>
                  </a:moveTo>
                  <a:lnTo>
                    <a:pt x="3897585" y="5804"/>
                  </a:lnTo>
                  <a:lnTo>
                    <a:pt x="3897585" y="64517"/>
                  </a:lnTo>
                  <a:lnTo>
                    <a:pt x="3779267" y="64517"/>
                  </a:lnTo>
                  <a:lnTo>
                    <a:pt x="3769444" y="120104"/>
                  </a:lnTo>
                  <a:cubicBezTo>
                    <a:pt x="3783434" y="113109"/>
                    <a:pt x="3797722" y="109612"/>
                    <a:pt x="3812307" y="109612"/>
                  </a:cubicBezTo>
                  <a:cubicBezTo>
                    <a:pt x="3840138" y="109612"/>
                    <a:pt x="3863727" y="119732"/>
                    <a:pt x="3883075" y="139973"/>
                  </a:cubicBezTo>
                  <a:cubicBezTo>
                    <a:pt x="3902422" y="160214"/>
                    <a:pt x="3912096" y="186482"/>
                    <a:pt x="3912096" y="218777"/>
                  </a:cubicBezTo>
                  <a:cubicBezTo>
                    <a:pt x="3912096" y="245715"/>
                    <a:pt x="3904283" y="269751"/>
                    <a:pt x="3888655" y="290885"/>
                  </a:cubicBezTo>
                  <a:cubicBezTo>
                    <a:pt x="3867373" y="319757"/>
                    <a:pt x="3837831" y="334194"/>
                    <a:pt x="3800028" y="334194"/>
                  </a:cubicBezTo>
                  <a:cubicBezTo>
                    <a:pt x="3769816" y="334194"/>
                    <a:pt x="3745185" y="326082"/>
                    <a:pt x="3726135" y="309860"/>
                  </a:cubicBezTo>
                  <a:cubicBezTo>
                    <a:pt x="3707085" y="293638"/>
                    <a:pt x="3695700" y="271835"/>
                    <a:pt x="3691979" y="244450"/>
                  </a:cubicBezTo>
                  <a:lnTo>
                    <a:pt x="3754487" y="237976"/>
                  </a:lnTo>
                  <a:cubicBezTo>
                    <a:pt x="3756273" y="252115"/>
                    <a:pt x="3761556" y="263314"/>
                    <a:pt x="3770337" y="271574"/>
                  </a:cubicBezTo>
                  <a:cubicBezTo>
                    <a:pt x="3779118" y="279834"/>
                    <a:pt x="3789238" y="283964"/>
                    <a:pt x="3800698" y="283964"/>
                  </a:cubicBezTo>
                  <a:cubicBezTo>
                    <a:pt x="3813795" y="283964"/>
                    <a:pt x="3824883" y="278643"/>
                    <a:pt x="3833961" y="268002"/>
                  </a:cubicBezTo>
                  <a:cubicBezTo>
                    <a:pt x="3843040" y="257361"/>
                    <a:pt x="3847579" y="241325"/>
                    <a:pt x="3847579" y="219894"/>
                  </a:cubicBezTo>
                  <a:cubicBezTo>
                    <a:pt x="3847579" y="199802"/>
                    <a:pt x="3843077" y="184733"/>
                    <a:pt x="3834073" y="174687"/>
                  </a:cubicBezTo>
                  <a:cubicBezTo>
                    <a:pt x="3825069" y="164641"/>
                    <a:pt x="3813349" y="159618"/>
                    <a:pt x="3798912" y="159618"/>
                  </a:cubicBezTo>
                  <a:cubicBezTo>
                    <a:pt x="3780904" y="159618"/>
                    <a:pt x="3764756" y="167581"/>
                    <a:pt x="3750469" y="183505"/>
                  </a:cubicBezTo>
                  <a:lnTo>
                    <a:pt x="3699569" y="176138"/>
                  </a:lnTo>
                  <a:close/>
                  <a:moveTo>
                    <a:pt x="3062436" y="5804"/>
                  </a:moveTo>
                  <a:lnTo>
                    <a:pt x="3276972" y="5804"/>
                  </a:lnTo>
                  <a:lnTo>
                    <a:pt x="3276972" y="51346"/>
                  </a:lnTo>
                  <a:cubicBezTo>
                    <a:pt x="3259261" y="68759"/>
                    <a:pt x="3241253" y="93762"/>
                    <a:pt x="3222947" y="126355"/>
                  </a:cubicBezTo>
                  <a:cubicBezTo>
                    <a:pt x="3204642" y="158948"/>
                    <a:pt x="3190689" y="193588"/>
                    <a:pt x="3181089" y="230274"/>
                  </a:cubicBezTo>
                  <a:cubicBezTo>
                    <a:pt x="3171490" y="266960"/>
                    <a:pt x="3166765" y="299740"/>
                    <a:pt x="3166914" y="328613"/>
                  </a:cubicBezTo>
                  <a:lnTo>
                    <a:pt x="3106415" y="328613"/>
                  </a:lnTo>
                  <a:cubicBezTo>
                    <a:pt x="3107457" y="283369"/>
                    <a:pt x="3116796" y="237232"/>
                    <a:pt x="3134432" y="190202"/>
                  </a:cubicBezTo>
                  <a:cubicBezTo>
                    <a:pt x="3152068" y="143173"/>
                    <a:pt x="3175620" y="101129"/>
                    <a:pt x="3205088" y="64071"/>
                  </a:cubicBezTo>
                  <a:lnTo>
                    <a:pt x="3062436" y="64071"/>
                  </a:lnTo>
                  <a:close/>
                  <a:moveTo>
                    <a:pt x="1188541" y="5804"/>
                  </a:moveTo>
                  <a:lnTo>
                    <a:pt x="1354410" y="5804"/>
                  </a:lnTo>
                  <a:lnTo>
                    <a:pt x="1354410" y="64517"/>
                  </a:lnTo>
                  <a:lnTo>
                    <a:pt x="1236092" y="64517"/>
                  </a:lnTo>
                  <a:lnTo>
                    <a:pt x="1226269" y="120104"/>
                  </a:lnTo>
                  <a:cubicBezTo>
                    <a:pt x="1240259" y="113109"/>
                    <a:pt x="1254547" y="109612"/>
                    <a:pt x="1269132" y="109612"/>
                  </a:cubicBezTo>
                  <a:cubicBezTo>
                    <a:pt x="1296963" y="109612"/>
                    <a:pt x="1320552" y="119732"/>
                    <a:pt x="1339900" y="139973"/>
                  </a:cubicBezTo>
                  <a:cubicBezTo>
                    <a:pt x="1359247" y="160214"/>
                    <a:pt x="1368921" y="186482"/>
                    <a:pt x="1368921" y="218777"/>
                  </a:cubicBezTo>
                  <a:cubicBezTo>
                    <a:pt x="1368921" y="245715"/>
                    <a:pt x="1361108" y="269751"/>
                    <a:pt x="1345481" y="290885"/>
                  </a:cubicBezTo>
                  <a:cubicBezTo>
                    <a:pt x="1324198" y="319757"/>
                    <a:pt x="1294656" y="334194"/>
                    <a:pt x="1256854" y="334194"/>
                  </a:cubicBezTo>
                  <a:cubicBezTo>
                    <a:pt x="1226641" y="334194"/>
                    <a:pt x="1202010" y="326082"/>
                    <a:pt x="1182960" y="309860"/>
                  </a:cubicBezTo>
                  <a:cubicBezTo>
                    <a:pt x="1163910" y="293638"/>
                    <a:pt x="1152525" y="271835"/>
                    <a:pt x="1148804" y="244450"/>
                  </a:cubicBezTo>
                  <a:lnTo>
                    <a:pt x="1211312" y="237976"/>
                  </a:lnTo>
                  <a:cubicBezTo>
                    <a:pt x="1213098" y="252115"/>
                    <a:pt x="1218381" y="263314"/>
                    <a:pt x="1227162" y="271574"/>
                  </a:cubicBezTo>
                  <a:cubicBezTo>
                    <a:pt x="1235943" y="279834"/>
                    <a:pt x="1246063" y="283964"/>
                    <a:pt x="1257523" y="283964"/>
                  </a:cubicBezTo>
                  <a:cubicBezTo>
                    <a:pt x="1270620" y="283964"/>
                    <a:pt x="1281708" y="278643"/>
                    <a:pt x="1290786" y="268002"/>
                  </a:cubicBezTo>
                  <a:cubicBezTo>
                    <a:pt x="1299865" y="257361"/>
                    <a:pt x="1304404" y="241325"/>
                    <a:pt x="1304404" y="219894"/>
                  </a:cubicBezTo>
                  <a:cubicBezTo>
                    <a:pt x="1304404" y="199802"/>
                    <a:pt x="1299902" y="184733"/>
                    <a:pt x="1290898" y="174687"/>
                  </a:cubicBezTo>
                  <a:cubicBezTo>
                    <a:pt x="1281894" y="164641"/>
                    <a:pt x="1270174" y="159618"/>
                    <a:pt x="1255737" y="159618"/>
                  </a:cubicBezTo>
                  <a:cubicBezTo>
                    <a:pt x="1237729" y="159618"/>
                    <a:pt x="1221581" y="167581"/>
                    <a:pt x="1207294" y="183505"/>
                  </a:cubicBezTo>
                  <a:lnTo>
                    <a:pt x="1156395" y="176138"/>
                  </a:lnTo>
                  <a:close/>
                  <a:moveTo>
                    <a:pt x="519261" y="5804"/>
                  </a:moveTo>
                  <a:lnTo>
                    <a:pt x="733797" y="5804"/>
                  </a:lnTo>
                  <a:lnTo>
                    <a:pt x="733797" y="51346"/>
                  </a:lnTo>
                  <a:cubicBezTo>
                    <a:pt x="716086" y="68759"/>
                    <a:pt x="698078" y="93762"/>
                    <a:pt x="679772" y="126355"/>
                  </a:cubicBezTo>
                  <a:cubicBezTo>
                    <a:pt x="661467" y="158948"/>
                    <a:pt x="647514" y="193588"/>
                    <a:pt x="637914" y="230274"/>
                  </a:cubicBezTo>
                  <a:cubicBezTo>
                    <a:pt x="628315" y="266960"/>
                    <a:pt x="623590" y="299740"/>
                    <a:pt x="623739" y="328613"/>
                  </a:cubicBezTo>
                  <a:lnTo>
                    <a:pt x="563240" y="328613"/>
                  </a:lnTo>
                  <a:cubicBezTo>
                    <a:pt x="564282" y="283369"/>
                    <a:pt x="573621" y="237232"/>
                    <a:pt x="591257" y="190202"/>
                  </a:cubicBezTo>
                  <a:cubicBezTo>
                    <a:pt x="608893" y="143173"/>
                    <a:pt x="632445" y="101129"/>
                    <a:pt x="661913" y="64071"/>
                  </a:cubicBezTo>
                  <a:lnTo>
                    <a:pt x="519261" y="64071"/>
                  </a:lnTo>
                  <a:close/>
                  <a:moveTo>
                    <a:pt x="4308797" y="0"/>
                  </a:moveTo>
                  <a:cubicBezTo>
                    <a:pt x="4339605" y="0"/>
                    <a:pt x="4364310" y="9823"/>
                    <a:pt x="4382913" y="29468"/>
                  </a:cubicBezTo>
                  <a:cubicBezTo>
                    <a:pt x="4398243" y="45541"/>
                    <a:pt x="4405907" y="63698"/>
                    <a:pt x="4405907" y="83939"/>
                  </a:cubicBezTo>
                  <a:cubicBezTo>
                    <a:pt x="4405907" y="112663"/>
                    <a:pt x="4390206" y="135582"/>
                    <a:pt x="4358803" y="152698"/>
                  </a:cubicBezTo>
                  <a:cubicBezTo>
                    <a:pt x="4377556" y="156716"/>
                    <a:pt x="4392551" y="165720"/>
                    <a:pt x="4403787" y="179710"/>
                  </a:cubicBezTo>
                  <a:cubicBezTo>
                    <a:pt x="4415023" y="193700"/>
                    <a:pt x="4420641" y="210592"/>
                    <a:pt x="4420641" y="230386"/>
                  </a:cubicBezTo>
                  <a:cubicBezTo>
                    <a:pt x="4420641" y="259110"/>
                    <a:pt x="4410149" y="283592"/>
                    <a:pt x="4389165" y="303833"/>
                  </a:cubicBezTo>
                  <a:cubicBezTo>
                    <a:pt x="4368179" y="324073"/>
                    <a:pt x="4342061" y="334194"/>
                    <a:pt x="4310807" y="334194"/>
                  </a:cubicBezTo>
                  <a:cubicBezTo>
                    <a:pt x="4281189" y="334194"/>
                    <a:pt x="4256633" y="325673"/>
                    <a:pt x="4237137" y="308632"/>
                  </a:cubicBezTo>
                  <a:cubicBezTo>
                    <a:pt x="4217640" y="291592"/>
                    <a:pt x="4206329" y="269305"/>
                    <a:pt x="4203203" y="241771"/>
                  </a:cubicBezTo>
                  <a:lnTo>
                    <a:pt x="4263925" y="234404"/>
                  </a:lnTo>
                  <a:cubicBezTo>
                    <a:pt x="4265861" y="249882"/>
                    <a:pt x="4271069" y="261714"/>
                    <a:pt x="4279553" y="269900"/>
                  </a:cubicBezTo>
                  <a:cubicBezTo>
                    <a:pt x="4288035" y="278085"/>
                    <a:pt x="4298305" y="282178"/>
                    <a:pt x="4310360" y="282178"/>
                  </a:cubicBezTo>
                  <a:cubicBezTo>
                    <a:pt x="4323308" y="282178"/>
                    <a:pt x="4334209" y="277267"/>
                    <a:pt x="4343065" y="267444"/>
                  </a:cubicBezTo>
                  <a:cubicBezTo>
                    <a:pt x="4351920" y="257622"/>
                    <a:pt x="4356348" y="244376"/>
                    <a:pt x="4356348" y="227707"/>
                  </a:cubicBezTo>
                  <a:cubicBezTo>
                    <a:pt x="4356348" y="211931"/>
                    <a:pt x="4352106" y="199430"/>
                    <a:pt x="4343623" y="190202"/>
                  </a:cubicBezTo>
                  <a:cubicBezTo>
                    <a:pt x="4335140" y="180975"/>
                    <a:pt x="4324797" y="176361"/>
                    <a:pt x="4312593" y="176361"/>
                  </a:cubicBezTo>
                  <a:cubicBezTo>
                    <a:pt x="4304555" y="176361"/>
                    <a:pt x="4294956" y="177924"/>
                    <a:pt x="4283794" y="181049"/>
                  </a:cubicBezTo>
                  <a:lnTo>
                    <a:pt x="4290715" y="129927"/>
                  </a:lnTo>
                  <a:cubicBezTo>
                    <a:pt x="4307681" y="130373"/>
                    <a:pt x="4320629" y="126690"/>
                    <a:pt x="4329559" y="118877"/>
                  </a:cubicBezTo>
                  <a:cubicBezTo>
                    <a:pt x="4338489" y="111063"/>
                    <a:pt x="4342953" y="100682"/>
                    <a:pt x="4342953" y="87734"/>
                  </a:cubicBezTo>
                  <a:cubicBezTo>
                    <a:pt x="4342953" y="76721"/>
                    <a:pt x="4339679" y="67940"/>
                    <a:pt x="4333131" y="61392"/>
                  </a:cubicBezTo>
                  <a:cubicBezTo>
                    <a:pt x="4326582" y="54843"/>
                    <a:pt x="4317876" y="51569"/>
                    <a:pt x="4307011" y="51569"/>
                  </a:cubicBezTo>
                  <a:cubicBezTo>
                    <a:pt x="4296295" y="51569"/>
                    <a:pt x="4287143" y="55290"/>
                    <a:pt x="4279553" y="62731"/>
                  </a:cubicBezTo>
                  <a:cubicBezTo>
                    <a:pt x="4271963" y="70172"/>
                    <a:pt x="4267349" y="81037"/>
                    <a:pt x="4265711" y="95324"/>
                  </a:cubicBezTo>
                  <a:lnTo>
                    <a:pt x="4207892" y="85502"/>
                  </a:lnTo>
                  <a:cubicBezTo>
                    <a:pt x="4211910" y="65708"/>
                    <a:pt x="4217975" y="49895"/>
                    <a:pt x="4226086" y="38063"/>
                  </a:cubicBezTo>
                  <a:cubicBezTo>
                    <a:pt x="4234197" y="26231"/>
                    <a:pt x="4245508" y="16929"/>
                    <a:pt x="4260019" y="10158"/>
                  </a:cubicBezTo>
                  <a:cubicBezTo>
                    <a:pt x="4274529" y="3386"/>
                    <a:pt x="4290789" y="0"/>
                    <a:pt x="4308797" y="0"/>
                  </a:cubicBezTo>
                  <a:close/>
                  <a:moveTo>
                    <a:pt x="4079304" y="0"/>
                  </a:moveTo>
                  <a:lnTo>
                    <a:pt x="4131989" y="0"/>
                  </a:lnTo>
                  <a:lnTo>
                    <a:pt x="4131989" y="207615"/>
                  </a:lnTo>
                  <a:lnTo>
                    <a:pt x="4172619" y="207615"/>
                  </a:lnTo>
                  <a:lnTo>
                    <a:pt x="4172619" y="262756"/>
                  </a:lnTo>
                  <a:lnTo>
                    <a:pt x="4131989" y="262756"/>
                  </a:lnTo>
                  <a:lnTo>
                    <a:pt x="4131989" y="328613"/>
                  </a:lnTo>
                  <a:lnTo>
                    <a:pt x="4071267" y="328613"/>
                  </a:lnTo>
                  <a:lnTo>
                    <a:pt x="4071267" y="262756"/>
                  </a:lnTo>
                  <a:lnTo>
                    <a:pt x="3937322" y="262756"/>
                  </a:lnTo>
                  <a:lnTo>
                    <a:pt x="3937322" y="207839"/>
                  </a:lnTo>
                  <a:close/>
                  <a:moveTo>
                    <a:pt x="3553569" y="0"/>
                  </a:moveTo>
                  <a:cubicBezTo>
                    <a:pt x="3578423" y="0"/>
                    <a:pt x="3598999" y="6958"/>
                    <a:pt x="3615296" y="20873"/>
                  </a:cubicBezTo>
                  <a:cubicBezTo>
                    <a:pt x="3631592" y="34789"/>
                    <a:pt x="3641973" y="54992"/>
                    <a:pt x="3646438" y="81483"/>
                  </a:cubicBezTo>
                  <a:lnTo>
                    <a:pt x="3585716" y="88181"/>
                  </a:lnTo>
                  <a:cubicBezTo>
                    <a:pt x="3584228" y="75679"/>
                    <a:pt x="3580358" y="66452"/>
                    <a:pt x="3574107" y="60499"/>
                  </a:cubicBezTo>
                  <a:cubicBezTo>
                    <a:pt x="3567857" y="54546"/>
                    <a:pt x="3559745" y="51569"/>
                    <a:pt x="3549774" y="51569"/>
                  </a:cubicBezTo>
                  <a:cubicBezTo>
                    <a:pt x="3536528" y="51569"/>
                    <a:pt x="3525329" y="57522"/>
                    <a:pt x="3516176" y="69428"/>
                  </a:cubicBezTo>
                  <a:cubicBezTo>
                    <a:pt x="3507023" y="81335"/>
                    <a:pt x="3501256" y="106114"/>
                    <a:pt x="3498875" y="143768"/>
                  </a:cubicBezTo>
                  <a:cubicBezTo>
                    <a:pt x="3514502" y="125313"/>
                    <a:pt x="3533924" y="116086"/>
                    <a:pt x="3557141" y="116086"/>
                  </a:cubicBezTo>
                  <a:cubicBezTo>
                    <a:pt x="3583335" y="116086"/>
                    <a:pt x="3605771" y="126057"/>
                    <a:pt x="3624448" y="146000"/>
                  </a:cubicBezTo>
                  <a:cubicBezTo>
                    <a:pt x="3643126" y="165943"/>
                    <a:pt x="3652465" y="191691"/>
                    <a:pt x="3652465" y="223242"/>
                  </a:cubicBezTo>
                  <a:cubicBezTo>
                    <a:pt x="3652465" y="256729"/>
                    <a:pt x="3642643" y="283592"/>
                    <a:pt x="3622997" y="303833"/>
                  </a:cubicBezTo>
                  <a:cubicBezTo>
                    <a:pt x="3603352" y="324073"/>
                    <a:pt x="3578126" y="334194"/>
                    <a:pt x="3547318" y="334194"/>
                  </a:cubicBezTo>
                  <a:cubicBezTo>
                    <a:pt x="3514278" y="334194"/>
                    <a:pt x="3487117" y="321357"/>
                    <a:pt x="3465835" y="295684"/>
                  </a:cubicBezTo>
                  <a:cubicBezTo>
                    <a:pt x="3444552" y="270011"/>
                    <a:pt x="3433911" y="227930"/>
                    <a:pt x="3433911" y="169441"/>
                  </a:cubicBezTo>
                  <a:cubicBezTo>
                    <a:pt x="3433911" y="109463"/>
                    <a:pt x="3444999" y="66229"/>
                    <a:pt x="3467174" y="39737"/>
                  </a:cubicBezTo>
                  <a:cubicBezTo>
                    <a:pt x="3489350" y="13246"/>
                    <a:pt x="3518148" y="0"/>
                    <a:pt x="3553569" y="0"/>
                  </a:cubicBezTo>
                  <a:close/>
                  <a:moveTo>
                    <a:pt x="2910855" y="0"/>
                  </a:moveTo>
                  <a:cubicBezTo>
                    <a:pt x="2941960" y="0"/>
                    <a:pt x="2966107" y="7962"/>
                    <a:pt x="2983297" y="23887"/>
                  </a:cubicBezTo>
                  <a:cubicBezTo>
                    <a:pt x="3000487" y="39812"/>
                    <a:pt x="3009081" y="59978"/>
                    <a:pt x="3009081" y="84386"/>
                  </a:cubicBezTo>
                  <a:cubicBezTo>
                    <a:pt x="3009081" y="99566"/>
                    <a:pt x="3005137" y="113072"/>
                    <a:pt x="2997250" y="124904"/>
                  </a:cubicBezTo>
                  <a:cubicBezTo>
                    <a:pt x="2989362" y="136736"/>
                    <a:pt x="2978274" y="145777"/>
                    <a:pt x="2963986" y="152028"/>
                  </a:cubicBezTo>
                  <a:cubicBezTo>
                    <a:pt x="2982143" y="159321"/>
                    <a:pt x="2995947" y="169962"/>
                    <a:pt x="3005398" y="183952"/>
                  </a:cubicBezTo>
                  <a:cubicBezTo>
                    <a:pt x="3014848" y="197941"/>
                    <a:pt x="3019574" y="214089"/>
                    <a:pt x="3019574" y="232395"/>
                  </a:cubicBezTo>
                  <a:cubicBezTo>
                    <a:pt x="3019574" y="262607"/>
                    <a:pt x="3009937" y="287164"/>
                    <a:pt x="2990664" y="306065"/>
                  </a:cubicBezTo>
                  <a:cubicBezTo>
                    <a:pt x="2971391" y="324966"/>
                    <a:pt x="2945755" y="334417"/>
                    <a:pt x="2913757" y="334417"/>
                  </a:cubicBezTo>
                  <a:cubicBezTo>
                    <a:pt x="2883991" y="334417"/>
                    <a:pt x="2859211" y="326603"/>
                    <a:pt x="2839417" y="310976"/>
                  </a:cubicBezTo>
                  <a:cubicBezTo>
                    <a:pt x="2816051" y="292522"/>
                    <a:pt x="2804368" y="267221"/>
                    <a:pt x="2804368" y="235074"/>
                  </a:cubicBezTo>
                  <a:cubicBezTo>
                    <a:pt x="2804368" y="217364"/>
                    <a:pt x="2808759" y="201104"/>
                    <a:pt x="2817540" y="186296"/>
                  </a:cubicBezTo>
                  <a:cubicBezTo>
                    <a:pt x="2826320" y="171487"/>
                    <a:pt x="2840161" y="160065"/>
                    <a:pt x="2859063" y="152028"/>
                  </a:cubicBezTo>
                  <a:cubicBezTo>
                    <a:pt x="2842840" y="145182"/>
                    <a:pt x="2831046" y="135768"/>
                    <a:pt x="2823679" y="123788"/>
                  </a:cubicBezTo>
                  <a:cubicBezTo>
                    <a:pt x="2816312" y="111807"/>
                    <a:pt x="2812628" y="98673"/>
                    <a:pt x="2812628" y="84386"/>
                  </a:cubicBezTo>
                  <a:cubicBezTo>
                    <a:pt x="2812628" y="59978"/>
                    <a:pt x="2821149" y="39812"/>
                    <a:pt x="2838189" y="23887"/>
                  </a:cubicBezTo>
                  <a:cubicBezTo>
                    <a:pt x="2855230" y="7962"/>
                    <a:pt x="2879452" y="0"/>
                    <a:pt x="2910855" y="0"/>
                  </a:cubicBezTo>
                  <a:close/>
                  <a:moveTo>
                    <a:pt x="2648099" y="0"/>
                  </a:moveTo>
                  <a:cubicBezTo>
                    <a:pt x="2681287" y="0"/>
                    <a:pt x="2708523" y="12836"/>
                    <a:pt x="2729805" y="38509"/>
                  </a:cubicBezTo>
                  <a:cubicBezTo>
                    <a:pt x="2751088" y="64182"/>
                    <a:pt x="2761729" y="106412"/>
                    <a:pt x="2761729" y="165199"/>
                  </a:cubicBezTo>
                  <a:cubicBezTo>
                    <a:pt x="2761729" y="225028"/>
                    <a:pt x="2750641" y="268188"/>
                    <a:pt x="2728466" y="294680"/>
                  </a:cubicBezTo>
                  <a:cubicBezTo>
                    <a:pt x="2706291" y="321171"/>
                    <a:pt x="2677418" y="334417"/>
                    <a:pt x="2641848" y="334417"/>
                  </a:cubicBezTo>
                  <a:cubicBezTo>
                    <a:pt x="2616250" y="334417"/>
                    <a:pt x="2595562" y="327608"/>
                    <a:pt x="2579787" y="313990"/>
                  </a:cubicBezTo>
                  <a:cubicBezTo>
                    <a:pt x="2564011" y="300372"/>
                    <a:pt x="2553891" y="280020"/>
                    <a:pt x="2549426" y="252933"/>
                  </a:cubicBezTo>
                  <a:lnTo>
                    <a:pt x="2610148" y="246236"/>
                  </a:lnTo>
                  <a:cubicBezTo>
                    <a:pt x="2611636" y="258589"/>
                    <a:pt x="2615505" y="267742"/>
                    <a:pt x="2621756" y="273695"/>
                  </a:cubicBezTo>
                  <a:cubicBezTo>
                    <a:pt x="2628007" y="279648"/>
                    <a:pt x="2636267" y="282625"/>
                    <a:pt x="2646536" y="282625"/>
                  </a:cubicBezTo>
                  <a:cubicBezTo>
                    <a:pt x="2659484" y="282625"/>
                    <a:pt x="2670497" y="276672"/>
                    <a:pt x="2679576" y="264765"/>
                  </a:cubicBezTo>
                  <a:cubicBezTo>
                    <a:pt x="2688654" y="252859"/>
                    <a:pt x="2694459" y="228154"/>
                    <a:pt x="2696989" y="190649"/>
                  </a:cubicBezTo>
                  <a:cubicBezTo>
                    <a:pt x="2681213" y="208955"/>
                    <a:pt x="2661493" y="218108"/>
                    <a:pt x="2637830" y="218108"/>
                  </a:cubicBezTo>
                  <a:cubicBezTo>
                    <a:pt x="2612082" y="218108"/>
                    <a:pt x="2589870" y="208173"/>
                    <a:pt x="2571192" y="188305"/>
                  </a:cubicBezTo>
                  <a:cubicBezTo>
                    <a:pt x="2552514" y="168436"/>
                    <a:pt x="2543175" y="142577"/>
                    <a:pt x="2543175" y="110728"/>
                  </a:cubicBezTo>
                  <a:cubicBezTo>
                    <a:pt x="2543175" y="77539"/>
                    <a:pt x="2553035" y="50788"/>
                    <a:pt x="2572755" y="30473"/>
                  </a:cubicBezTo>
                  <a:cubicBezTo>
                    <a:pt x="2592474" y="10158"/>
                    <a:pt x="2617589" y="0"/>
                    <a:pt x="2648099" y="0"/>
                  </a:cubicBezTo>
                  <a:close/>
                  <a:moveTo>
                    <a:pt x="2400523" y="0"/>
                  </a:moveTo>
                  <a:lnTo>
                    <a:pt x="2451422" y="0"/>
                  </a:lnTo>
                  <a:lnTo>
                    <a:pt x="2451422" y="328613"/>
                  </a:lnTo>
                  <a:lnTo>
                    <a:pt x="2388691" y="328613"/>
                  </a:lnTo>
                  <a:lnTo>
                    <a:pt x="2388691" y="92199"/>
                  </a:lnTo>
                  <a:cubicBezTo>
                    <a:pt x="2365772" y="113630"/>
                    <a:pt x="2338759" y="129481"/>
                    <a:pt x="2307654" y="139750"/>
                  </a:cubicBezTo>
                  <a:lnTo>
                    <a:pt x="2307654" y="82823"/>
                  </a:lnTo>
                  <a:cubicBezTo>
                    <a:pt x="2324026" y="77465"/>
                    <a:pt x="2341810" y="67308"/>
                    <a:pt x="2361009" y="52350"/>
                  </a:cubicBezTo>
                  <a:cubicBezTo>
                    <a:pt x="2380208" y="37393"/>
                    <a:pt x="2393379" y="19943"/>
                    <a:pt x="2400523" y="0"/>
                  </a:cubicBezTo>
                  <a:close/>
                  <a:moveTo>
                    <a:pt x="2027485" y="0"/>
                  </a:moveTo>
                  <a:cubicBezTo>
                    <a:pt x="2059781" y="0"/>
                    <a:pt x="2085156" y="8706"/>
                    <a:pt x="2103611" y="26119"/>
                  </a:cubicBezTo>
                  <a:cubicBezTo>
                    <a:pt x="2122066" y="43532"/>
                    <a:pt x="2131293" y="65187"/>
                    <a:pt x="2131293" y="91083"/>
                  </a:cubicBezTo>
                  <a:cubicBezTo>
                    <a:pt x="2131293" y="105817"/>
                    <a:pt x="2128651" y="119844"/>
                    <a:pt x="2123368" y="133164"/>
                  </a:cubicBezTo>
                  <a:cubicBezTo>
                    <a:pt x="2118085" y="146484"/>
                    <a:pt x="2109713" y="160437"/>
                    <a:pt x="2098253" y="175022"/>
                  </a:cubicBezTo>
                  <a:cubicBezTo>
                    <a:pt x="2090663" y="184696"/>
                    <a:pt x="2076971" y="198611"/>
                    <a:pt x="2057177" y="216768"/>
                  </a:cubicBezTo>
                  <a:cubicBezTo>
                    <a:pt x="2037383" y="234925"/>
                    <a:pt x="2024844" y="246980"/>
                    <a:pt x="2019560" y="252933"/>
                  </a:cubicBezTo>
                  <a:cubicBezTo>
                    <a:pt x="2014277" y="258887"/>
                    <a:pt x="2009998" y="264691"/>
                    <a:pt x="2006724" y="270346"/>
                  </a:cubicBezTo>
                  <a:lnTo>
                    <a:pt x="2131293" y="270346"/>
                  </a:lnTo>
                  <a:lnTo>
                    <a:pt x="2131293" y="328613"/>
                  </a:lnTo>
                  <a:lnTo>
                    <a:pt x="1911400" y="328613"/>
                  </a:lnTo>
                  <a:cubicBezTo>
                    <a:pt x="1913781" y="306586"/>
                    <a:pt x="1920925" y="285713"/>
                    <a:pt x="1932831" y="265993"/>
                  </a:cubicBezTo>
                  <a:cubicBezTo>
                    <a:pt x="1944737" y="246273"/>
                    <a:pt x="1968252" y="220117"/>
                    <a:pt x="2003375" y="187523"/>
                  </a:cubicBezTo>
                  <a:cubicBezTo>
                    <a:pt x="2031653" y="161181"/>
                    <a:pt x="2048991" y="143322"/>
                    <a:pt x="2055391" y="133945"/>
                  </a:cubicBezTo>
                  <a:cubicBezTo>
                    <a:pt x="2064023" y="120997"/>
                    <a:pt x="2068339" y="108198"/>
                    <a:pt x="2068339" y="95548"/>
                  </a:cubicBezTo>
                  <a:cubicBezTo>
                    <a:pt x="2068339" y="81558"/>
                    <a:pt x="2064581" y="70805"/>
                    <a:pt x="2057065" y="63289"/>
                  </a:cubicBezTo>
                  <a:cubicBezTo>
                    <a:pt x="2049549" y="55773"/>
                    <a:pt x="2039168" y="52015"/>
                    <a:pt x="2025923" y="52015"/>
                  </a:cubicBezTo>
                  <a:cubicBezTo>
                    <a:pt x="2012826" y="52015"/>
                    <a:pt x="2002408" y="55959"/>
                    <a:pt x="1994669" y="63847"/>
                  </a:cubicBezTo>
                  <a:cubicBezTo>
                    <a:pt x="1986930" y="71735"/>
                    <a:pt x="1982465" y="84832"/>
                    <a:pt x="1981274" y="103138"/>
                  </a:cubicBezTo>
                  <a:lnTo>
                    <a:pt x="1918767" y="96887"/>
                  </a:lnTo>
                  <a:cubicBezTo>
                    <a:pt x="1922487" y="62359"/>
                    <a:pt x="1934170" y="37579"/>
                    <a:pt x="1953816" y="22547"/>
                  </a:cubicBezTo>
                  <a:cubicBezTo>
                    <a:pt x="1973461" y="7516"/>
                    <a:pt x="1998018" y="0"/>
                    <a:pt x="2027485" y="0"/>
                  </a:cubicBezTo>
                  <a:close/>
                  <a:moveTo>
                    <a:pt x="1765622" y="0"/>
                  </a:moveTo>
                  <a:cubicBezTo>
                    <a:pt x="1796430" y="0"/>
                    <a:pt x="1821135" y="9823"/>
                    <a:pt x="1839739" y="29468"/>
                  </a:cubicBezTo>
                  <a:cubicBezTo>
                    <a:pt x="1855068" y="45541"/>
                    <a:pt x="1862733" y="63698"/>
                    <a:pt x="1862733" y="83939"/>
                  </a:cubicBezTo>
                  <a:cubicBezTo>
                    <a:pt x="1862733" y="112663"/>
                    <a:pt x="1847031" y="135582"/>
                    <a:pt x="1815629" y="152698"/>
                  </a:cubicBezTo>
                  <a:cubicBezTo>
                    <a:pt x="1834381" y="156716"/>
                    <a:pt x="1849375" y="165720"/>
                    <a:pt x="1860612" y="179710"/>
                  </a:cubicBezTo>
                  <a:cubicBezTo>
                    <a:pt x="1871849" y="193700"/>
                    <a:pt x="1877467" y="210592"/>
                    <a:pt x="1877467" y="230386"/>
                  </a:cubicBezTo>
                  <a:cubicBezTo>
                    <a:pt x="1877467" y="259110"/>
                    <a:pt x="1866974" y="283592"/>
                    <a:pt x="1845990" y="303833"/>
                  </a:cubicBezTo>
                  <a:cubicBezTo>
                    <a:pt x="1825005" y="324073"/>
                    <a:pt x="1798886" y="334194"/>
                    <a:pt x="1767632" y="334194"/>
                  </a:cubicBezTo>
                  <a:cubicBezTo>
                    <a:pt x="1738015" y="334194"/>
                    <a:pt x="1713458" y="325673"/>
                    <a:pt x="1693962" y="308632"/>
                  </a:cubicBezTo>
                  <a:cubicBezTo>
                    <a:pt x="1674465" y="291592"/>
                    <a:pt x="1663154" y="269305"/>
                    <a:pt x="1660029" y="241771"/>
                  </a:cubicBezTo>
                  <a:lnTo>
                    <a:pt x="1720751" y="234404"/>
                  </a:lnTo>
                  <a:cubicBezTo>
                    <a:pt x="1722686" y="249882"/>
                    <a:pt x="1727895" y="261714"/>
                    <a:pt x="1736378" y="269900"/>
                  </a:cubicBezTo>
                  <a:cubicBezTo>
                    <a:pt x="1744861" y="278085"/>
                    <a:pt x="1755130" y="282178"/>
                    <a:pt x="1767185" y="282178"/>
                  </a:cubicBezTo>
                  <a:cubicBezTo>
                    <a:pt x="1780133" y="282178"/>
                    <a:pt x="1791035" y="277267"/>
                    <a:pt x="1799890" y="267444"/>
                  </a:cubicBezTo>
                  <a:cubicBezTo>
                    <a:pt x="1808745" y="257622"/>
                    <a:pt x="1813173" y="244376"/>
                    <a:pt x="1813173" y="227707"/>
                  </a:cubicBezTo>
                  <a:cubicBezTo>
                    <a:pt x="1813173" y="211931"/>
                    <a:pt x="1808931" y="199430"/>
                    <a:pt x="1800448" y="190202"/>
                  </a:cubicBezTo>
                  <a:cubicBezTo>
                    <a:pt x="1791965" y="180975"/>
                    <a:pt x="1781621" y="176361"/>
                    <a:pt x="1769418" y="176361"/>
                  </a:cubicBezTo>
                  <a:cubicBezTo>
                    <a:pt x="1761381" y="176361"/>
                    <a:pt x="1751781" y="177924"/>
                    <a:pt x="1740619" y="181049"/>
                  </a:cubicBezTo>
                  <a:lnTo>
                    <a:pt x="1747540" y="129927"/>
                  </a:lnTo>
                  <a:cubicBezTo>
                    <a:pt x="1764506" y="130373"/>
                    <a:pt x="1777454" y="126690"/>
                    <a:pt x="1786384" y="118877"/>
                  </a:cubicBezTo>
                  <a:cubicBezTo>
                    <a:pt x="1795314" y="111063"/>
                    <a:pt x="1799779" y="100682"/>
                    <a:pt x="1799779" y="87734"/>
                  </a:cubicBezTo>
                  <a:cubicBezTo>
                    <a:pt x="1799779" y="76721"/>
                    <a:pt x="1796504" y="67940"/>
                    <a:pt x="1789956" y="61392"/>
                  </a:cubicBezTo>
                  <a:cubicBezTo>
                    <a:pt x="1783407" y="54843"/>
                    <a:pt x="1774701" y="51569"/>
                    <a:pt x="1763837" y="51569"/>
                  </a:cubicBezTo>
                  <a:cubicBezTo>
                    <a:pt x="1753121" y="51569"/>
                    <a:pt x="1743968" y="55290"/>
                    <a:pt x="1736378" y="62731"/>
                  </a:cubicBezTo>
                  <a:cubicBezTo>
                    <a:pt x="1728787" y="70172"/>
                    <a:pt x="1724174" y="81037"/>
                    <a:pt x="1722537" y="95324"/>
                  </a:cubicBezTo>
                  <a:lnTo>
                    <a:pt x="1664717" y="85502"/>
                  </a:lnTo>
                  <a:cubicBezTo>
                    <a:pt x="1668735" y="65708"/>
                    <a:pt x="1674800" y="49895"/>
                    <a:pt x="1682911" y="38063"/>
                  </a:cubicBezTo>
                  <a:cubicBezTo>
                    <a:pt x="1691022" y="26231"/>
                    <a:pt x="1702333" y="16929"/>
                    <a:pt x="1716844" y="10158"/>
                  </a:cubicBezTo>
                  <a:cubicBezTo>
                    <a:pt x="1731355" y="3386"/>
                    <a:pt x="1747614" y="0"/>
                    <a:pt x="1765622" y="0"/>
                  </a:cubicBezTo>
                  <a:close/>
                  <a:moveTo>
                    <a:pt x="1536129" y="0"/>
                  </a:moveTo>
                  <a:lnTo>
                    <a:pt x="1588815" y="0"/>
                  </a:lnTo>
                  <a:lnTo>
                    <a:pt x="1588815" y="207615"/>
                  </a:lnTo>
                  <a:lnTo>
                    <a:pt x="1629445" y="207615"/>
                  </a:lnTo>
                  <a:lnTo>
                    <a:pt x="1629445" y="262756"/>
                  </a:lnTo>
                  <a:lnTo>
                    <a:pt x="1588815" y="262756"/>
                  </a:lnTo>
                  <a:lnTo>
                    <a:pt x="1588815" y="328613"/>
                  </a:lnTo>
                  <a:lnTo>
                    <a:pt x="1528093" y="328613"/>
                  </a:lnTo>
                  <a:lnTo>
                    <a:pt x="1528093" y="262756"/>
                  </a:lnTo>
                  <a:lnTo>
                    <a:pt x="1394147" y="262756"/>
                  </a:lnTo>
                  <a:lnTo>
                    <a:pt x="1394147" y="207839"/>
                  </a:lnTo>
                  <a:close/>
                  <a:moveTo>
                    <a:pt x="896094" y="0"/>
                  </a:moveTo>
                  <a:cubicBezTo>
                    <a:pt x="920948" y="0"/>
                    <a:pt x="941524" y="6958"/>
                    <a:pt x="957821" y="20873"/>
                  </a:cubicBezTo>
                  <a:cubicBezTo>
                    <a:pt x="974117" y="34789"/>
                    <a:pt x="984498" y="54992"/>
                    <a:pt x="988963" y="81483"/>
                  </a:cubicBezTo>
                  <a:lnTo>
                    <a:pt x="928241" y="88181"/>
                  </a:lnTo>
                  <a:cubicBezTo>
                    <a:pt x="926753" y="75679"/>
                    <a:pt x="922883" y="66452"/>
                    <a:pt x="916632" y="60499"/>
                  </a:cubicBezTo>
                  <a:cubicBezTo>
                    <a:pt x="910382" y="54546"/>
                    <a:pt x="902270" y="51569"/>
                    <a:pt x="892299" y="51569"/>
                  </a:cubicBezTo>
                  <a:cubicBezTo>
                    <a:pt x="879053" y="51569"/>
                    <a:pt x="867854" y="57522"/>
                    <a:pt x="858701" y="69428"/>
                  </a:cubicBezTo>
                  <a:cubicBezTo>
                    <a:pt x="849548" y="81335"/>
                    <a:pt x="843781" y="106114"/>
                    <a:pt x="841400" y="143768"/>
                  </a:cubicBezTo>
                  <a:cubicBezTo>
                    <a:pt x="857027" y="125313"/>
                    <a:pt x="876449" y="116086"/>
                    <a:pt x="899666" y="116086"/>
                  </a:cubicBezTo>
                  <a:cubicBezTo>
                    <a:pt x="925860" y="116086"/>
                    <a:pt x="948296" y="126057"/>
                    <a:pt x="966973" y="146000"/>
                  </a:cubicBezTo>
                  <a:cubicBezTo>
                    <a:pt x="985651" y="165943"/>
                    <a:pt x="994990" y="191691"/>
                    <a:pt x="994990" y="223242"/>
                  </a:cubicBezTo>
                  <a:cubicBezTo>
                    <a:pt x="994990" y="256729"/>
                    <a:pt x="985168" y="283592"/>
                    <a:pt x="965522" y="303833"/>
                  </a:cubicBezTo>
                  <a:cubicBezTo>
                    <a:pt x="945877" y="324073"/>
                    <a:pt x="920651" y="334194"/>
                    <a:pt x="889843" y="334194"/>
                  </a:cubicBezTo>
                  <a:cubicBezTo>
                    <a:pt x="856803" y="334194"/>
                    <a:pt x="829642" y="321357"/>
                    <a:pt x="808360" y="295684"/>
                  </a:cubicBezTo>
                  <a:cubicBezTo>
                    <a:pt x="787077" y="270011"/>
                    <a:pt x="776436" y="227930"/>
                    <a:pt x="776436" y="169441"/>
                  </a:cubicBezTo>
                  <a:cubicBezTo>
                    <a:pt x="776436" y="109463"/>
                    <a:pt x="787524" y="66229"/>
                    <a:pt x="809699" y="39737"/>
                  </a:cubicBezTo>
                  <a:cubicBezTo>
                    <a:pt x="831875" y="13246"/>
                    <a:pt x="860673" y="0"/>
                    <a:pt x="896094" y="0"/>
                  </a:cubicBezTo>
                  <a:close/>
                  <a:moveTo>
                    <a:pt x="367680" y="0"/>
                  </a:moveTo>
                  <a:cubicBezTo>
                    <a:pt x="398785" y="0"/>
                    <a:pt x="422932" y="7962"/>
                    <a:pt x="440122" y="23887"/>
                  </a:cubicBezTo>
                  <a:cubicBezTo>
                    <a:pt x="457312" y="39812"/>
                    <a:pt x="465906" y="59978"/>
                    <a:pt x="465906" y="84386"/>
                  </a:cubicBezTo>
                  <a:cubicBezTo>
                    <a:pt x="465906" y="99566"/>
                    <a:pt x="461962" y="113072"/>
                    <a:pt x="454075" y="124904"/>
                  </a:cubicBezTo>
                  <a:cubicBezTo>
                    <a:pt x="446187" y="136736"/>
                    <a:pt x="435099" y="145777"/>
                    <a:pt x="420811" y="152028"/>
                  </a:cubicBezTo>
                  <a:cubicBezTo>
                    <a:pt x="438969" y="159321"/>
                    <a:pt x="452772" y="169962"/>
                    <a:pt x="462223" y="183952"/>
                  </a:cubicBezTo>
                  <a:cubicBezTo>
                    <a:pt x="471674" y="197941"/>
                    <a:pt x="476399" y="214089"/>
                    <a:pt x="476399" y="232395"/>
                  </a:cubicBezTo>
                  <a:cubicBezTo>
                    <a:pt x="476399" y="262607"/>
                    <a:pt x="466762" y="287164"/>
                    <a:pt x="447489" y="306065"/>
                  </a:cubicBezTo>
                  <a:cubicBezTo>
                    <a:pt x="428216" y="324966"/>
                    <a:pt x="402580" y="334417"/>
                    <a:pt x="370582" y="334417"/>
                  </a:cubicBezTo>
                  <a:cubicBezTo>
                    <a:pt x="340816" y="334417"/>
                    <a:pt x="316037" y="326603"/>
                    <a:pt x="296242" y="310976"/>
                  </a:cubicBezTo>
                  <a:cubicBezTo>
                    <a:pt x="272876" y="292522"/>
                    <a:pt x="261193" y="267221"/>
                    <a:pt x="261193" y="235074"/>
                  </a:cubicBezTo>
                  <a:cubicBezTo>
                    <a:pt x="261193" y="217364"/>
                    <a:pt x="265584" y="201104"/>
                    <a:pt x="274365" y="186296"/>
                  </a:cubicBezTo>
                  <a:cubicBezTo>
                    <a:pt x="283146" y="171487"/>
                    <a:pt x="296986" y="160065"/>
                    <a:pt x="315888" y="152028"/>
                  </a:cubicBezTo>
                  <a:cubicBezTo>
                    <a:pt x="299665" y="145182"/>
                    <a:pt x="287871" y="135768"/>
                    <a:pt x="280504" y="123788"/>
                  </a:cubicBezTo>
                  <a:cubicBezTo>
                    <a:pt x="273137" y="111807"/>
                    <a:pt x="269453" y="98673"/>
                    <a:pt x="269453" y="84386"/>
                  </a:cubicBezTo>
                  <a:cubicBezTo>
                    <a:pt x="269453" y="59978"/>
                    <a:pt x="277974" y="39812"/>
                    <a:pt x="295015" y="23887"/>
                  </a:cubicBezTo>
                  <a:cubicBezTo>
                    <a:pt x="312055" y="7962"/>
                    <a:pt x="336277" y="0"/>
                    <a:pt x="367680" y="0"/>
                  </a:cubicBezTo>
                  <a:close/>
                  <a:moveTo>
                    <a:pt x="104924" y="0"/>
                  </a:moveTo>
                  <a:cubicBezTo>
                    <a:pt x="138113" y="0"/>
                    <a:pt x="165348" y="12836"/>
                    <a:pt x="186630" y="38509"/>
                  </a:cubicBezTo>
                  <a:cubicBezTo>
                    <a:pt x="207913" y="64182"/>
                    <a:pt x="218554" y="106412"/>
                    <a:pt x="218554" y="165199"/>
                  </a:cubicBezTo>
                  <a:cubicBezTo>
                    <a:pt x="218554" y="225028"/>
                    <a:pt x="207466" y="268188"/>
                    <a:pt x="185291" y="294680"/>
                  </a:cubicBezTo>
                  <a:cubicBezTo>
                    <a:pt x="163116" y="321171"/>
                    <a:pt x="134243" y="334417"/>
                    <a:pt x="98673" y="334417"/>
                  </a:cubicBezTo>
                  <a:cubicBezTo>
                    <a:pt x="73075" y="334417"/>
                    <a:pt x="52388" y="327608"/>
                    <a:pt x="36612" y="313990"/>
                  </a:cubicBezTo>
                  <a:cubicBezTo>
                    <a:pt x="20836" y="300372"/>
                    <a:pt x="10716" y="280020"/>
                    <a:pt x="6251" y="252933"/>
                  </a:cubicBezTo>
                  <a:lnTo>
                    <a:pt x="66973" y="246236"/>
                  </a:lnTo>
                  <a:cubicBezTo>
                    <a:pt x="68461" y="258589"/>
                    <a:pt x="72330" y="267742"/>
                    <a:pt x="78581" y="273695"/>
                  </a:cubicBezTo>
                  <a:cubicBezTo>
                    <a:pt x="84832" y="279648"/>
                    <a:pt x="93092" y="282625"/>
                    <a:pt x="103361" y="282625"/>
                  </a:cubicBezTo>
                  <a:cubicBezTo>
                    <a:pt x="116309" y="282625"/>
                    <a:pt x="127322" y="276672"/>
                    <a:pt x="136401" y="264765"/>
                  </a:cubicBezTo>
                  <a:cubicBezTo>
                    <a:pt x="145479" y="252859"/>
                    <a:pt x="151284" y="228154"/>
                    <a:pt x="153814" y="190649"/>
                  </a:cubicBezTo>
                  <a:cubicBezTo>
                    <a:pt x="138038" y="208955"/>
                    <a:pt x="118318" y="218108"/>
                    <a:pt x="94655" y="218108"/>
                  </a:cubicBezTo>
                  <a:cubicBezTo>
                    <a:pt x="68907" y="218108"/>
                    <a:pt x="46695" y="208173"/>
                    <a:pt x="28017" y="188305"/>
                  </a:cubicBezTo>
                  <a:cubicBezTo>
                    <a:pt x="9339" y="168436"/>
                    <a:pt x="0" y="142577"/>
                    <a:pt x="0" y="110728"/>
                  </a:cubicBezTo>
                  <a:cubicBezTo>
                    <a:pt x="0" y="77539"/>
                    <a:pt x="9860" y="50788"/>
                    <a:pt x="29580" y="30473"/>
                  </a:cubicBezTo>
                  <a:cubicBezTo>
                    <a:pt x="49299" y="10158"/>
                    <a:pt x="74414" y="0"/>
                    <a:pt x="1049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65" name="Freeform: Shape 14">
              <a:extLst>
                <a:ext uri="{FF2B5EF4-FFF2-40B4-BE49-F238E27FC236}">
                  <a16:creationId xmlns:a16="http://schemas.microsoft.com/office/drawing/2014/main" id="{89383E47-9FD5-495B-B370-8832AA388FB2}"/>
                </a:ext>
              </a:extLst>
            </p:cNvPr>
            <p:cNvSpPr/>
            <p:nvPr/>
          </p:nvSpPr>
          <p:spPr>
            <a:xfrm>
              <a:off x="5134859" y="4438504"/>
              <a:ext cx="878627" cy="107907"/>
            </a:xfrm>
            <a:custGeom>
              <a:avLst/>
              <a:gdLst/>
              <a:ahLst/>
              <a:cxnLst/>
              <a:rect l="l" t="t" r="r" b="b"/>
              <a:pathLst>
                <a:path w="2755702" h="338436">
                  <a:moveTo>
                    <a:pt x="2649438" y="56257"/>
                  </a:moveTo>
                  <a:cubicBezTo>
                    <a:pt x="2641848" y="56257"/>
                    <a:pt x="2635076" y="58676"/>
                    <a:pt x="2629123" y="63513"/>
                  </a:cubicBezTo>
                  <a:cubicBezTo>
                    <a:pt x="2623170" y="68350"/>
                    <a:pt x="2618556" y="77019"/>
                    <a:pt x="2615282" y="89521"/>
                  </a:cubicBezTo>
                  <a:cubicBezTo>
                    <a:pt x="2610966" y="105743"/>
                    <a:pt x="2608808" y="133053"/>
                    <a:pt x="2608808" y="171450"/>
                  </a:cubicBezTo>
                  <a:cubicBezTo>
                    <a:pt x="2608808" y="209848"/>
                    <a:pt x="2610743" y="236228"/>
                    <a:pt x="2614613" y="250590"/>
                  </a:cubicBezTo>
                  <a:cubicBezTo>
                    <a:pt x="2618482" y="264952"/>
                    <a:pt x="2623356" y="274514"/>
                    <a:pt x="2629235" y="279276"/>
                  </a:cubicBezTo>
                  <a:cubicBezTo>
                    <a:pt x="2635114" y="284039"/>
                    <a:pt x="2641848" y="286420"/>
                    <a:pt x="2649438" y="286420"/>
                  </a:cubicBezTo>
                  <a:cubicBezTo>
                    <a:pt x="2657029" y="286420"/>
                    <a:pt x="2663800" y="284002"/>
                    <a:pt x="2669753" y="279165"/>
                  </a:cubicBezTo>
                  <a:cubicBezTo>
                    <a:pt x="2675706" y="274328"/>
                    <a:pt x="2680320" y="265659"/>
                    <a:pt x="2683594" y="253157"/>
                  </a:cubicBezTo>
                  <a:cubicBezTo>
                    <a:pt x="2687910" y="237084"/>
                    <a:pt x="2690068" y="209848"/>
                    <a:pt x="2690068" y="171450"/>
                  </a:cubicBezTo>
                  <a:cubicBezTo>
                    <a:pt x="2690068" y="133053"/>
                    <a:pt x="2688134" y="106673"/>
                    <a:pt x="2684264" y="92311"/>
                  </a:cubicBezTo>
                  <a:cubicBezTo>
                    <a:pt x="2680395" y="77949"/>
                    <a:pt x="2675520" y="68350"/>
                    <a:pt x="2669642" y="63513"/>
                  </a:cubicBezTo>
                  <a:cubicBezTo>
                    <a:pt x="2663763" y="58676"/>
                    <a:pt x="2657029" y="56257"/>
                    <a:pt x="2649438" y="56257"/>
                  </a:cubicBezTo>
                  <a:close/>
                  <a:moveTo>
                    <a:pt x="1754088" y="56257"/>
                  </a:moveTo>
                  <a:cubicBezTo>
                    <a:pt x="1746498" y="56257"/>
                    <a:pt x="1739726" y="58676"/>
                    <a:pt x="1733773" y="63513"/>
                  </a:cubicBezTo>
                  <a:cubicBezTo>
                    <a:pt x="1727820" y="68350"/>
                    <a:pt x="1723207" y="77019"/>
                    <a:pt x="1719932" y="89521"/>
                  </a:cubicBezTo>
                  <a:cubicBezTo>
                    <a:pt x="1715616" y="105743"/>
                    <a:pt x="1713458" y="133053"/>
                    <a:pt x="1713458" y="171450"/>
                  </a:cubicBezTo>
                  <a:cubicBezTo>
                    <a:pt x="1713458" y="209848"/>
                    <a:pt x="1715393" y="236228"/>
                    <a:pt x="1719263" y="250590"/>
                  </a:cubicBezTo>
                  <a:cubicBezTo>
                    <a:pt x="1723132" y="264952"/>
                    <a:pt x="1728006" y="274514"/>
                    <a:pt x="1733885" y="279276"/>
                  </a:cubicBezTo>
                  <a:cubicBezTo>
                    <a:pt x="1739764" y="284039"/>
                    <a:pt x="1746498" y="286420"/>
                    <a:pt x="1754088" y="286420"/>
                  </a:cubicBezTo>
                  <a:cubicBezTo>
                    <a:pt x="1761679" y="286420"/>
                    <a:pt x="1768450" y="284002"/>
                    <a:pt x="1774403" y="279165"/>
                  </a:cubicBezTo>
                  <a:cubicBezTo>
                    <a:pt x="1780357" y="274328"/>
                    <a:pt x="1784970" y="265659"/>
                    <a:pt x="1788244" y="253157"/>
                  </a:cubicBezTo>
                  <a:cubicBezTo>
                    <a:pt x="1792560" y="237084"/>
                    <a:pt x="1794718" y="209848"/>
                    <a:pt x="1794718" y="171450"/>
                  </a:cubicBezTo>
                  <a:cubicBezTo>
                    <a:pt x="1794718" y="133053"/>
                    <a:pt x="1792784" y="106673"/>
                    <a:pt x="1788914" y="92311"/>
                  </a:cubicBezTo>
                  <a:cubicBezTo>
                    <a:pt x="1785045" y="77949"/>
                    <a:pt x="1780170" y="68350"/>
                    <a:pt x="1774292" y="63513"/>
                  </a:cubicBezTo>
                  <a:cubicBezTo>
                    <a:pt x="1768413" y="58676"/>
                    <a:pt x="1761679" y="56257"/>
                    <a:pt x="1754088" y="56257"/>
                  </a:cubicBezTo>
                  <a:close/>
                  <a:moveTo>
                    <a:pt x="106263" y="56257"/>
                  </a:moveTo>
                  <a:cubicBezTo>
                    <a:pt x="98673" y="56257"/>
                    <a:pt x="91901" y="58676"/>
                    <a:pt x="85948" y="63513"/>
                  </a:cubicBezTo>
                  <a:cubicBezTo>
                    <a:pt x="79995" y="68350"/>
                    <a:pt x="75382" y="77019"/>
                    <a:pt x="72107" y="89521"/>
                  </a:cubicBezTo>
                  <a:cubicBezTo>
                    <a:pt x="67791" y="105743"/>
                    <a:pt x="65633" y="133053"/>
                    <a:pt x="65633" y="171450"/>
                  </a:cubicBezTo>
                  <a:cubicBezTo>
                    <a:pt x="65633" y="209848"/>
                    <a:pt x="67568" y="236228"/>
                    <a:pt x="71438" y="250590"/>
                  </a:cubicBezTo>
                  <a:cubicBezTo>
                    <a:pt x="75307" y="264952"/>
                    <a:pt x="80181" y="274514"/>
                    <a:pt x="86060" y="279276"/>
                  </a:cubicBezTo>
                  <a:cubicBezTo>
                    <a:pt x="91939" y="284039"/>
                    <a:pt x="98673" y="286420"/>
                    <a:pt x="106263" y="286420"/>
                  </a:cubicBezTo>
                  <a:cubicBezTo>
                    <a:pt x="113854" y="286420"/>
                    <a:pt x="120625" y="284002"/>
                    <a:pt x="126578" y="279165"/>
                  </a:cubicBezTo>
                  <a:cubicBezTo>
                    <a:pt x="132532" y="274328"/>
                    <a:pt x="137145" y="265659"/>
                    <a:pt x="140419" y="253157"/>
                  </a:cubicBezTo>
                  <a:cubicBezTo>
                    <a:pt x="144735" y="237084"/>
                    <a:pt x="146893" y="209848"/>
                    <a:pt x="146893" y="171450"/>
                  </a:cubicBezTo>
                  <a:cubicBezTo>
                    <a:pt x="146893" y="133053"/>
                    <a:pt x="144959" y="106673"/>
                    <a:pt x="141089" y="92311"/>
                  </a:cubicBezTo>
                  <a:cubicBezTo>
                    <a:pt x="137220" y="77949"/>
                    <a:pt x="132346" y="68350"/>
                    <a:pt x="126467" y="63513"/>
                  </a:cubicBezTo>
                  <a:cubicBezTo>
                    <a:pt x="120588" y="58676"/>
                    <a:pt x="113854" y="56257"/>
                    <a:pt x="106263" y="56257"/>
                  </a:cubicBezTo>
                  <a:close/>
                  <a:moveTo>
                    <a:pt x="2326853" y="10046"/>
                  </a:moveTo>
                  <a:lnTo>
                    <a:pt x="2492722" y="10046"/>
                  </a:lnTo>
                  <a:lnTo>
                    <a:pt x="2492722" y="68759"/>
                  </a:lnTo>
                  <a:lnTo>
                    <a:pt x="2374404" y="68759"/>
                  </a:lnTo>
                  <a:lnTo>
                    <a:pt x="2364581" y="124346"/>
                  </a:lnTo>
                  <a:cubicBezTo>
                    <a:pt x="2378571" y="117351"/>
                    <a:pt x="2392859" y="113854"/>
                    <a:pt x="2407444" y="113854"/>
                  </a:cubicBezTo>
                  <a:cubicBezTo>
                    <a:pt x="2435275" y="113854"/>
                    <a:pt x="2458864" y="123974"/>
                    <a:pt x="2478212" y="144215"/>
                  </a:cubicBezTo>
                  <a:cubicBezTo>
                    <a:pt x="2497559" y="164456"/>
                    <a:pt x="2507233" y="190724"/>
                    <a:pt x="2507233" y="223019"/>
                  </a:cubicBezTo>
                  <a:cubicBezTo>
                    <a:pt x="2507233" y="249957"/>
                    <a:pt x="2499420" y="273993"/>
                    <a:pt x="2483793" y="295127"/>
                  </a:cubicBezTo>
                  <a:cubicBezTo>
                    <a:pt x="2462510" y="323999"/>
                    <a:pt x="2432968" y="338436"/>
                    <a:pt x="2395165" y="338436"/>
                  </a:cubicBezTo>
                  <a:cubicBezTo>
                    <a:pt x="2364953" y="338436"/>
                    <a:pt x="2340322" y="330324"/>
                    <a:pt x="2321272" y="314102"/>
                  </a:cubicBezTo>
                  <a:cubicBezTo>
                    <a:pt x="2302222" y="297880"/>
                    <a:pt x="2290837" y="276077"/>
                    <a:pt x="2287116" y="248692"/>
                  </a:cubicBezTo>
                  <a:lnTo>
                    <a:pt x="2349624" y="242218"/>
                  </a:lnTo>
                  <a:cubicBezTo>
                    <a:pt x="2351410" y="256357"/>
                    <a:pt x="2356693" y="267556"/>
                    <a:pt x="2365474" y="275816"/>
                  </a:cubicBezTo>
                  <a:cubicBezTo>
                    <a:pt x="2374255" y="284076"/>
                    <a:pt x="2384375" y="288206"/>
                    <a:pt x="2395835" y="288206"/>
                  </a:cubicBezTo>
                  <a:cubicBezTo>
                    <a:pt x="2408932" y="288206"/>
                    <a:pt x="2420020" y="282886"/>
                    <a:pt x="2429098" y="272244"/>
                  </a:cubicBezTo>
                  <a:cubicBezTo>
                    <a:pt x="2438177" y="261603"/>
                    <a:pt x="2442716" y="245567"/>
                    <a:pt x="2442716" y="224136"/>
                  </a:cubicBezTo>
                  <a:cubicBezTo>
                    <a:pt x="2442716" y="204044"/>
                    <a:pt x="2438214" y="188975"/>
                    <a:pt x="2429210" y="178929"/>
                  </a:cubicBezTo>
                  <a:cubicBezTo>
                    <a:pt x="2420206" y="168883"/>
                    <a:pt x="2408486" y="163860"/>
                    <a:pt x="2394049" y="163860"/>
                  </a:cubicBezTo>
                  <a:cubicBezTo>
                    <a:pt x="2376041" y="163860"/>
                    <a:pt x="2359893" y="171823"/>
                    <a:pt x="2345606" y="187747"/>
                  </a:cubicBezTo>
                  <a:lnTo>
                    <a:pt x="2294706" y="180380"/>
                  </a:lnTo>
                  <a:close/>
                  <a:moveTo>
                    <a:pt x="936203" y="10046"/>
                  </a:moveTo>
                  <a:lnTo>
                    <a:pt x="1102072" y="10046"/>
                  </a:lnTo>
                  <a:lnTo>
                    <a:pt x="1102072" y="68759"/>
                  </a:lnTo>
                  <a:lnTo>
                    <a:pt x="983754" y="68759"/>
                  </a:lnTo>
                  <a:lnTo>
                    <a:pt x="973931" y="124346"/>
                  </a:lnTo>
                  <a:cubicBezTo>
                    <a:pt x="987921" y="117351"/>
                    <a:pt x="1002209" y="113854"/>
                    <a:pt x="1016794" y="113854"/>
                  </a:cubicBezTo>
                  <a:cubicBezTo>
                    <a:pt x="1044625" y="113854"/>
                    <a:pt x="1068214" y="123974"/>
                    <a:pt x="1087562" y="144215"/>
                  </a:cubicBezTo>
                  <a:cubicBezTo>
                    <a:pt x="1106909" y="164456"/>
                    <a:pt x="1116583" y="190724"/>
                    <a:pt x="1116583" y="223019"/>
                  </a:cubicBezTo>
                  <a:cubicBezTo>
                    <a:pt x="1116583" y="249957"/>
                    <a:pt x="1108770" y="273993"/>
                    <a:pt x="1093143" y="295127"/>
                  </a:cubicBezTo>
                  <a:cubicBezTo>
                    <a:pt x="1071860" y="323999"/>
                    <a:pt x="1042318" y="338436"/>
                    <a:pt x="1004516" y="338436"/>
                  </a:cubicBezTo>
                  <a:cubicBezTo>
                    <a:pt x="974303" y="338436"/>
                    <a:pt x="949672" y="330324"/>
                    <a:pt x="930622" y="314102"/>
                  </a:cubicBezTo>
                  <a:cubicBezTo>
                    <a:pt x="911572" y="297880"/>
                    <a:pt x="900187" y="276077"/>
                    <a:pt x="896466" y="248692"/>
                  </a:cubicBezTo>
                  <a:lnTo>
                    <a:pt x="958974" y="242218"/>
                  </a:lnTo>
                  <a:cubicBezTo>
                    <a:pt x="960760" y="256357"/>
                    <a:pt x="966043" y="267556"/>
                    <a:pt x="974824" y="275816"/>
                  </a:cubicBezTo>
                  <a:cubicBezTo>
                    <a:pt x="983605" y="284076"/>
                    <a:pt x="993725" y="288206"/>
                    <a:pt x="1005185" y="288206"/>
                  </a:cubicBezTo>
                  <a:cubicBezTo>
                    <a:pt x="1018282" y="288206"/>
                    <a:pt x="1029370" y="282886"/>
                    <a:pt x="1038448" y="272244"/>
                  </a:cubicBezTo>
                  <a:cubicBezTo>
                    <a:pt x="1047527" y="261603"/>
                    <a:pt x="1052066" y="245567"/>
                    <a:pt x="1052066" y="224136"/>
                  </a:cubicBezTo>
                  <a:cubicBezTo>
                    <a:pt x="1052066" y="204044"/>
                    <a:pt x="1047564" y="188975"/>
                    <a:pt x="1038560" y="178929"/>
                  </a:cubicBezTo>
                  <a:cubicBezTo>
                    <a:pt x="1029556" y="168883"/>
                    <a:pt x="1017836" y="163860"/>
                    <a:pt x="1003399" y="163860"/>
                  </a:cubicBezTo>
                  <a:cubicBezTo>
                    <a:pt x="985391" y="163860"/>
                    <a:pt x="969243" y="171823"/>
                    <a:pt x="954956" y="187747"/>
                  </a:cubicBezTo>
                  <a:lnTo>
                    <a:pt x="904057" y="180380"/>
                  </a:lnTo>
                  <a:close/>
                  <a:moveTo>
                    <a:pt x="2649438" y="4242"/>
                  </a:moveTo>
                  <a:cubicBezTo>
                    <a:pt x="2681139" y="4242"/>
                    <a:pt x="2705919" y="15553"/>
                    <a:pt x="2723778" y="38175"/>
                  </a:cubicBezTo>
                  <a:cubicBezTo>
                    <a:pt x="2745060" y="64964"/>
                    <a:pt x="2755702" y="109389"/>
                    <a:pt x="2755702" y="171450"/>
                  </a:cubicBezTo>
                  <a:cubicBezTo>
                    <a:pt x="2755702" y="233363"/>
                    <a:pt x="2744986" y="277863"/>
                    <a:pt x="2723555" y="304949"/>
                  </a:cubicBezTo>
                  <a:cubicBezTo>
                    <a:pt x="2705844" y="327274"/>
                    <a:pt x="2681139" y="338436"/>
                    <a:pt x="2649438" y="338436"/>
                  </a:cubicBezTo>
                  <a:cubicBezTo>
                    <a:pt x="2617589" y="338436"/>
                    <a:pt x="2591916" y="326195"/>
                    <a:pt x="2572420" y="301712"/>
                  </a:cubicBezTo>
                  <a:cubicBezTo>
                    <a:pt x="2552923" y="277230"/>
                    <a:pt x="2543175" y="233586"/>
                    <a:pt x="2543175" y="170781"/>
                  </a:cubicBezTo>
                  <a:cubicBezTo>
                    <a:pt x="2543175" y="109166"/>
                    <a:pt x="2553891" y="64815"/>
                    <a:pt x="2575322" y="37728"/>
                  </a:cubicBezTo>
                  <a:cubicBezTo>
                    <a:pt x="2593032" y="15404"/>
                    <a:pt x="2617738" y="4242"/>
                    <a:pt x="2649438" y="4242"/>
                  </a:cubicBezTo>
                  <a:close/>
                  <a:moveTo>
                    <a:pt x="2014835" y="4242"/>
                  </a:moveTo>
                  <a:lnTo>
                    <a:pt x="2065734" y="4242"/>
                  </a:lnTo>
                  <a:lnTo>
                    <a:pt x="2065734" y="332855"/>
                  </a:lnTo>
                  <a:lnTo>
                    <a:pt x="2003003" y="332855"/>
                  </a:lnTo>
                  <a:lnTo>
                    <a:pt x="2003003" y="96441"/>
                  </a:lnTo>
                  <a:cubicBezTo>
                    <a:pt x="1980084" y="117872"/>
                    <a:pt x="1953072" y="133723"/>
                    <a:pt x="1921966" y="143992"/>
                  </a:cubicBezTo>
                  <a:lnTo>
                    <a:pt x="1921966" y="87065"/>
                  </a:lnTo>
                  <a:cubicBezTo>
                    <a:pt x="1938338" y="81707"/>
                    <a:pt x="1956123" y="71550"/>
                    <a:pt x="1975321" y="56592"/>
                  </a:cubicBezTo>
                  <a:cubicBezTo>
                    <a:pt x="1994520" y="41635"/>
                    <a:pt x="2007691" y="24185"/>
                    <a:pt x="2014835" y="4242"/>
                  </a:cubicBezTo>
                  <a:close/>
                  <a:moveTo>
                    <a:pt x="1754088" y="4242"/>
                  </a:moveTo>
                  <a:cubicBezTo>
                    <a:pt x="1785789" y="4242"/>
                    <a:pt x="1810569" y="15553"/>
                    <a:pt x="1828428" y="38175"/>
                  </a:cubicBezTo>
                  <a:cubicBezTo>
                    <a:pt x="1849710" y="64964"/>
                    <a:pt x="1860352" y="109389"/>
                    <a:pt x="1860352" y="171450"/>
                  </a:cubicBezTo>
                  <a:cubicBezTo>
                    <a:pt x="1860352" y="233363"/>
                    <a:pt x="1849636" y="277863"/>
                    <a:pt x="1828205" y="304949"/>
                  </a:cubicBezTo>
                  <a:cubicBezTo>
                    <a:pt x="1810494" y="327274"/>
                    <a:pt x="1785789" y="338436"/>
                    <a:pt x="1754088" y="338436"/>
                  </a:cubicBezTo>
                  <a:cubicBezTo>
                    <a:pt x="1722239" y="338436"/>
                    <a:pt x="1696566" y="326195"/>
                    <a:pt x="1677070" y="301712"/>
                  </a:cubicBezTo>
                  <a:cubicBezTo>
                    <a:pt x="1657573" y="277230"/>
                    <a:pt x="1647825" y="233586"/>
                    <a:pt x="1647825" y="170781"/>
                  </a:cubicBezTo>
                  <a:cubicBezTo>
                    <a:pt x="1647825" y="109166"/>
                    <a:pt x="1658541" y="64815"/>
                    <a:pt x="1679972" y="37728"/>
                  </a:cubicBezTo>
                  <a:cubicBezTo>
                    <a:pt x="1697682" y="15404"/>
                    <a:pt x="1722388" y="4242"/>
                    <a:pt x="1754088" y="4242"/>
                  </a:cubicBezTo>
                  <a:close/>
                  <a:moveTo>
                    <a:pt x="746448" y="4242"/>
                  </a:moveTo>
                  <a:cubicBezTo>
                    <a:pt x="778743" y="4242"/>
                    <a:pt x="804118" y="12949"/>
                    <a:pt x="822573" y="30361"/>
                  </a:cubicBezTo>
                  <a:cubicBezTo>
                    <a:pt x="841028" y="47774"/>
                    <a:pt x="850255" y="69429"/>
                    <a:pt x="850255" y="95325"/>
                  </a:cubicBezTo>
                  <a:cubicBezTo>
                    <a:pt x="850255" y="110059"/>
                    <a:pt x="847613" y="124086"/>
                    <a:pt x="842330" y="137406"/>
                  </a:cubicBezTo>
                  <a:cubicBezTo>
                    <a:pt x="837047" y="150726"/>
                    <a:pt x="828675" y="164679"/>
                    <a:pt x="817215" y="179264"/>
                  </a:cubicBezTo>
                  <a:cubicBezTo>
                    <a:pt x="809625" y="188938"/>
                    <a:pt x="795933" y="202853"/>
                    <a:pt x="776139" y="221010"/>
                  </a:cubicBezTo>
                  <a:cubicBezTo>
                    <a:pt x="756345" y="239167"/>
                    <a:pt x="743806" y="251222"/>
                    <a:pt x="738522" y="257175"/>
                  </a:cubicBezTo>
                  <a:cubicBezTo>
                    <a:pt x="733239" y="263129"/>
                    <a:pt x="728960" y="268933"/>
                    <a:pt x="725686" y="274588"/>
                  </a:cubicBezTo>
                  <a:lnTo>
                    <a:pt x="850255" y="274588"/>
                  </a:lnTo>
                  <a:lnTo>
                    <a:pt x="850255" y="332855"/>
                  </a:lnTo>
                  <a:lnTo>
                    <a:pt x="630362" y="332855"/>
                  </a:lnTo>
                  <a:cubicBezTo>
                    <a:pt x="632743" y="310828"/>
                    <a:pt x="639887" y="289955"/>
                    <a:pt x="651793" y="270235"/>
                  </a:cubicBezTo>
                  <a:cubicBezTo>
                    <a:pt x="663699" y="250515"/>
                    <a:pt x="687214" y="224359"/>
                    <a:pt x="722337" y="191766"/>
                  </a:cubicBezTo>
                  <a:cubicBezTo>
                    <a:pt x="750615" y="165423"/>
                    <a:pt x="767953" y="147564"/>
                    <a:pt x="774353" y="138187"/>
                  </a:cubicBezTo>
                  <a:cubicBezTo>
                    <a:pt x="782985" y="125239"/>
                    <a:pt x="787301" y="112440"/>
                    <a:pt x="787301" y="99790"/>
                  </a:cubicBezTo>
                  <a:cubicBezTo>
                    <a:pt x="787301" y="85800"/>
                    <a:pt x="783543" y="75047"/>
                    <a:pt x="776027" y="67531"/>
                  </a:cubicBezTo>
                  <a:cubicBezTo>
                    <a:pt x="768511" y="60015"/>
                    <a:pt x="758131" y="56257"/>
                    <a:pt x="744885" y="56257"/>
                  </a:cubicBezTo>
                  <a:cubicBezTo>
                    <a:pt x="731788" y="56257"/>
                    <a:pt x="721370" y="60201"/>
                    <a:pt x="713631" y="68089"/>
                  </a:cubicBezTo>
                  <a:cubicBezTo>
                    <a:pt x="705892" y="75977"/>
                    <a:pt x="701427" y="89074"/>
                    <a:pt x="700236" y="107380"/>
                  </a:cubicBezTo>
                  <a:lnTo>
                    <a:pt x="637729" y="101129"/>
                  </a:lnTo>
                  <a:cubicBezTo>
                    <a:pt x="641449" y="66601"/>
                    <a:pt x="653132" y="41821"/>
                    <a:pt x="672778" y="26790"/>
                  </a:cubicBezTo>
                  <a:cubicBezTo>
                    <a:pt x="692423" y="11758"/>
                    <a:pt x="716980" y="4242"/>
                    <a:pt x="746448" y="4242"/>
                  </a:cubicBezTo>
                  <a:close/>
                  <a:moveTo>
                    <a:pt x="367010" y="4242"/>
                  </a:moveTo>
                  <a:lnTo>
                    <a:pt x="417909" y="4242"/>
                  </a:lnTo>
                  <a:lnTo>
                    <a:pt x="417909" y="332855"/>
                  </a:lnTo>
                  <a:lnTo>
                    <a:pt x="355178" y="332855"/>
                  </a:lnTo>
                  <a:lnTo>
                    <a:pt x="355178" y="96441"/>
                  </a:lnTo>
                  <a:cubicBezTo>
                    <a:pt x="332259" y="117872"/>
                    <a:pt x="305247" y="133723"/>
                    <a:pt x="274141" y="143992"/>
                  </a:cubicBezTo>
                  <a:lnTo>
                    <a:pt x="274141" y="87065"/>
                  </a:lnTo>
                  <a:cubicBezTo>
                    <a:pt x="290513" y="81707"/>
                    <a:pt x="308298" y="71550"/>
                    <a:pt x="327496" y="56592"/>
                  </a:cubicBezTo>
                  <a:cubicBezTo>
                    <a:pt x="346695" y="41635"/>
                    <a:pt x="359866" y="24185"/>
                    <a:pt x="367010" y="4242"/>
                  </a:cubicBezTo>
                  <a:close/>
                  <a:moveTo>
                    <a:pt x="106263" y="4242"/>
                  </a:moveTo>
                  <a:cubicBezTo>
                    <a:pt x="137964" y="4242"/>
                    <a:pt x="162744" y="15553"/>
                    <a:pt x="180603" y="38175"/>
                  </a:cubicBezTo>
                  <a:cubicBezTo>
                    <a:pt x="201885" y="64964"/>
                    <a:pt x="212527" y="109389"/>
                    <a:pt x="212527" y="171450"/>
                  </a:cubicBezTo>
                  <a:cubicBezTo>
                    <a:pt x="212527" y="233363"/>
                    <a:pt x="201811" y="277863"/>
                    <a:pt x="180380" y="304949"/>
                  </a:cubicBezTo>
                  <a:cubicBezTo>
                    <a:pt x="162669" y="327274"/>
                    <a:pt x="137964" y="338436"/>
                    <a:pt x="106263" y="338436"/>
                  </a:cubicBezTo>
                  <a:cubicBezTo>
                    <a:pt x="74414" y="338436"/>
                    <a:pt x="48741" y="326195"/>
                    <a:pt x="29245" y="301712"/>
                  </a:cubicBezTo>
                  <a:cubicBezTo>
                    <a:pt x="9748" y="277230"/>
                    <a:pt x="0" y="233586"/>
                    <a:pt x="0" y="170781"/>
                  </a:cubicBezTo>
                  <a:cubicBezTo>
                    <a:pt x="0" y="109166"/>
                    <a:pt x="10716" y="64815"/>
                    <a:pt x="32147" y="37728"/>
                  </a:cubicBezTo>
                  <a:cubicBezTo>
                    <a:pt x="49858" y="15404"/>
                    <a:pt x="74563" y="4242"/>
                    <a:pt x="106263" y="4242"/>
                  </a:cubicBezTo>
                  <a:close/>
                  <a:moveTo>
                    <a:pt x="2223343" y="0"/>
                  </a:moveTo>
                  <a:lnTo>
                    <a:pt x="2270447" y="0"/>
                  </a:lnTo>
                  <a:lnTo>
                    <a:pt x="2188518" y="338436"/>
                  </a:lnTo>
                  <a:lnTo>
                    <a:pt x="2142306" y="338436"/>
                  </a:lnTo>
                  <a:close/>
                  <a:moveTo>
                    <a:pt x="575518" y="0"/>
                  </a:moveTo>
                  <a:lnTo>
                    <a:pt x="622622" y="0"/>
                  </a:lnTo>
                  <a:lnTo>
                    <a:pt x="540693" y="338436"/>
                  </a:lnTo>
                  <a:lnTo>
                    <a:pt x="494482" y="3384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66" name="Freeform: Shape 15">
              <a:extLst>
                <a:ext uri="{FF2B5EF4-FFF2-40B4-BE49-F238E27FC236}">
                  <a16:creationId xmlns:a16="http://schemas.microsoft.com/office/drawing/2014/main" id="{76992860-BD7B-4174-BD43-B5453B5AE68E}"/>
                </a:ext>
              </a:extLst>
            </p:cNvPr>
            <p:cNvSpPr/>
            <p:nvPr/>
          </p:nvSpPr>
          <p:spPr>
            <a:xfrm>
              <a:off x="4171483" y="4932898"/>
              <a:ext cx="882826" cy="107907"/>
            </a:xfrm>
            <a:custGeom>
              <a:avLst/>
              <a:gdLst/>
              <a:ahLst/>
              <a:cxnLst/>
              <a:rect l="l" t="t" r="r" b="b"/>
              <a:pathLst>
                <a:path w="2768872" h="338436">
                  <a:moveTo>
                    <a:pt x="1943472" y="81930"/>
                  </a:moveTo>
                  <a:lnTo>
                    <a:pt x="1899270" y="203374"/>
                  </a:lnTo>
                  <a:lnTo>
                    <a:pt x="1988567" y="203374"/>
                  </a:lnTo>
                  <a:close/>
                  <a:moveTo>
                    <a:pt x="1100360" y="60946"/>
                  </a:moveTo>
                  <a:lnTo>
                    <a:pt x="1100360" y="143992"/>
                  </a:lnTo>
                  <a:lnTo>
                    <a:pt x="1149250" y="143992"/>
                  </a:lnTo>
                  <a:cubicBezTo>
                    <a:pt x="1180951" y="143992"/>
                    <a:pt x="1200745" y="142652"/>
                    <a:pt x="1208633" y="139973"/>
                  </a:cubicBezTo>
                  <a:cubicBezTo>
                    <a:pt x="1216521" y="137294"/>
                    <a:pt x="1222697" y="132681"/>
                    <a:pt x="1227162" y="126132"/>
                  </a:cubicBezTo>
                  <a:cubicBezTo>
                    <a:pt x="1231627" y="119584"/>
                    <a:pt x="1233859" y="111398"/>
                    <a:pt x="1233859" y="101576"/>
                  </a:cubicBezTo>
                  <a:cubicBezTo>
                    <a:pt x="1233859" y="90562"/>
                    <a:pt x="1230920" y="81670"/>
                    <a:pt x="1225041" y="74898"/>
                  </a:cubicBezTo>
                  <a:cubicBezTo>
                    <a:pt x="1219162" y="68127"/>
                    <a:pt x="1210865" y="63848"/>
                    <a:pt x="1200150" y="62062"/>
                  </a:cubicBezTo>
                  <a:cubicBezTo>
                    <a:pt x="1194792" y="61318"/>
                    <a:pt x="1178718" y="60946"/>
                    <a:pt x="1151929" y="60946"/>
                  </a:cubicBezTo>
                  <a:close/>
                  <a:moveTo>
                    <a:pt x="493811" y="56481"/>
                  </a:moveTo>
                  <a:cubicBezTo>
                    <a:pt x="466576" y="56481"/>
                    <a:pt x="444624" y="65820"/>
                    <a:pt x="427955" y="84498"/>
                  </a:cubicBezTo>
                  <a:cubicBezTo>
                    <a:pt x="411286" y="103176"/>
                    <a:pt x="402952" y="131341"/>
                    <a:pt x="402952" y="168995"/>
                  </a:cubicBezTo>
                  <a:cubicBezTo>
                    <a:pt x="402952" y="206053"/>
                    <a:pt x="411509" y="234144"/>
                    <a:pt x="428625" y="253269"/>
                  </a:cubicBezTo>
                  <a:cubicBezTo>
                    <a:pt x="445740" y="272393"/>
                    <a:pt x="467469" y="281955"/>
                    <a:pt x="493811" y="281955"/>
                  </a:cubicBezTo>
                  <a:cubicBezTo>
                    <a:pt x="520154" y="281955"/>
                    <a:pt x="541771" y="272468"/>
                    <a:pt x="558663" y="253492"/>
                  </a:cubicBezTo>
                  <a:cubicBezTo>
                    <a:pt x="575555" y="234516"/>
                    <a:pt x="584001" y="206053"/>
                    <a:pt x="584001" y="168102"/>
                  </a:cubicBezTo>
                  <a:cubicBezTo>
                    <a:pt x="584001" y="130597"/>
                    <a:pt x="575778" y="102617"/>
                    <a:pt x="559333" y="84163"/>
                  </a:cubicBezTo>
                  <a:cubicBezTo>
                    <a:pt x="542887" y="65708"/>
                    <a:pt x="521047" y="56481"/>
                    <a:pt x="493811" y="56481"/>
                  </a:cubicBezTo>
                  <a:close/>
                  <a:moveTo>
                    <a:pt x="2519957" y="5582"/>
                  </a:moveTo>
                  <a:lnTo>
                    <a:pt x="2762622" y="5582"/>
                  </a:lnTo>
                  <a:lnTo>
                    <a:pt x="2762622" y="60946"/>
                  </a:lnTo>
                  <a:lnTo>
                    <a:pt x="2586037" y="60946"/>
                  </a:lnTo>
                  <a:lnTo>
                    <a:pt x="2586037" y="133499"/>
                  </a:lnTo>
                  <a:lnTo>
                    <a:pt x="2750343" y="133499"/>
                  </a:lnTo>
                  <a:lnTo>
                    <a:pt x="2750343" y="188640"/>
                  </a:lnTo>
                  <a:lnTo>
                    <a:pt x="2586037" y="188640"/>
                  </a:lnTo>
                  <a:lnTo>
                    <a:pt x="2586037" y="277714"/>
                  </a:lnTo>
                  <a:lnTo>
                    <a:pt x="2768872" y="277714"/>
                  </a:lnTo>
                  <a:lnTo>
                    <a:pt x="2768872" y="332855"/>
                  </a:lnTo>
                  <a:lnTo>
                    <a:pt x="2519957" y="332855"/>
                  </a:lnTo>
                  <a:close/>
                  <a:moveTo>
                    <a:pt x="2128539" y="5582"/>
                  </a:moveTo>
                  <a:lnTo>
                    <a:pt x="2227436" y="5582"/>
                  </a:lnTo>
                  <a:lnTo>
                    <a:pt x="2286818" y="228824"/>
                  </a:lnTo>
                  <a:lnTo>
                    <a:pt x="2345531" y="5582"/>
                  </a:lnTo>
                  <a:lnTo>
                    <a:pt x="2444650" y="5582"/>
                  </a:lnTo>
                  <a:lnTo>
                    <a:pt x="2444650" y="332855"/>
                  </a:lnTo>
                  <a:lnTo>
                    <a:pt x="2383259" y="332855"/>
                  </a:lnTo>
                  <a:lnTo>
                    <a:pt x="2383259" y="75233"/>
                  </a:lnTo>
                  <a:lnTo>
                    <a:pt x="2318295" y="332855"/>
                  </a:lnTo>
                  <a:lnTo>
                    <a:pt x="2254671" y="332855"/>
                  </a:lnTo>
                  <a:lnTo>
                    <a:pt x="2189931" y="75233"/>
                  </a:lnTo>
                  <a:lnTo>
                    <a:pt x="2189931" y="332855"/>
                  </a:lnTo>
                  <a:lnTo>
                    <a:pt x="2128539" y="332855"/>
                  </a:lnTo>
                  <a:close/>
                  <a:moveTo>
                    <a:pt x="1909316" y="5582"/>
                  </a:moveTo>
                  <a:lnTo>
                    <a:pt x="1979190" y="5582"/>
                  </a:lnTo>
                  <a:lnTo>
                    <a:pt x="2110233" y="332855"/>
                  </a:lnTo>
                  <a:lnTo>
                    <a:pt x="2038349" y="332855"/>
                  </a:lnTo>
                  <a:lnTo>
                    <a:pt x="2009774" y="258515"/>
                  </a:lnTo>
                  <a:lnTo>
                    <a:pt x="1878955" y="258515"/>
                  </a:lnTo>
                  <a:lnTo>
                    <a:pt x="1851942" y="332855"/>
                  </a:lnTo>
                  <a:lnTo>
                    <a:pt x="1781844" y="332855"/>
                  </a:lnTo>
                  <a:close/>
                  <a:moveTo>
                    <a:pt x="1482402" y="5582"/>
                  </a:moveTo>
                  <a:lnTo>
                    <a:pt x="1546696" y="5582"/>
                  </a:lnTo>
                  <a:lnTo>
                    <a:pt x="1680641" y="224136"/>
                  </a:lnTo>
                  <a:lnTo>
                    <a:pt x="1680641" y="5582"/>
                  </a:lnTo>
                  <a:lnTo>
                    <a:pt x="1742033" y="5582"/>
                  </a:lnTo>
                  <a:lnTo>
                    <a:pt x="1742033" y="332855"/>
                  </a:lnTo>
                  <a:lnTo>
                    <a:pt x="1675730" y="332855"/>
                  </a:lnTo>
                  <a:lnTo>
                    <a:pt x="1543794" y="119435"/>
                  </a:lnTo>
                  <a:lnTo>
                    <a:pt x="1543794" y="332855"/>
                  </a:lnTo>
                  <a:lnTo>
                    <a:pt x="1482402" y="332855"/>
                  </a:lnTo>
                  <a:close/>
                  <a:moveTo>
                    <a:pt x="1034281" y="5582"/>
                  </a:moveTo>
                  <a:lnTo>
                    <a:pt x="1173360" y="5582"/>
                  </a:lnTo>
                  <a:cubicBezTo>
                    <a:pt x="1208335" y="5582"/>
                    <a:pt x="1233747" y="8521"/>
                    <a:pt x="1249598" y="14400"/>
                  </a:cubicBezTo>
                  <a:cubicBezTo>
                    <a:pt x="1265448" y="20278"/>
                    <a:pt x="1278135" y="30733"/>
                    <a:pt x="1287660" y="45765"/>
                  </a:cubicBezTo>
                  <a:cubicBezTo>
                    <a:pt x="1297185" y="60797"/>
                    <a:pt x="1301948" y="77986"/>
                    <a:pt x="1301948" y="97334"/>
                  </a:cubicBezTo>
                  <a:cubicBezTo>
                    <a:pt x="1301948" y="121891"/>
                    <a:pt x="1294730" y="142169"/>
                    <a:pt x="1280293" y="158168"/>
                  </a:cubicBezTo>
                  <a:cubicBezTo>
                    <a:pt x="1265857" y="174167"/>
                    <a:pt x="1244277" y="184250"/>
                    <a:pt x="1215553" y="188417"/>
                  </a:cubicBezTo>
                  <a:cubicBezTo>
                    <a:pt x="1229841" y="196751"/>
                    <a:pt x="1241635" y="205904"/>
                    <a:pt x="1250937" y="215876"/>
                  </a:cubicBezTo>
                  <a:cubicBezTo>
                    <a:pt x="1260239" y="225847"/>
                    <a:pt x="1272778" y="243558"/>
                    <a:pt x="1288553" y="269007"/>
                  </a:cubicBezTo>
                  <a:lnTo>
                    <a:pt x="1328514" y="332855"/>
                  </a:lnTo>
                  <a:lnTo>
                    <a:pt x="1249486" y="332855"/>
                  </a:lnTo>
                  <a:lnTo>
                    <a:pt x="1201712" y="261640"/>
                  </a:lnTo>
                  <a:cubicBezTo>
                    <a:pt x="1184746" y="236191"/>
                    <a:pt x="1173137" y="220154"/>
                    <a:pt x="1166886" y="213532"/>
                  </a:cubicBezTo>
                  <a:cubicBezTo>
                    <a:pt x="1160636" y="206909"/>
                    <a:pt x="1154013" y="202370"/>
                    <a:pt x="1147018" y="199914"/>
                  </a:cubicBezTo>
                  <a:cubicBezTo>
                    <a:pt x="1140023" y="197458"/>
                    <a:pt x="1128935" y="196230"/>
                    <a:pt x="1113755" y="196230"/>
                  </a:cubicBezTo>
                  <a:lnTo>
                    <a:pt x="1100360" y="196230"/>
                  </a:lnTo>
                  <a:lnTo>
                    <a:pt x="1100360" y="332855"/>
                  </a:lnTo>
                  <a:lnTo>
                    <a:pt x="1034281" y="332855"/>
                  </a:lnTo>
                  <a:close/>
                  <a:moveTo>
                    <a:pt x="700236" y="5582"/>
                  </a:moveTo>
                  <a:lnTo>
                    <a:pt x="766315" y="5582"/>
                  </a:lnTo>
                  <a:lnTo>
                    <a:pt x="766315" y="182836"/>
                  </a:lnTo>
                  <a:cubicBezTo>
                    <a:pt x="766315" y="210964"/>
                    <a:pt x="767134" y="229196"/>
                    <a:pt x="768771" y="237530"/>
                  </a:cubicBezTo>
                  <a:cubicBezTo>
                    <a:pt x="771599" y="250925"/>
                    <a:pt x="778333" y="261678"/>
                    <a:pt x="788975" y="269789"/>
                  </a:cubicBezTo>
                  <a:cubicBezTo>
                    <a:pt x="799616" y="277900"/>
                    <a:pt x="814164" y="281955"/>
                    <a:pt x="832618" y="281955"/>
                  </a:cubicBezTo>
                  <a:cubicBezTo>
                    <a:pt x="851371" y="281955"/>
                    <a:pt x="865510" y="278123"/>
                    <a:pt x="875034" y="270458"/>
                  </a:cubicBezTo>
                  <a:cubicBezTo>
                    <a:pt x="884560" y="262794"/>
                    <a:pt x="890289" y="253380"/>
                    <a:pt x="892224" y="242218"/>
                  </a:cubicBezTo>
                  <a:cubicBezTo>
                    <a:pt x="894159" y="231056"/>
                    <a:pt x="895126" y="212527"/>
                    <a:pt x="895126" y="186631"/>
                  </a:cubicBezTo>
                  <a:lnTo>
                    <a:pt x="895126" y="5582"/>
                  </a:lnTo>
                  <a:lnTo>
                    <a:pt x="961206" y="5582"/>
                  </a:lnTo>
                  <a:lnTo>
                    <a:pt x="961206" y="177478"/>
                  </a:lnTo>
                  <a:cubicBezTo>
                    <a:pt x="961206" y="216769"/>
                    <a:pt x="959420" y="244525"/>
                    <a:pt x="955848" y="260747"/>
                  </a:cubicBezTo>
                  <a:cubicBezTo>
                    <a:pt x="952276" y="276970"/>
                    <a:pt x="945691" y="290662"/>
                    <a:pt x="936091" y="301824"/>
                  </a:cubicBezTo>
                  <a:cubicBezTo>
                    <a:pt x="926492" y="312986"/>
                    <a:pt x="913655" y="321878"/>
                    <a:pt x="897582" y="328501"/>
                  </a:cubicBezTo>
                  <a:cubicBezTo>
                    <a:pt x="881508" y="335124"/>
                    <a:pt x="860524" y="338436"/>
                    <a:pt x="834628" y="338436"/>
                  </a:cubicBezTo>
                  <a:cubicBezTo>
                    <a:pt x="803374" y="338436"/>
                    <a:pt x="779673" y="334827"/>
                    <a:pt x="763525" y="327608"/>
                  </a:cubicBezTo>
                  <a:cubicBezTo>
                    <a:pt x="747377" y="320390"/>
                    <a:pt x="734615" y="311014"/>
                    <a:pt x="725239" y="299480"/>
                  </a:cubicBezTo>
                  <a:cubicBezTo>
                    <a:pt x="715863" y="287946"/>
                    <a:pt x="709686" y="275853"/>
                    <a:pt x="706710" y="263203"/>
                  </a:cubicBezTo>
                  <a:cubicBezTo>
                    <a:pt x="702394" y="244451"/>
                    <a:pt x="700236" y="216769"/>
                    <a:pt x="700236" y="180157"/>
                  </a:cubicBezTo>
                  <a:close/>
                  <a:moveTo>
                    <a:pt x="0" y="5582"/>
                  </a:moveTo>
                  <a:lnTo>
                    <a:pt x="77465" y="5582"/>
                  </a:lnTo>
                  <a:lnTo>
                    <a:pt x="154483" y="135062"/>
                  </a:lnTo>
                  <a:lnTo>
                    <a:pt x="229939" y="5582"/>
                  </a:lnTo>
                  <a:lnTo>
                    <a:pt x="306065" y="5582"/>
                  </a:lnTo>
                  <a:lnTo>
                    <a:pt x="185737" y="195561"/>
                  </a:lnTo>
                  <a:lnTo>
                    <a:pt x="185737" y="332855"/>
                  </a:lnTo>
                  <a:lnTo>
                    <a:pt x="119881" y="332855"/>
                  </a:lnTo>
                  <a:lnTo>
                    <a:pt x="119881" y="195114"/>
                  </a:lnTo>
                  <a:close/>
                  <a:moveTo>
                    <a:pt x="493142" y="0"/>
                  </a:moveTo>
                  <a:cubicBezTo>
                    <a:pt x="541362" y="0"/>
                    <a:pt x="579946" y="14958"/>
                    <a:pt x="608893" y="44872"/>
                  </a:cubicBezTo>
                  <a:cubicBezTo>
                    <a:pt x="637840" y="74787"/>
                    <a:pt x="652313" y="116384"/>
                    <a:pt x="652313" y="169665"/>
                  </a:cubicBezTo>
                  <a:cubicBezTo>
                    <a:pt x="652313" y="222499"/>
                    <a:pt x="637951" y="263836"/>
                    <a:pt x="609227" y="293676"/>
                  </a:cubicBezTo>
                  <a:cubicBezTo>
                    <a:pt x="580504" y="323516"/>
                    <a:pt x="542106" y="338436"/>
                    <a:pt x="494034" y="338436"/>
                  </a:cubicBezTo>
                  <a:cubicBezTo>
                    <a:pt x="445368" y="338436"/>
                    <a:pt x="406672" y="323590"/>
                    <a:pt x="377949" y="293899"/>
                  </a:cubicBezTo>
                  <a:cubicBezTo>
                    <a:pt x="349225" y="264208"/>
                    <a:pt x="334863" y="223317"/>
                    <a:pt x="334863" y="171227"/>
                  </a:cubicBezTo>
                  <a:cubicBezTo>
                    <a:pt x="334863" y="137890"/>
                    <a:pt x="339849" y="109910"/>
                    <a:pt x="349820" y="87288"/>
                  </a:cubicBezTo>
                  <a:cubicBezTo>
                    <a:pt x="357261" y="70619"/>
                    <a:pt x="367419" y="55662"/>
                    <a:pt x="380293" y="42416"/>
                  </a:cubicBezTo>
                  <a:cubicBezTo>
                    <a:pt x="393166" y="29171"/>
                    <a:pt x="407268" y="19348"/>
                    <a:pt x="422597" y="12949"/>
                  </a:cubicBezTo>
                  <a:cubicBezTo>
                    <a:pt x="442986" y="4316"/>
                    <a:pt x="466501" y="0"/>
                    <a:pt x="4931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73" name="Trapezoid 1">
            <a:extLst>
              <a:ext uri="{FF2B5EF4-FFF2-40B4-BE49-F238E27FC236}">
                <a16:creationId xmlns:a16="http://schemas.microsoft.com/office/drawing/2014/main" id="{2C0DF98E-8488-4ECC-BC04-103D0498BAD5}"/>
              </a:ext>
            </a:extLst>
          </p:cNvPr>
          <p:cNvSpPr>
            <a:spLocks noChangeAspect="1"/>
          </p:cNvSpPr>
          <p:nvPr/>
        </p:nvSpPr>
        <p:spPr>
          <a:xfrm rot="10800000">
            <a:off x="3998992" y="2707346"/>
            <a:ext cx="776112" cy="593855"/>
          </a:xfrm>
          <a:custGeom>
            <a:avLst/>
            <a:gdLst/>
            <a:ahLst/>
            <a:cxnLst/>
            <a:rect l="l" t="t" r="r" b="b"/>
            <a:pathLst>
              <a:path w="4032450" h="3085493">
                <a:moveTo>
                  <a:pt x="2031235" y="914400"/>
                </a:moveTo>
                <a:cubicBezTo>
                  <a:pt x="1778730" y="914400"/>
                  <a:pt x="1574035" y="709705"/>
                  <a:pt x="1574035" y="457200"/>
                </a:cubicBezTo>
                <a:cubicBezTo>
                  <a:pt x="1574035" y="204695"/>
                  <a:pt x="1778730" y="0"/>
                  <a:pt x="2031235" y="0"/>
                </a:cubicBezTo>
                <a:cubicBezTo>
                  <a:pt x="2283740" y="0"/>
                  <a:pt x="2488435" y="204695"/>
                  <a:pt x="2488435" y="457200"/>
                </a:cubicBezTo>
                <a:cubicBezTo>
                  <a:pt x="2488435" y="709705"/>
                  <a:pt x="2283740" y="914400"/>
                  <a:pt x="2031235" y="914400"/>
                </a:cubicBezTo>
                <a:close/>
                <a:moveTo>
                  <a:pt x="2027221" y="1676379"/>
                </a:moveTo>
                <a:cubicBezTo>
                  <a:pt x="1695962" y="1681222"/>
                  <a:pt x="1438124" y="1575543"/>
                  <a:pt x="1178491" y="1462818"/>
                </a:cubicBezTo>
                <a:cubicBezTo>
                  <a:pt x="997473" y="1361700"/>
                  <a:pt x="986071" y="1274491"/>
                  <a:pt x="1016728" y="1189772"/>
                </a:cubicBezTo>
                <a:cubicBezTo>
                  <a:pt x="1053516" y="1098266"/>
                  <a:pt x="1135752" y="1026643"/>
                  <a:pt x="1293451" y="1098789"/>
                </a:cubicBezTo>
                <a:cubicBezTo>
                  <a:pt x="1500404" y="1268629"/>
                  <a:pt x="2162600" y="1406904"/>
                  <a:pt x="2571881" y="1166424"/>
                </a:cubicBezTo>
                <a:cubicBezTo>
                  <a:pt x="2683927" y="1084177"/>
                  <a:pt x="2912979" y="1019582"/>
                  <a:pt x="2972758" y="1164419"/>
                </a:cubicBezTo>
                <a:cubicBezTo>
                  <a:pt x="2987704" y="1212096"/>
                  <a:pt x="2993198" y="1252048"/>
                  <a:pt x="2989563" y="1286778"/>
                </a:cubicBezTo>
                <a:cubicBezTo>
                  <a:pt x="2978656" y="1390968"/>
                  <a:pt x="2885587" y="1448164"/>
                  <a:pt x="2719030" y="1525944"/>
                </a:cubicBezTo>
                <a:cubicBezTo>
                  <a:pt x="2451164" y="1630778"/>
                  <a:pt x="2225977" y="1673472"/>
                  <a:pt x="2027221" y="1676379"/>
                </a:cubicBezTo>
                <a:close/>
                <a:moveTo>
                  <a:pt x="2060359" y="2384240"/>
                </a:moveTo>
                <a:cubicBezTo>
                  <a:pt x="1394097" y="2387719"/>
                  <a:pt x="863452" y="2121053"/>
                  <a:pt x="679484" y="1997056"/>
                </a:cubicBezTo>
                <a:cubicBezTo>
                  <a:pt x="549375" y="1924911"/>
                  <a:pt x="425752" y="1821728"/>
                  <a:pt x="517720" y="1662586"/>
                </a:cubicBezTo>
                <a:cubicBezTo>
                  <a:pt x="651347" y="1537002"/>
                  <a:pt x="734391" y="1582761"/>
                  <a:pt x="863420" y="1678116"/>
                </a:cubicBezTo>
                <a:cubicBezTo>
                  <a:pt x="1176163" y="1799857"/>
                  <a:pt x="1865977" y="2417593"/>
                  <a:pt x="3208759" y="1655572"/>
                </a:cubicBezTo>
                <a:cubicBezTo>
                  <a:pt x="3361860" y="1547355"/>
                  <a:pt x="3480881" y="1600941"/>
                  <a:pt x="3531465" y="1705974"/>
                </a:cubicBezTo>
                <a:cubicBezTo>
                  <a:pt x="3544425" y="1734364"/>
                  <a:pt x="3549052" y="1761627"/>
                  <a:pt x="3546492" y="1787833"/>
                </a:cubicBezTo>
                <a:cubicBezTo>
                  <a:pt x="3538815" y="1866453"/>
                  <a:pt x="3466473" y="1935559"/>
                  <a:pt x="3360505" y="1997057"/>
                </a:cubicBezTo>
                <a:cubicBezTo>
                  <a:pt x="2908694" y="2282815"/>
                  <a:pt x="2460115" y="2382153"/>
                  <a:pt x="2060359" y="2384240"/>
                </a:cubicBezTo>
                <a:close/>
                <a:moveTo>
                  <a:pt x="2129199" y="3084855"/>
                </a:moveTo>
                <a:cubicBezTo>
                  <a:pt x="1410135" y="3099816"/>
                  <a:pt x="735083" y="2850306"/>
                  <a:pt x="192432" y="2495222"/>
                </a:cubicBezTo>
                <a:cubicBezTo>
                  <a:pt x="71522" y="2441114"/>
                  <a:pt x="-61299" y="2265791"/>
                  <a:pt x="30671" y="2133701"/>
                </a:cubicBezTo>
                <a:cubicBezTo>
                  <a:pt x="155100" y="2023149"/>
                  <a:pt x="311719" y="2106476"/>
                  <a:pt x="399360" y="2185301"/>
                </a:cubicBezTo>
                <a:cubicBezTo>
                  <a:pt x="586943" y="2302537"/>
                  <a:pt x="1960913" y="3339604"/>
                  <a:pt x="3688958" y="2131192"/>
                </a:cubicBezTo>
                <a:cubicBezTo>
                  <a:pt x="3828264" y="2013959"/>
                  <a:pt x="3956485" y="2090087"/>
                  <a:pt x="4011664" y="2172576"/>
                </a:cubicBezTo>
                <a:cubicBezTo>
                  <a:pt x="4027692" y="2203596"/>
                  <a:pt x="4033946" y="2234898"/>
                  <a:pt x="4032153" y="2265496"/>
                </a:cubicBezTo>
                <a:cubicBezTo>
                  <a:pt x="4026775" y="2357288"/>
                  <a:pt x="3948972" y="2442742"/>
                  <a:pt x="3845304" y="2495222"/>
                </a:cubicBezTo>
                <a:cubicBezTo>
                  <a:pt x="3274368" y="2901596"/>
                  <a:pt x="2688471" y="3073220"/>
                  <a:pt x="2129199" y="3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374" name="Group 37">
            <a:extLst>
              <a:ext uri="{FF2B5EF4-FFF2-40B4-BE49-F238E27FC236}">
                <a16:creationId xmlns:a16="http://schemas.microsoft.com/office/drawing/2014/main" id="{8DE7AB74-85C0-4D74-BA5A-DB31876BBA95}"/>
              </a:ext>
            </a:extLst>
          </p:cNvPr>
          <p:cNvGrpSpPr/>
          <p:nvPr/>
        </p:nvGrpSpPr>
        <p:grpSpPr>
          <a:xfrm>
            <a:off x="6334461" y="3169387"/>
            <a:ext cx="5130744" cy="946557"/>
            <a:chOff x="611559" y="2708920"/>
            <a:chExt cx="2675111" cy="946557"/>
          </a:xfrm>
        </p:grpSpPr>
        <p:sp>
          <p:nvSpPr>
            <p:cNvPr id="1375" name="Rounded Rectangle 58">
              <a:extLst>
                <a:ext uri="{FF2B5EF4-FFF2-40B4-BE49-F238E27FC236}">
                  <a16:creationId xmlns:a16="http://schemas.microsoft.com/office/drawing/2014/main" id="{FF79C006-3276-4FF1-A646-35AE4418A86A}"/>
                </a:ext>
              </a:extLst>
            </p:cNvPr>
            <p:cNvSpPr/>
            <p:nvPr/>
          </p:nvSpPr>
          <p:spPr>
            <a:xfrm>
              <a:off x="611559" y="2708920"/>
              <a:ext cx="1307183" cy="379785"/>
            </a:xfrm>
            <a:prstGeom prst="rect">
              <a:avLst/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1376" name="TextBox 1375">
              <a:extLst>
                <a:ext uri="{FF2B5EF4-FFF2-40B4-BE49-F238E27FC236}">
                  <a16:creationId xmlns:a16="http://schemas.microsoft.com/office/drawing/2014/main" id="{AEB16CE0-3030-47EB-9C81-873DE19ACC50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7" name="TextBox 1376">
              <a:extLst>
                <a:ext uri="{FF2B5EF4-FFF2-40B4-BE49-F238E27FC236}">
                  <a16:creationId xmlns:a16="http://schemas.microsoft.com/office/drawing/2014/main" id="{D09D9DAF-314F-4789-872F-653CF901C918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78" name="Group 41">
            <a:extLst>
              <a:ext uri="{FF2B5EF4-FFF2-40B4-BE49-F238E27FC236}">
                <a16:creationId xmlns:a16="http://schemas.microsoft.com/office/drawing/2014/main" id="{4FCC19A6-A407-4219-834D-955775E8A887}"/>
              </a:ext>
            </a:extLst>
          </p:cNvPr>
          <p:cNvGrpSpPr/>
          <p:nvPr/>
        </p:nvGrpSpPr>
        <p:grpSpPr>
          <a:xfrm>
            <a:off x="6334461" y="4206184"/>
            <a:ext cx="5130744" cy="946557"/>
            <a:chOff x="611559" y="2708920"/>
            <a:chExt cx="2675111" cy="946557"/>
          </a:xfrm>
        </p:grpSpPr>
        <p:sp>
          <p:nvSpPr>
            <p:cNvPr id="1379" name="Rounded Rectangle 64">
              <a:extLst>
                <a:ext uri="{FF2B5EF4-FFF2-40B4-BE49-F238E27FC236}">
                  <a16:creationId xmlns:a16="http://schemas.microsoft.com/office/drawing/2014/main" id="{EC1A6E0C-E80A-43BF-B96A-70E38DA7DE23}"/>
                </a:ext>
              </a:extLst>
            </p:cNvPr>
            <p:cNvSpPr/>
            <p:nvPr/>
          </p:nvSpPr>
          <p:spPr>
            <a:xfrm>
              <a:off x="611559" y="2708920"/>
              <a:ext cx="1307183" cy="379785"/>
            </a:xfrm>
            <a:prstGeom prst="rect">
              <a:avLst/>
            </a:prstGeom>
            <a:solidFill>
              <a:schemeClr val="accent2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80" name="TextBox 1379">
              <a:extLst>
                <a:ext uri="{FF2B5EF4-FFF2-40B4-BE49-F238E27FC236}">
                  <a16:creationId xmlns:a16="http://schemas.microsoft.com/office/drawing/2014/main" id="{0BFEF9EE-D93E-4992-8395-924830A172F9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1" name="TextBox 1380">
              <a:extLst>
                <a:ext uri="{FF2B5EF4-FFF2-40B4-BE49-F238E27FC236}">
                  <a16:creationId xmlns:a16="http://schemas.microsoft.com/office/drawing/2014/main" id="{3AC1D852-2D06-44F2-B4C9-B1C9C685D737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82" name="Group 45">
            <a:extLst>
              <a:ext uri="{FF2B5EF4-FFF2-40B4-BE49-F238E27FC236}">
                <a16:creationId xmlns:a16="http://schemas.microsoft.com/office/drawing/2014/main" id="{39D3FB0D-2A93-44BE-AC14-F7C5D0290BD5}"/>
              </a:ext>
            </a:extLst>
          </p:cNvPr>
          <p:cNvGrpSpPr/>
          <p:nvPr/>
        </p:nvGrpSpPr>
        <p:grpSpPr>
          <a:xfrm>
            <a:off x="6334461" y="5242981"/>
            <a:ext cx="5130744" cy="946557"/>
            <a:chOff x="611559" y="2708920"/>
            <a:chExt cx="2675111" cy="946557"/>
          </a:xfrm>
        </p:grpSpPr>
        <p:sp>
          <p:nvSpPr>
            <p:cNvPr id="1383" name="Rounded Rectangle 68">
              <a:extLst>
                <a:ext uri="{FF2B5EF4-FFF2-40B4-BE49-F238E27FC236}">
                  <a16:creationId xmlns:a16="http://schemas.microsoft.com/office/drawing/2014/main" id="{72E8041E-D214-44C5-BCDD-190CC14B4C29}"/>
                </a:ext>
              </a:extLst>
            </p:cNvPr>
            <p:cNvSpPr/>
            <p:nvPr/>
          </p:nvSpPr>
          <p:spPr>
            <a:xfrm>
              <a:off x="611559" y="2708920"/>
              <a:ext cx="1307183" cy="379785"/>
            </a:xfrm>
            <a:prstGeom prst="rect">
              <a:avLst/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84" name="TextBox 1383">
              <a:extLst>
                <a:ext uri="{FF2B5EF4-FFF2-40B4-BE49-F238E27FC236}">
                  <a16:creationId xmlns:a16="http://schemas.microsoft.com/office/drawing/2014/main" id="{7EF84E33-FBE1-418C-BCC7-5AF9DEA82921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5" name="TextBox 1384">
              <a:extLst>
                <a:ext uri="{FF2B5EF4-FFF2-40B4-BE49-F238E27FC236}">
                  <a16:creationId xmlns:a16="http://schemas.microsoft.com/office/drawing/2014/main" id="{EE4C78F2-AB7E-421C-97E9-BEFF82CB206A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86" name="TextBox 1385">
            <a:extLst>
              <a:ext uri="{FF2B5EF4-FFF2-40B4-BE49-F238E27FC236}">
                <a16:creationId xmlns:a16="http://schemas.microsoft.com/office/drawing/2014/main" id="{ADA993A5-D80D-4918-981D-B6AF81424D34}"/>
              </a:ext>
            </a:extLst>
          </p:cNvPr>
          <p:cNvSpPr txBox="1"/>
          <p:nvPr/>
        </p:nvSpPr>
        <p:spPr>
          <a:xfrm>
            <a:off x="6372541" y="2134181"/>
            <a:ext cx="509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87" name="TextBox 1386">
            <a:extLst>
              <a:ext uri="{FF2B5EF4-FFF2-40B4-BE49-F238E27FC236}">
                <a16:creationId xmlns:a16="http://schemas.microsoft.com/office/drawing/2014/main" id="{77FCB381-CCAD-49A5-8332-B80988022B95}"/>
              </a:ext>
            </a:extLst>
          </p:cNvPr>
          <p:cNvSpPr txBox="1"/>
          <p:nvPr/>
        </p:nvSpPr>
        <p:spPr>
          <a:xfrm>
            <a:off x="6372541" y="1835383"/>
            <a:ext cx="509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388" name="TextBox 1387">
            <a:extLst>
              <a:ext uri="{FF2B5EF4-FFF2-40B4-BE49-F238E27FC236}">
                <a16:creationId xmlns:a16="http://schemas.microsoft.com/office/drawing/2014/main" id="{31F38A13-7CCB-4FB0-8301-BBF900BF5E88}"/>
              </a:ext>
            </a:extLst>
          </p:cNvPr>
          <p:cNvSpPr txBox="1"/>
          <p:nvPr/>
        </p:nvSpPr>
        <p:spPr>
          <a:xfrm>
            <a:off x="6372541" y="2620154"/>
            <a:ext cx="5130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11218</TotalTime>
  <Words>137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40</cp:revision>
  <dcterms:created xsi:type="dcterms:W3CDTF">2018-02-18T19:39:47Z</dcterms:created>
  <dcterms:modified xsi:type="dcterms:W3CDTF">2022-10-26T05:47:04Z</dcterms:modified>
</cp:coreProperties>
</file>