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9" name="원형: 비어 있음 148">
            <a:extLst>
              <a:ext uri="{FF2B5EF4-FFF2-40B4-BE49-F238E27FC236}">
                <a16:creationId xmlns:a16="http://schemas.microsoft.com/office/drawing/2014/main" id="{430B409E-5665-4405-8684-11CDD8E3CA1C}"/>
              </a:ext>
            </a:extLst>
          </p:cNvPr>
          <p:cNvSpPr/>
          <p:nvPr/>
        </p:nvSpPr>
        <p:spPr>
          <a:xfrm>
            <a:off x="1021405" y="2034306"/>
            <a:ext cx="1789889" cy="1789889"/>
          </a:xfrm>
          <a:prstGeom prst="donut">
            <a:avLst>
              <a:gd name="adj" fmla="val 2119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0" name="원형: 비어 있음 149">
            <a:extLst>
              <a:ext uri="{FF2B5EF4-FFF2-40B4-BE49-F238E27FC236}">
                <a16:creationId xmlns:a16="http://schemas.microsoft.com/office/drawing/2014/main" id="{0C94B503-E82A-46AA-B32F-2CE115598879}"/>
              </a:ext>
            </a:extLst>
          </p:cNvPr>
          <p:cNvSpPr/>
          <p:nvPr/>
        </p:nvSpPr>
        <p:spPr>
          <a:xfrm>
            <a:off x="3116094" y="2034306"/>
            <a:ext cx="1789889" cy="1789889"/>
          </a:xfrm>
          <a:prstGeom prst="donut">
            <a:avLst>
              <a:gd name="adj" fmla="val 211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1" name="원형: 비어 있음 150">
            <a:extLst>
              <a:ext uri="{FF2B5EF4-FFF2-40B4-BE49-F238E27FC236}">
                <a16:creationId xmlns:a16="http://schemas.microsoft.com/office/drawing/2014/main" id="{BB984DC6-3738-4A8E-9B74-C2F0D1243243}"/>
              </a:ext>
            </a:extLst>
          </p:cNvPr>
          <p:cNvSpPr/>
          <p:nvPr/>
        </p:nvSpPr>
        <p:spPr>
          <a:xfrm>
            <a:off x="5210783" y="2034306"/>
            <a:ext cx="1789889" cy="1789889"/>
          </a:xfrm>
          <a:prstGeom prst="donut">
            <a:avLst>
              <a:gd name="adj" fmla="val 2119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2" name="원형: 비어 있음 151">
            <a:extLst>
              <a:ext uri="{FF2B5EF4-FFF2-40B4-BE49-F238E27FC236}">
                <a16:creationId xmlns:a16="http://schemas.microsoft.com/office/drawing/2014/main" id="{2C743A37-186C-4D5F-BEDE-74A1669C5279}"/>
              </a:ext>
            </a:extLst>
          </p:cNvPr>
          <p:cNvSpPr/>
          <p:nvPr/>
        </p:nvSpPr>
        <p:spPr>
          <a:xfrm>
            <a:off x="7305472" y="2034306"/>
            <a:ext cx="1789889" cy="1789889"/>
          </a:xfrm>
          <a:prstGeom prst="donut">
            <a:avLst>
              <a:gd name="adj" fmla="val 21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3" name="원형: 비어 있음 152">
            <a:extLst>
              <a:ext uri="{FF2B5EF4-FFF2-40B4-BE49-F238E27FC236}">
                <a16:creationId xmlns:a16="http://schemas.microsoft.com/office/drawing/2014/main" id="{1D3536A8-A2E3-41BE-9F26-B30C1B283174}"/>
              </a:ext>
            </a:extLst>
          </p:cNvPr>
          <p:cNvSpPr/>
          <p:nvPr/>
        </p:nvSpPr>
        <p:spPr>
          <a:xfrm>
            <a:off x="9400161" y="2034306"/>
            <a:ext cx="1789889" cy="1789889"/>
          </a:xfrm>
          <a:prstGeom prst="donut">
            <a:avLst>
              <a:gd name="adj" fmla="val 2119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48D53FCB-BA0B-4297-BD1E-DEE5EDF54741}"/>
              </a:ext>
            </a:extLst>
          </p:cNvPr>
          <p:cNvSpPr txBox="1"/>
          <p:nvPr/>
        </p:nvSpPr>
        <p:spPr>
          <a:xfrm>
            <a:off x="999708" y="2277852"/>
            <a:ext cx="1800000" cy="180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5728721"/>
              </a:avLst>
            </a:prstTxWarp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8765FB1-E646-4D7C-9E33-FD8E399A76E2}"/>
              </a:ext>
            </a:extLst>
          </p:cNvPr>
          <p:cNvSpPr txBox="1"/>
          <p:nvPr/>
        </p:nvSpPr>
        <p:spPr>
          <a:xfrm>
            <a:off x="3098687" y="2277852"/>
            <a:ext cx="1800000" cy="180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5728721"/>
              </a:avLst>
            </a:prstTxWarp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9F397242-DEF8-4B7C-B862-8924D92C2ED1}"/>
              </a:ext>
            </a:extLst>
          </p:cNvPr>
          <p:cNvSpPr txBox="1"/>
          <p:nvPr/>
        </p:nvSpPr>
        <p:spPr>
          <a:xfrm>
            <a:off x="5197666" y="2277852"/>
            <a:ext cx="1800000" cy="180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5728721"/>
              </a:avLst>
            </a:prstTxWarp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FCFC30F1-90DE-4370-94DB-F9676F92EB00}"/>
              </a:ext>
            </a:extLst>
          </p:cNvPr>
          <p:cNvSpPr txBox="1"/>
          <p:nvPr/>
        </p:nvSpPr>
        <p:spPr>
          <a:xfrm>
            <a:off x="7296645" y="2277852"/>
            <a:ext cx="1800000" cy="180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5728721"/>
              </a:avLst>
            </a:prstTxWarp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C11D6AF-37E3-4499-869A-61769355533F}"/>
              </a:ext>
            </a:extLst>
          </p:cNvPr>
          <p:cNvSpPr txBox="1"/>
          <p:nvPr/>
        </p:nvSpPr>
        <p:spPr>
          <a:xfrm>
            <a:off x="9395624" y="2277852"/>
            <a:ext cx="1800000" cy="180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5728721"/>
              </a:avLst>
            </a:prstTxWarp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9" name="직사각형 158">
            <a:extLst>
              <a:ext uri="{FF2B5EF4-FFF2-40B4-BE49-F238E27FC236}">
                <a16:creationId xmlns:a16="http://schemas.microsoft.com/office/drawing/2014/main" id="{73837534-30B4-44DF-84E4-839A6F84894A}"/>
              </a:ext>
            </a:extLst>
          </p:cNvPr>
          <p:cNvSpPr/>
          <p:nvPr/>
        </p:nvSpPr>
        <p:spPr>
          <a:xfrm>
            <a:off x="0" y="2719561"/>
            <a:ext cx="12192000" cy="41937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타원 159">
            <a:extLst>
              <a:ext uri="{FF2B5EF4-FFF2-40B4-BE49-F238E27FC236}">
                <a16:creationId xmlns:a16="http://schemas.microsoft.com/office/drawing/2014/main" id="{050E0D7E-5B50-4D91-B410-18F68D03D23D}"/>
              </a:ext>
            </a:extLst>
          </p:cNvPr>
          <p:cNvSpPr/>
          <p:nvPr/>
        </p:nvSpPr>
        <p:spPr>
          <a:xfrm>
            <a:off x="1488332" y="2501233"/>
            <a:ext cx="856034" cy="85603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타원 160">
            <a:extLst>
              <a:ext uri="{FF2B5EF4-FFF2-40B4-BE49-F238E27FC236}">
                <a16:creationId xmlns:a16="http://schemas.microsoft.com/office/drawing/2014/main" id="{E7472DF9-874B-48CB-9419-F06D9403EB44}"/>
              </a:ext>
            </a:extLst>
          </p:cNvPr>
          <p:cNvSpPr/>
          <p:nvPr/>
        </p:nvSpPr>
        <p:spPr>
          <a:xfrm>
            <a:off x="3583021" y="2501233"/>
            <a:ext cx="856034" cy="85603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타원 161">
            <a:extLst>
              <a:ext uri="{FF2B5EF4-FFF2-40B4-BE49-F238E27FC236}">
                <a16:creationId xmlns:a16="http://schemas.microsoft.com/office/drawing/2014/main" id="{D6BD1525-0B5B-4B21-A3C5-CD85DFEEB828}"/>
              </a:ext>
            </a:extLst>
          </p:cNvPr>
          <p:cNvSpPr/>
          <p:nvPr/>
        </p:nvSpPr>
        <p:spPr>
          <a:xfrm>
            <a:off x="5677710" y="2501233"/>
            <a:ext cx="856034" cy="85603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3" name="타원 162">
            <a:extLst>
              <a:ext uri="{FF2B5EF4-FFF2-40B4-BE49-F238E27FC236}">
                <a16:creationId xmlns:a16="http://schemas.microsoft.com/office/drawing/2014/main" id="{C44DCA77-A1B4-4F81-ABFB-6D4447D9DBFC}"/>
              </a:ext>
            </a:extLst>
          </p:cNvPr>
          <p:cNvSpPr/>
          <p:nvPr/>
        </p:nvSpPr>
        <p:spPr>
          <a:xfrm>
            <a:off x="7772399" y="2501233"/>
            <a:ext cx="856034" cy="85603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타원 163">
            <a:extLst>
              <a:ext uri="{FF2B5EF4-FFF2-40B4-BE49-F238E27FC236}">
                <a16:creationId xmlns:a16="http://schemas.microsoft.com/office/drawing/2014/main" id="{FC8BC9AC-2F26-4834-BAAC-D664ACD79598}"/>
              </a:ext>
            </a:extLst>
          </p:cNvPr>
          <p:cNvSpPr/>
          <p:nvPr/>
        </p:nvSpPr>
        <p:spPr>
          <a:xfrm>
            <a:off x="9867088" y="2501233"/>
            <a:ext cx="856034" cy="85603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Rounded Rectangle 32">
            <a:extLst>
              <a:ext uri="{FF2B5EF4-FFF2-40B4-BE49-F238E27FC236}">
                <a16:creationId xmlns:a16="http://schemas.microsoft.com/office/drawing/2014/main" id="{2AE64ACB-06B9-40BE-B8A0-76026EA2EA78}"/>
              </a:ext>
            </a:extLst>
          </p:cNvPr>
          <p:cNvSpPr/>
          <p:nvPr/>
        </p:nvSpPr>
        <p:spPr>
          <a:xfrm>
            <a:off x="8034718" y="2763552"/>
            <a:ext cx="331397" cy="33139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6" name="Rectangle 9">
            <a:extLst>
              <a:ext uri="{FF2B5EF4-FFF2-40B4-BE49-F238E27FC236}">
                <a16:creationId xmlns:a16="http://schemas.microsoft.com/office/drawing/2014/main" id="{0826CCB3-1298-4D83-8071-6A9A867EF413}"/>
              </a:ext>
            </a:extLst>
          </p:cNvPr>
          <p:cNvSpPr/>
          <p:nvPr/>
        </p:nvSpPr>
        <p:spPr>
          <a:xfrm>
            <a:off x="10125901" y="2770860"/>
            <a:ext cx="338408" cy="31678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" name="Rectangle 16">
            <a:extLst>
              <a:ext uri="{FF2B5EF4-FFF2-40B4-BE49-F238E27FC236}">
                <a16:creationId xmlns:a16="http://schemas.microsoft.com/office/drawing/2014/main" id="{B7C5A59D-5575-40D1-8AFB-39120AE08014}"/>
              </a:ext>
            </a:extLst>
          </p:cNvPr>
          <p:cNvSpPr/>
          <p:nvPr/>
        </p:nvSpPr>
        <p:spPr>
          <a:xfrm>
            <a:off x="3808629" y="2796224"/>
            <a:ext cx="404819" cy="26605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8" name="Rectangle 36">
            <a:extLst>
              <a:ext uri="{FF2B5EF4-FFF2-40B4-BE49-F238E27FC236}">
                <a16:creationId xmlns:a16="http://schemas.microsoft.com/office/drawing/2014/main" id="{35B28A0A-F0D4-456B-8C1C-B3C29F495C73}"/>
              </a:ext>
            </a:extLst>
          </p:cNvPr>
          <p:cNvSpPr/>
          <p:nvPr/>
        </p:nvSpPr>
        <p:spPr>
          <a:xfrm>
            <a:off x="1723784" y="2768280"/>
            <a:ext cx="385131" cy="32194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" name="Round Same Side Corner Rectangle 11">
            <a:extLst>
              <a:ext uri="{FF2B5EF4-FFF2-40B4-BE49-F238E27FC236}">
                <a16:creationId xmlns:a16="http://schemas.microsoft.com/office/drawing/2014/main" id="{F3DEA689-2E84-418D-B89F-AB03E40EA2C8}"/>
              </a:ext>
            </a:extLst>
          </p:cNvPr>
          <p:cNvSpPr>
            <a:spLocks noChangeAspect="1"/>
          </p:cNvSpPr>
          <p:nvPr/>
        </p:nvSpPr>
        <p:spPr>
          <a:xfrm rot="9900000">
            <a:off x="5947933" y="2778710"/>
            <a:ext cx="354500" cy="30108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70" name="그룹 169">
            <a:extLst>
              <a:ext uri="{FF2B5EF4-FFF2-40B4-BE49-F238E27FC236}">
                <a16:creationId xmlns:a16="http://schemas.microsoft.com/office/drawing/2014/main" id="{EB29552D-8878-4202-A214-D4794D2902A1}"/>
              </a:ext>
            </a:extLst>
          </p:cNvPr>
          <p:cNvGrpSpPr/>
          <p:nvPr/>
        </p:nvGrpSpPr>
        <p:grpSpPr>
          <a:xfrm>
            <a:off x="634392" y="2796224"/>
            <a:ext cx="465960" cy="253259"/>
            <a:chOff x="2009868" y="4778411"/>
            <a:chExt cx="465960" cy="253259"/>
          </a:xfrm>
          <a:solidFill>
            <a:schemeClr val="accent6"/>
          </a:solidFill>
        </p:grpSpPr>
        <p:sp>
          <p:nvSpPr>
            <p:cNvPr id="171" name="이등변 삼각형 170">
              <a:extLst>
                <a:ext uri="{FF2B5EF4-FFF2-40B4-BE49-F238E27FC236}">
                  <a16:creationId xmlns:a16="http://schemas.microsoft.com/office/drawing/2014/main" id="{7F974FA4-10A9-433C-9866-A966CBEFBF32}"/>
                </a:ext>
              </a:extLst>
            </p:cNvPr>
            <p:cNvSpPr/>
            <p:nvPr/>
          </p:nvSpPr>
          <p:spPr>
            <a:xfrm rot="5400000">
              <a:off x="19521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2" name="이등변 삼각형 171">
              <a:extLst>
                <a:ext uri="{FF2B5EF4-FFF2-40B4-BE49-F238E27FC236}">
                  <a16:creationId xmlns:a16="http://schemas.microsoft.com/office/drawing/2014/main" id="{486B3C74-8A09-4726-94D7-525240AC4C9F}"/>
                </a:ext>
              </a:extLst>
            </p:cNvPr>
            <p:cNvSpPr/>
            <p:nvPr/>
          </p:nvSpPr>
          <p:spPr>
            <a:xfrm rot="5400000">
              <a:off x="211621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3" name="이등변 삼각형 172">
              <a:extLst>
                <a:ext uri="{FF2B5EF4-FFF2-40B4-BE49-F238E27FC236}">
                  <a16:creationId xmlns:a16="http://schemas.microsoft.com/office/drawing/2014/main" id="{CBCE417E-8BDF-46C4-8375-8E077FFA6DDD}"/>
                </a:ext>
              </a:extLst>
            </p:cNvPr>
            <p:cNvSpPr/>
            <p:nvPr/>
          </p:nvSpPr>
          <p:spPr>
            <a:xfrm rot="5400000">
              <a:off x="22802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74" name="그룹 173">
            <a:extLst>
              <a:ext uri="{FF2B5EF4-FFF2-40B4-BE49-F238E27FC236}">
                <a16:creationId xmlns:a16="http://schemas.microsoft.com/office/drawing/2014/main" id="{57C3A298-1368-44EB-AA4C-F6E6FE5BFEEC}"/>
              </a:ext>
            </a:extLst>
          </p:cNvPr>
          <p:cNvGrpSpPr/>
          <p:nvPr/>
        </p:nvGrpSpPr>
        <p:grpSpPr>
          <a:xfrm>
            <a:off x="2729489" y="2796224"/>
            <a:ext cx="465960" cy="253259"/>
            <a:chOff x="2009868" y="4778411"/>
            <a:chExt cx="465960" cy="253259"/>
          </a:xfrm>
          <a:solidFill>
            <a:schemeClr val="accent5"/>
          </a:solidFill>
        </p:grpSpPr>
        <p:sp>
          <p:nvSpPr>
            <p:cNvPr id="175" name="이등변 삼각형 174">
              <a:extLst>
                <a:ext uri="{FF2B5EF4-FFF2-40B4-BE49-F238E27FC236}">
                  <a16:creationId xmlns:a16="http://schemas.microsoft.com/office/drawing/2014/main" id="{4035D054-6E28-4AE4-B71D-920448CB284E}"/>
                </a:ext>
              </a:extLst>
            </p:cNvPr>
            <p:cNvSpPr/>
            <p:nvPr/>
          </p:nvSpPr>
          <p:spPr>
            <a:xfrm rot="5400000">
              <a:off x="19521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6" name="이등변 삼각형 175">
              <a:extLst>
                <a:ext uri="{FF2B5EF4-FFF2-40B4-BE49-F238E27FC236}">
                  <a16:creationId xmlns:a16="http://schemas.microsoft.com/office/drawing/2014/main" id="{5E7840B1-5835-4AC3-8F63-150ED97F314C}"/>
                </a:ext>
              </a:extLst>
            </p:cNvPr>
            <p:cNvSpPr/>
            <p:nvPr/>
          </p:nvSpPr>
          <p:spPr>
            <a:xfrm rot="5400000">
              <a:off x="211621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7" name="이등변 삼각형 176">
              <a:extLst>
                <a:ext uri="{FF2B5EF4-FFF2-40B4-BE49-F238E27FC236}">
                  <a16:creationId xmlns:a16="http://schemas.microsoft.com/office/drawing/2014/main" id="{B39F448A-2E8B-4FAE-A2EC-FE0FDF68D46C}"/>
                </a:ext>
              </a:extLst>
            </p:cNvPr>
            <p:cNvSpPr/>
            <p:nvPr/>
          </p:nvSpPr>
          <p:spPr>
            <a:xfrm rot="5400000">
              <a:off x="22802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78" name="그룹 177">
            <a:extLst>
              <a:ext uri="{FF2B5EF4-FFF2-40B4-BE49-F238E27FC236}">
                <a16:creationId xmlns:a16="http://schemas.microsoft.com/office/drawing/2014/main" id="{6B8A45B9-8DDD-4DD1-988F-5034CBA286BD}"/>
              </a:ext>
            </a:extLst>
          </p:cNvPr>
          <p:cNvGrpSpPr/>
          <p:nvPr/>
        </p:nvGrpSpPr>
        <p:grpSpPr>
          <a:xfrm>
            <a:off x="4824586" y="2796224"/>
            <a:ext cx="465960" cy="253259"/>
            <a:chOff x="2009868" y="4778411"/>
            <a:chExt cx="465960" cy="253259"/>
          </a:xfrm>
          <a:solidFill>
            <a:schemeClr val="accent4"/>
          </a:solidFill>
        </p:grpSpPr>
        <p:sp>
          <p:nvSpPr>
            <p:cNvPr id="179" name="이등변 삼각형 178">
              <a:extLst>
                <a:ext uri="{FF2B5EF4-FFF2-40B4-BE49-F238E27FC236}">
                  <a16:creationId xmlns:a16="http://schemas.microsoft.com/office/drawing/2014/main" id="{E4842FC7-0FE1-4E12-B2E1-599399717DB3}"/>
                </a:ext>
              </a:extLst>
            </p:cNvPr>
            <p:cNvSpPr/>
            <p:nvPr/>
          </p:nvSpPr>
          <p:spPr>
            <a:xfrm rot="5400000">
              <a:off x="19521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0" name="이등변 삼각형 179">
              <a:extLst>
                <a:ext uri="{FF2B5EF4-FFF2-40B4-BE49-F238E27FC236}">
                  <a16:creationId xmlns:a16="http://schemas.microsoft.com/office/drawing/2014/main" id="{782450DE-60D3-4CB9-A5E0-12800620961F}"/>
                </a:ext>
              </a:extLst>
            </p:cNvPr>
            <p:cNvSpPr/>
            <p:nvPr/>
          </p:nvSpPr>
          <p:spPr>
            <a:xfrm rot="5400000">
              <a:off x="211621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1" name="이등변 삼각형 180">
              <a:extLst>
                <a:ext uri="{FF2B5EF4-FFF2-40B4-BE49-F238E27FC236}">
                  <a16:creationId xmlns:a16="http://schemas.microsoft.com/office/drawing/2014/main" id="{2B34A567-60E5-4144-BF92-08995D760E93}"/>
                </a:ext>
              </a:extLst>
            </p:cNvPr>
            <p:cNvSpPr/>
            <p:nvPr/>
          </p:nvSpPr>
          <p:spPr>
            <a:xfrm rot="5400000">
              <a:off x="22802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2" name="그룹 181">
            <a:extLst>
              <a:ext uri="{FF2B5EF4-FFF2-40B4-BE49-F238E27FC236}">
                <a16:creationId xmlns:a16="http://schemas.microsoft.com/office/drawing/2014/main" id="{51EAE2EA-073C-491A-8F03-C89746DB80A6}"/>
              </a:ext>
            </a:extLst>
          </p:cNvPr>
          <p:cNvGrpSpPr/>
          <p:nvPr/>
        </p:nvGrpSpPr>
        <p:grpSpPr>
          <a:xfrm>
            <a:off x="6919683" y="2796224"/>
            <a:ext cx="465960" cy="253259"/>
            <a:chOff x="2009868" y="4778411"/>
            <a:chExt cx="465960" cy="253259"/>
          </a:xfrm>
          <a:solidFill>
            <a:schemeClr val="accent3"/>
          </a:solidFill>
        </p:grpSpPr>
        <p:sp>
          <p:nvSpPr>
            <p:cNvPr id="183" name="이등변 삼각형 182">
              <a:extLst>
                <a:ext uri="{FF2B5EF4-FFF2-40B4-BE49-F238E27FC236}">
                  <a16:creationId xmlns:a16="http://schemas.microsoft.com/office/drawing/2014/main" id="{A87920DA-6729-4D0D-8ACB-3E16B715B48D}"/>
                </a:ext>
              </a:extLst>
            </p:cNvPr>
            <p:cNvSpPr/>
            <p:nvPr/>
          </p:nvSpPr>
          <p:spPr>
            <a:xfrm rot="5400000">
              <a:off x="19521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4" name="이등변 삼각형 183">
              <a:extLst>
                <a:ext uri="{FF2B5EF4-FFF2-40B4-BE49-F238E27FC236}">
                  <a16:creationId xmlns:a16="http://schemas.microsoft.com/office/drawing/2014/main" id="{F8E58614-4991-4100-8F38-A43A44652B3D}"/>
                </a:ext>
              </a:extLst>
            </p:cNvPr>
            <p:cNvSpPr/>
            <p:nvPr/>
          </p:nvSpPr>
          <p:spPr>
            <a:xfrm rot="5400000">
              <a:off x="211621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5" name="이등변 삼각형 184">
              <a:extLst>
                <a:ext uri="{FF2B5EF4-FFF2-40B4-BE49-F238E27FC236}">
                  <a16:creationId xmlns:a16="http://schemas.microsoft.com/office/drawing/2014/main" id="{2C95CBD5-AEEB-4D34-8FFF-35C76F132B55}"/>
                </a:ext>
              </a:extLst>
            </p:cNvPr>
            <p:cNvSpPr/>
            <p:nvPr/>
          </p:nvSpPr>
          <p:spPr>
            <a:xfrm rot="5400000">
              <a:off x="22802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6" name="그룹 185">
            <a:extLst>
              <a:ext uri="{FF2B5EF4-FFF2-40B4-BE49-F238E27FC236}">
                <a16:creationId xmlns:a16="http://schemas.microsoft.com/office/drawing/2014/main" id="{F1AE64C4-5B7C-465B-8F13-48545DC57799}"/>
              </a:ext>
            </a:extLst>
          </p:cNvPr>
          <p:cNvGrpSpPr/>
          <p:nvPr/>
        </p:nvGrpSpPr>
        <p:grpSpPr>
          <a:xfrm>
            <a:off x="9014780" y="2796224"/>
            <a:ext cx="465960" cy="253259"/>
            <a:chOff x="2009868" y="4778411"/>
            <a:chExt cx="465960" cy="253259"/>
          </a:xfrm>
          <a:solidFill>
            <a:schemeClr val="accent2"/>
          </a:solidFill>
        </p:grpSpPr>
        <p:sp>
          <p:nvSpPr>
            <p:cNvPr id="187" name="이등변 삼각형 186">
              <a:extLst>
                <a:ext uri="{FF2B5EF4-FFF2-40B4-BE49-F238E27FC236}">
                  <a16:creationId xmlns:a16="http://schemas.microsoft.com/office/drawing/2014/main" id="{3454C18B-1F30-4550-A23D-4B56855A1731}"/>
                </a:ext>
              </a:extLst>
            </p:cNvPr>
            <p:cNvSpPr/>
            <p:nvPr/>
          </p:nvSpPr>
          <p:spPr>
            <a:xfrm rot="5400000">
              <a:off x="19521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8" name="이등변 삼각형 187">
              <a:extLst>
                <a:ext uri="{FF2B5EF4-FFF2-40B4-BE49-F238E27FC236}">
                  <a16:creationId xmlns:a16="http://schemas.microsoft.com/office/drawing/2014/main" id="{31E7648C-48C0-4712-BE75-BF6DA560B3A6}"/>
                </a:ext>
              </a:extLst>
            </p:cNvPr>
            <p:cNvSpPr/>
            <p:nvPr/>
          </p:nvSpPr>
          <p:spPr>
            <a:xfrm rot="5400000">
              <a:off x="211621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9" name="이등변 삼각형 188">
              <a:extLst>
                <a:ext uri="{FF2B5EF4-FFF2-40B4-BE49-F238E27FC236}">
                  <a16:creationId xmlns:a16="http://schemas.microsoft.com/office/drawing/2014/main" id="{803A0617-501C-483A-A490-27DBA91503FB}"/>
                </a:ext>
              </a:extLst>
            </p:cNvPr>
            <p:cNvSpPr/>
            <p:nvPr/>
          </p:nvSpPr>
          <p:spPr>
            <a:xfrm rot="5400000">
              <a:off x="2280268" y="4836111"/>
              <a:ext cx="253259" cy="13786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0" name="그룹 189">
            <a:extLst>
              <a:ext uri="{FF2B5EF4-FFF2-40B4-BE49-F238E27FC236}">
                <a16:creationId xmlns:a16="http://schemas.microsoft.com/office/drawing/2014/main" id="{00227113-03A7-4CE0-8DB0-CE00F984E8B0}"/>
              </a:ext>
            </a:extLst>
          </p:cNvPr>
          <p:cNvGrpSpPr/>
          <p:nvPr/>
        </p:nvGrpSpPr>
        <p:grpSpPr>
          <a:xfrm>
            <a:off x="11110438" y="2796224"/>
            <a:ext cx="465960" cy="253259"/>
            <a:chOff x="2009868" y="4778411"/>
            <a:chExt cx="465960" cy="253259"/>
          </a:xfrm>
        </p:grpSpPr>
        <p:sp>
          <p:nvSpPr>
            <p:cNvPr id="191" name="이등변 삼각형 190">
              <a:extLst>
                <a:ext uri="{FF2B5EF4-FFF2-40B4-BE49-F238E27FC236}">
                  <a16:creationId xmlns:a16="http://schemas.microsoft.com/office/drawing/2014/main" id="{4103DDC5-C916-421F-805C-7EAD09D141C3}"/>
                </a:ext>
              </a:extLst>
            </p:cNvPr>
            <p:cNvSpPr/>
            <p:nvPr/>
          </p:nvSpPr>
          <p:spPr>
            <a:xfrm rot="5400000">
              <a:off x="1952168" y="4836111"/>
              <a:ext cx="253259" cy="13786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" name="이등변 삼각형 191">
              <a:extLst>
                <a:ext uri="{FF2B5EF4-FFF2-40B4-BE49-F238E27FC236}">
                  <a16:creationId xmlns:a16="http://schemas.microsoft.com/office/drawing/2014/main" id="{6D887438-374E-4197-810C-D3A1BBCE07FF}"/>
                </a:ext>
              </a:extLst>
            </p:cNvPr>
            <p:cNvSpPr/>
            <p:nvPr/>
          </p:nvSpPr>
          <p:spPr>
            <a:xfrm rot="5400000">
              <a:off x="2116218" y="4836111"/>
              <a:ext cx="253259" cy="13786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" name="이등변 삼각형 192">
              <a:extLst>
                <a:ext uri="{FF2B5EF4-FFF2-40B4-BE49-F238E27FC236}">
                  <a16:creationId xmlns:a16="http://schemas.microsoft.com/office/drawing/2014/main" id="{15655488-15B2-461A-B394-7B99FA2D872B}"/>
                </a:ext>
              </a:extLst>
            </p:cNvPr>
            <p:cNvSpPr/>
            <p:nvPr/>
          </p:nvSpPr>
          <p:spPr>
            <a:xfrm rot="5400000">
              <a:off x="2280268" y="4836111"/>
              <a:ext cx="253259" cy="13786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4" name="그룹 193">
            <a:extLst>
              <a:ext uri="{FF2B5EF4-FFF2-40B4-BE49-F238E27FC236}">
                <a16:creationId xmlns:a16="http://schemas.microsoft.com/office/drawing/2014/main" id="{52BDEE7C-D0C0-4F8F-AB1B-4835827CCC00}"/>
              </a:ext>
            </a:extLst>
          </p:cNvPr>
          <p:cNvGrpSpPr/>
          <p:nvPr/>
        </p:nvGrpSpPr>
        <p:grpSpPr>
          <a:xfrm>
            <a:off x="879786" y="4126571"/>
            <a:ext cx="2069469" cy="1842826"/>
            <a:chOff x="1417805" y="4097559"/>
            <a:chExt cx="2285062" cy="1842826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8262CA4A-70B7-4B70-8E56-491AE6553B8A}"/>
                </a:ext>
              </a:extLst>
            </p:cNvPr>
            <p:cNvSpPr txBox="1"/>
            <p:nvPr/>
          </p:nvSpPr>
          <p:spPr>
            <a:xfrm>
              <a:off x="1417805" y="4460517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E8236D7E-6B7C-4197-8099-98DB8DC316C5}"/>
                </a:ext>
              </a:extLst>
            </p:cNvPr>
            <p:cNvSpPr txBox="1"/>
            <p:nvPr/>
          </p:nvSpPr>
          <p:spPr>
            <a:xfrm>
              <a:off x="1417805" y="4877286"/>
              <a:ext cx="228506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GB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ALLPPT Layout Clean Text Slide for your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7413B3A6-35FF-45CB-9AB7-40BCD51CD2DA}"/>
                </a:ext>
              </a:extLst>
            </p:cNvPr>
            <p:cNvSpPr txBox="1"/>
            <p:nvPr/>
          </p:nvSpPr>
          <p:spPr>
            <a:xfrm>
              <a:off x="1417805" y="5478720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E1E7C04F-32CA-4D06-9E84-BABB10B03ACC}"/>
                </a:ext>
              </a:extLst>
            </p:cNvPr>
            <p:cNvSpPr txBox="1"/>
            <p:nvPr/>
          </p:nvSpPr>
          <p:spPr>
            <a:xfrm>
              <a:off x="1417805" y="4097559"/>
              <a:ext cx="228506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9" name="그룹 198">
            <a:extLst>
              <a:ext uri="{FF2B5EF4-FFF2-40B4-BE49-F238E27FC236}">
                <a16:creationId xmlns:a16="http://schemas.microsoft.com/office/drawing/2014/main" id="{51270DCB-F344-49BD-A243-8C20E94C2FB0}"/>
              </a:ext>
            </a:extLst>
          </p:cNvPr>
          <p:cNvGrpSpPr/>
          <p:nvPr/>
        </p:nvGrpSpPr>
        <p:grpSpPr>
          <a:xfrm>
            <a:off x="2974932" y="4126571"/>
            <a:ext cx="2069469" cy="1842826"/>
            <a:chOff x="1417805" y="4097559"/>
            <a:chExt cx="2285062" cy="1842826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AEA9BA48-80EA-4569-A042-E81582E0C520}"/>
                </a:ext>
              </a:extLst>
            </p:cNvPr>
            <p:cNvSpPr txBox="1"/>
            <p:nvPr/>
          </p:nvSpPr>
          <p:spPr>
            <a:xfrm>
              <a:off x="1417805" y="4460517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D150D9F1-61F2-4AAA-8363-B0B06C1F7EBF}"/>
                </a:ext>
              </a:extLst>
            </p:cNvPr>
            <p:cNvSpPr txBox="1"/>
            <p:nvPr/>
          </p:nvSpPr>
          <p:spPr>
            <a:xfrm>
              <a:off x="1417805" y="4877286"/>
              <a:ext cx="228506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GB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ALLPPT Layout Clean Text Slide for your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9419F548-C565-428B-AA69-11DF56125783}"/>
                </a:ext>
              </a:extLst>
            </p:cNvPr>
            <p:cNvSpPr txBox="1"/>
            <p:nvPr/>
          </p:nvSpPr>
          <p:spPr>
            <a:xfrm>
              <a:off x="1417805" y="5478720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0037B7E1-7D82-484A-8DA5-FC9BDECA6F1A}"/>
                </a:ext>
              </a:extLst>
            </p:cNvPr>
            <p:cNvSpPr txBox="1"/>
            <p:nvPr/>
          </p:nvSpPr>
          <p:spPr>
            <a:xfrm>
              <a:off x="1417805" y="4097559"/>
              <a:ext cx="228506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4" name="그룹 203">
            <a:extLst>
              <a:ext uri="{FF2B5EF4-FFF2-40B4-BE49-F238E27FC236}">
                <a16:creationId xmlns:a16="http://schemas.microsoft.com/office/drawing/2014/main" id="{4BB1B88A-5122-405E-A9B9-FAC138695D66}"/>
              </a:ext>
            </a:extLst>
          </p:cNvPr>
          <p:cNvGrpSpPr/>
          <p:nvPr/>
        </p:nvGrpSpPr>
        <p:grpSpPr>
          <a:xfrm>
            <a:off x="5070078" y="4126571"/>
            <a:ext cx="2069469" cy="1842826"/>
            <a:chOff x="1417805" y="4097559"/>
            <a:chExt cx="2285062" cy="1842826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CFE15C41-1777-4672-8813-60749A16A400}"/>
                </a:ext>
              </a:extLst>
            </p:cNvPr>
            <p:cNvSpPr txBox="1"/>
            <p:nvPr/>
          </p:nvSpPr>
          <p:spPr>
            <a:xfrm>
              <a:off x="1417805" y="4460517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49D53BAB-A209-4741-9741-7A199B33506B}"/>
                </a:ext>
              </a:extLst>
            </p:cNvPr>
            <p:cNvSpPr txBox="1"/>
            <p:nvPr/>
          </p:nvSpPr>
          <p:spPr>
            <a:xfrm>
              <a:off x="1417805" y="4877286"/>
              <a:ext cx="228506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GB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ALLPPT Layout Clean Text Slide for your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DBC033F4-93AA-4BEB-AF79-7B868A3180DF}"/>
                </a:ext>
              </a:extLst>
            </p:cNvPr>
            <p:cNvSpPr txBox="1"/>
            <p:nvPr/>
          </p:nvSpPr>
          <p:spPr>
            <a:xfrm>
              <a:off x="1417805" y="5478720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5163C265-237C-4F9E-B0A4-36563A68839B}"/>
                </a:ext>
              </a:extLst>
            </p:cNvPr>
            <p:cNvSpPr txBox="1"/>
            <p:nvPr/>
          </p:nvSpPr>
          <p:spPr>
            <a:xfrm>
              <a:off x="1417805" y="4097559"/>
              <a:ext cx="228506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9" name="그룹 208">
            <a:extLst>
              <a:ext uri="{FF2B5EF4-FFF2-40B4-BE49-F238E27FC236}">
                <a16:creationId xmlns:a16="http://schemas.microsoft.com/office/drawing/2014/main" id="{082B5447-C64F-4EEF-A99A-215C78D4C3F8}"/>
              </a:ext>
            </a:extLst>
          </p:cNvPr>
          <p:cNvGrpSpPr/>
          <p:nvPr/>
        </p:nvGrpSpPr>
        <p:grpSpPr>
          <a:xfrm>
            <a:off x="7165224" y="4126571"/>
            <a:ext cx="2069469" cy="1842826"/>
            <a:chOff x="1417805" y="4097559"/>
            <a:chExt cx="2285062" cy="1842826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496F0705-253A-4A43-A4F0-5D7D2FCAECA3}"/>
                </a:ext>
              </a:extLst>
            </p:cNvPr>
            <p:cNvSpPr txBox="1"/>
            <p:nvPr/>
          </p:nvSpPr>
          <p:spPr>
            <a:xfrm>
              <a:off x="1417805" y="4460517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879F4D22-0D83-4D0B-94A2-062FB463EFAF}"/>
                </a:ext>
              </a:extLst>
            </p:cNvPr>
            <p:cNvSpPr txBox="1"/>
            <p:nvPr/>
          </p:nvSpPr>
          <p:spPr>
            <a:xfrm>
              <a:off x="1417805" y="4877286"/>
              <a:ext cx="228506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GB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ALLPPT Layout Clean Text Slide for your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3918B268-A65D-4F1E-8455-99F10FDC7DB7}"/>
                </a:ext>
              </a:extLst>
            </p:cNvPr>
            <p:cNvSpPr txBox="1"/>
            <p:nvPr/>
          </p:nvSpPr>
          <p:spPr>
            <a:xfrm>
              <a:off x="1417805" y="5478720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E125B1F2-692D-4F29-BC44-94B890F33247}"/>
                </a:ext>
              </a:extLst>
            </p:cNvPr>
            <p:cNvSpPr txBox="1"/>
            <p:nvPr/>
          </p:nvSpPr>
          <p:spPr>
            <a:xfrm>
              <a:off x="1417805" y="4097559"/>
              <a:ext cx="228506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" name="그룹 213">
            <a:extLst>
              <a:ext uri="{FF2B5EF4-FFF2-40B4-BE49-F238E27FC236}">
                <a16:creationId xmlns:a16="http://schemas.microsoft.com/office/drawing/2014/main" id="{2077D3C7-6E8F-4D08-BF93-ADEC1CAB024D}"/>
              </a:ext>
            </a:extLst>
          </p:cNvPr>
          <p:cNvGrpSpPr/>
          <p:nvPr/>
        </p:nvGrpSpPr>
        <p:grpSpPr>
          <a:xfrm>
            <a:off x="9260370" y="4126571"/>
            <a:ext cx="2069469" cy="1842826"/>
            <a:chOff x="1417805" y="4097559"/>
            <a:chExt cx="2285062" cy="1842826"/>
          </a:xfrm>
        </p:grpSpPr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FDB135F1-27A9-4AD1-8655-F6D08C354E2D}"/>
                </a:ext>
              </a:extLst>
            </p:cNvPr>
            <p:cNvSpPr txBox="1"/>
            <p:nvPr/>
          </p:nvSpPr>
          <p:spPr>
            <a:xfrm>
              <a:off x="1417805" y="4460517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019E8906-E6C3-41A5-AACF-B869D37C5F67}"/>
                </a:ext>
              </a:extLst>
            </p:cNvPr>
            <p:cNvSpPr txBox="1"/>
            <p:nvPr/>
          </p:nvSpPr>
          <p:spPr>
            <a:xfrm>
              <a:off x="1417805" y="4877286"/>
              <a:ext cx="228506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GB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ALLPPT Layout Clean Text Slide for your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91468670-B0DB-4ABC-B264-D92935F2ADEB}"/>
                </a:ext>
              </a:extLst>
            </p:cNvPr>
            <p:cNvSpPr txBox="1"/>
            <p:nvPr/>
          </p:nvSpPr>
          <p:spPr>
            <a:xfrm>
              <a:off x="1417805" y="5478720"/>
              <a:ext cx="22850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ED976A5F-C0B2-43BB-9882-CACBFC6D9407}"/>
                </a:ext>
              </a:extLst>
            </p:cNvPr>
            <p:cNvSpPr txBox="1"/>
            <p:nvPr/>
          </p:nvSpPr>
          <p:spPr>
            <a:xfrm>
              <a:off x="1417805" y="4097559"/>
              <a:ext cx="228506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165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14</cp:revision>
  <dcterms:created xsi:type="dcterms:W3CDTF">2018-02-18T19:39:47Z</dcterms:created>
  <dcterms:modified xsi:type="dcterms:W3CDTF">2022-11-03T04:37:58Z</dcterms:modified>
</cp:coreProperties>
</file>