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40" name="그룹 2339">
            <a:extLst>
              <a:ext uri="{FF2B5EF4-FFF2-40B4-BE49-F238E27FC236}">
                <a16:creationId xmlns:a16="http://schemas.microsoft.com/office/drawing/2014/main" id="{3901A35B-3E30-4950-A372-C925288F523F}"/>
              </a:ext>
            </a:extLst>
          </p:cNvPr>
          <p:cNvGrpSpPr/>
          <p:nvPr/>
        </p:nvGrpSpPr>
        <p:grpSpPr>
          <a:xfrm>
            <a:off x="3892221" y="1816977"/>
            <a:ext cx="4150550" cy="3912574"/>
            <a:chOff x="2636176" y="1796880"/>
            <a:chExt cx="4150550" cy="3912574"/>
          </a:xfrm>
        </p:grpSpPr>
        <p:sp>
          <p:nvSpPr>
            <p:cNvPr id="2341" name="Freeform: Shape 23">
              <a:extLst>
                <a:ext uri="{FF2B5EF4-FFF2-40B4-BE49-F238E27FC236}">
                  <a16:creationId xmlns:a16="http://schemas.microsoft.com/office/drawing/2014/main" id="{E145939D-B78D-4FEE-8786-AF7B4C47D5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14664" y="1875774"/>
              <a:ext cx="3650109" cy="3711110"/>
            </a:xfrm>
            <a:custGeom>
              <a:avLst/>
              <a:gdLst>
                <a:gd name="connsiteX0" fmla="*/ 1632503 w 2337564"/>
                <a:gd name="connsiteY0" fmla="*/ 0 h 2376629"/>
                <a:gd name="connsiteX1" fmla="*/ 1973743 w 2337564"/>
                <a:gd name="connsiteY1" fmla="*/ 536479 h 2376629"/>
                <a:gd name="connsiteX2" fmla="*/ 1338632 w 2337564"/>
                <a:gd name="connsiteY2" fmla="*/ 566281 h 2376629"/>
                <a:gd name="connsiteX3" fmla="*/ 1411376 w 2337564"/>
                <a:gd name="connsiteY3" fmla="*/ 426106 h 2376629"/>
                <a:gd name="connsiteX4" fmla="*/ 1336049 w 2337564"/>
                <a:gd name="connsiteY4" fmla="*/ 414609 h 2376629"/>
                <a:gd name="connsiteX5" fmla="*/ 1241029 w 2337564"/>
                <a:gd name="connsiteY5" fmla="*/ 409812 h 2376629"/>
                <a:gd name="connsiteX6" fmla="*/ 311684 w 2337564"/>
                <a:gd name="connsiteY6" fmla="*/ 1339156 h 2376629"/>
                <a:gd name="connsiteX7" fmla="*/ 1241029 w 2337564"/>
                <a:gd name="connsiteY7" fmla="*/ 2268501 h 2376629"/>
                <a:gd name="connsiteX8" fmla="*/ 1276800 w 2337564"/>
                <a:gd name="connsiteY8" fmla="*/ 2266695 h 2376629"/>
                <a:gd name="connsiteX9" fmla="*/ 1283069 w 2337564"/>
                <a:gd name="connsiteY9" fmla="*/ 2267289 h 2376629"/>
                <a:gd name="connsiteX10" fmla="*/ 2146453 w 2337564"/>
                <a:gd name="connsiteY10" fmla="*/ 1724859 h 2376629"/>
                <a:gd name="connsiteX11" fmla="*/ 2329590 w 2337564"/>
                <a:gd name="connsiteY11" fmla="*/ 1186157 h 2376629"/>
                <a:gd name="connsiteX12" fmla="*/ 2331676 w 2337564"/>
                <a:gd name="connsiteY12" fmla="*/ 1091239 h 2376629"/>
                <a:gd name="connsiteX13" fmla="*/ 2337564 w 2337564"/>
                <a:gd name="connsiteY13" fmla="*/ 1207847 h 2376629"/>
                <a:gd name="connsiteX14" fmla="*/ 1168782 w 2337564"/>
                <a:gd name="connsiteY14" fmla="*/ 2376629 h 2376629"/>
                <a:gd name="connsiteX15" fmla="*/ 0 w 2337564"/>
                <a:gd name="connsiteY15" fmla="*/ 1207847 h 2376629"/>
                <a:gd name="connsiteX16" fmla="*/ 1168782 w 2337564"/>
                <a:gd name="connsiteY16" fmla="*/ 39065 h 2376629"/>
                <a:gd name="connsiteX17" fmla="*/ 1516342 w 2337564"/>
                <a:gd name="connsiteY17" fmla="*/ 91611 h 2376629"/>
                <a:gd name="connsiteX18" fmla="*/ 1574009 w 2337564"/>
                <a:gd name="connsiteY18" fmla="*/ 112718 h 23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7564" h="2376629">
                  <a:moveTo>
                    <a:pt x="1632503" y="0"/>
                  </a:moveTo>
                  <a:lnTo>
                    <a:pt x="1973743" y="536479"/>
                  </a:lnTo>
                  <a:lnTo>
                    <a:pt x="1338632" y="566281"/>
                  </a:lnTo>
                  <a:lnTo>
                    <a:pt x="1411376" y="426106"/>
                  </a:lnTo>
                  <a:lnTo>
                    <a:pt x="1336049" y="414609"/>
                  </a:lnTo>
                  <a:cubicBezTo>
                    <a:pt x="1304807" y="411437"/>
                    <a:pt x="1273108" y="409812"/>
                    <a:pt x="1241029" y="409812"/>
                  </a:cubicBezTo>
                  <a:cubicBezTo>
                    <a:pt x="727767" y="409811"/>
                    <a:pt x="311684" y="825893"/>
                    <a:pt x="311684" y="1339156"/>
                  </a:cubicBezTo>
                  <a:cubicBezTo>
                    <a:pt x="311685" y="1852419"/>
                    <a:pt x="727767" y="2268501"/>
                    <a:pt x="1241029" y="2268501"/>
                  </a:cubicBezTo>
                  <a:lnTo>
                    <a:pt x="1276800" y="2266695"/>
                  </a:lnTo>
                  <a:lnTo>
                    <a:pt x="1283069" y="2267289"/>
                  </a:lnTo>
                  <a:cubicBezTo>
                    <a:pt x="1587888" y="2277898"/>
                    <a:pt x="1931140" y="2074979"/>
                    <a:pt x="2146453" y="1724859"/>
                  </a:cubicBezTo>
                  <a:cubicBezTo>
                    <a:pt x="2254110" y="1549799"/>
                    <a:pt x="2314494" y="1362798"/>
                    <a:pt x="2329590" y="1186157"/>
                  </a:cubicBezTo>
                  <a:lnTo>
                    <a:pt x="2331676" y="1091239"/>
                  </a:lnTo>
                  <a:lnTo>
                    <a:pt x="2337564" y="1207847"/>
                  </a:lnTo>
                  <a:cubicBezTo>
                    <a:pt x="2337564" y="1853347"/>
                    <a:pt x="1814282" y="2376629"/>
                    <a:pt x="1168782" y="2376629"/>
                  </a:cubicBezTo>
                  <a:cubicBezTo>
                    <a:pt x="523282" y="2376629"/>
                    <a:pt x="0" y="1853347"/>
                    <a:pt x="0" y="1207847"/>
                  </a:cubicBezTo>
                  <a:cubicBezTo>
                    <a:pt x="0" y="562347"/>
                    <a:pt x="523282" y="39065"/>
                    <a:pt x="1168782" y="39065"/>
                  </a:cubicBezTo>
                  <a:cubicBezTo>
                    <a:pt x="1289813" y="39065"/>
                    <a:pt x="1406548" y="57462"/>
                    <a:pt x="1516342" y="91611"/>
                  </a:cubicBezTo>
                  <a:lnTo>
                    <a:pt x="1574009" y="1127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42" name="타원 2341">
              <a:extLst>
                <a:ext uri="{FF2B5EF4-FFF2-40B4-BE49-F238E27FC236}">
                  <a16:creationId xmlns:a16="http://schemas.microsoft.com/office/drawing/2014/main" id="{48BB1098-52C9-4739-8A50-11596078F1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17688" y="4897630"/>
              <a:ext cx="720000" cy="72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3" name="타원 2342">
              <a:extLst>
                <a:ext uri="{FF2B5EF4-FFF2-40B4-BE49-F238E27FC236}">
                  <a16:creationId xmlns:a16="http://schemas.microsoft.com/office/drawing/2014/main" id="{5575C822-8D35-4E49-BB8E-24C441C0C5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16176" y="4809454"/>
              <a:ext cx="900000" cy="90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4" name="타원 2343">
              <a:extLst>
                <a:ext uri="{FF2B5EF4-FFF2-40B4-BE49-F238E27FC236}">
                  <a16:creationId xmlns:a16="http://schemas.microsoft.com/office/drawing/2014/main" id="{6B5A6019-0766-4421-B8EB-62F06686BA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6176" y="3429000"/>
              <a:ext cx="1080000" cy="108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5" name="타원 2344">
              <a:extLst>
                <a:ext uri="{FF2B5EF4-FFF2-40B4-BE49-F238E27FC236}">
                  <a16:creationId xmlns:a16="http://schemas.microsoft.com/office/drawing/2014/main" id="{1554CF7D-A8C4-46F0-B212-59C8B4E664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51570" y="1796880"/>
              <a:ext cx="1260000" cy="126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6" name="타원 2345">
              <a:extLst>
                <a:ext uri="{FF2B5EF4-FFF2-40B4-BE49-F238E27FC236}">
                  <a16:creationId xmlns:a16="http://schemas.microsoft.com/office/drawing/2014/main" id="{1C93EFAE-501E-4EB6-9B13-4002866F6C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6726" y="4175391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47" name="Rectangle 9">
            <a:extLst>
              <a:ext uri="{FF2B5EF4-FFF2-40B4-BE49-F238E27FC236}">
                <a16:creationId xmlns:a16="http://schemas.microsoft.com/office/drawing/2014/main" id="{F8D43348-3083-4221-AA68-C4AD6AD85CCB}"/>
              </a:ext>
            </a:extLst>
          </p:cNvPr>
          <p:cNvSpPr/>
          <p:nvPr/>
        </p:nvSpPr>
        <p:spPr>
          <a:xfrm>
            <a:off x="7626699" y="4317008"/>
            <a:ext cx="294119" cy="2753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8" name="Block Arc 10">
            <a:extLst>
              <a:ext uri="{FF2B5EF4-FFF2-40B4-BE49-F238E27FC236}">
                <a16:creationId xmlns:a16="http://schemas.microsoft.com/office/drawing/2014/main" id="{448336FC-4D6B-4839-9C6D-D583DE302E0D}"/>
              </a:ext>
            </a:extLst>
          </p:cNvPr>
          <p:cNvSpPr/>
          <p:nvPr/>
        </p:nvSpPr>
        <p:spPr>
          <a:xfrm>
            <a:off x="5137898" y="5110764"/>
            <a:ext cx="545426" cy="36944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49" name="Rectangle 16">
            <a:extLst>
              <a:ext uri="{FF2B5EF4-FFF2-40B4-BE49-F238E27FC236}">
                <a16:creationId xmlns:a16="http://schemas.microsoft.com/office/drawing/2014/main" id="{968E4187-CDB6-45A7-BC0E-3CBF693A2F0E}"/>
              </a:ext>
            </a:extLst>
          </p:cNvPr>
          <p:cNvSpPr/>
          <p:nvPr/>
        </p:nvSpPr>
        <p:spPr>
          <a:xfrm rot="2700000">
            <a:off x="6793308" y="5025971"/>
            <a:ext cx="280850" cy="50351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0" name="Rounded Rectangle 5">
            <a:extLst>
              <a:ext uri="{FF2B5EF4-FFF2-40B4-BE49-F238E27FC236}">
                <a16:creationId xmlns:a16="http://schemas.microsoft.com/office/drawing/2014/main" id="{286C9358-68CA-4B50-BDDA-62B34B9805AC}"/>
              </a:ext>
            </a:extLst>
          </p:cNvPr>
          <p:cNvSpPr/>
          <p:nvPr/>
        </p:nvSpPr>
        <p:spPr>
          <a:xfrm flipH="1">
            <a:off x="4194145" y="3803142"/>
            <a:ext cx="495085" cy="40841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1" name="Oval 21">
            <a:extLst>
              <a:ext uri="{FF2B5EF4-FFF2-40B4-BE49-F238E27FC236}">
                <a16:creationId xmlns:a16="http://schemas.microsoft.com/office/drawing/2014/main" id="{E7204FA3-32D1-42A3-831C-88CE4A1E7297}"/>
              </a:ext>
            </a:extLst>
          </p:cNvPr>
          <p:cNvSpPr>
            <a:spLocks noChangeAspect="1"/>
          </p:cNvSpPr>
          <p:nvPr/>
        </p:nvSpPr>
        <p:spPr>
          <a:xfrm>
            <a:off x="4992317" y="2098671"/>
            <a:ext cx="670911" cy="6765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352" name="Group 18">
            <a:extLst>
              <a:ext uri="{FF2B5EF4-FFF2-40B4-BE49-F238E27FC236}">
                <a16:creationId xmlns:a16="http://schemas.microsoft.com/office/drawing/2014/main" id="{02E383F8-AA92-4E2A-831B-26AB9DE400EF}"/>
              </a:ext>
            </a:extLst>
          </p:cNvPr>
          <p:cNvGrpSpPr/>
          <p:nvPr/>
        </p:nvGrpSpPr>
        <p:grpSpPr>
          <a:xfrm>
            <a:off x="5525902" y="3136784"/>
            <a:ext cx="1168449" cy="1542540"/>
            <a:chOff x="4020203" y="419231"/>
            <a:chExt cx="4367084" cy="5765249"/>
          </a:xfr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53" name="Rectangle 36">
              <a:extLst>
                <a:ext uri="{FF2B5EF4-FFF2-40B4-BE49-F238E27FC236}">
                  <a16:creationId xmlns:a16="http://schemas.microsoft.com/office/drawing/2014/main" id="{016C9192-B191-4EBA-A9F4-6A8E74C4D75C}"/>
                </a:ext>
              </a:extLst>
            </p:cNvPr>
            <p:cNvSpPr/>
            <p:nvPr/>
          </p:nvSpPr>
          <p:spPr>
            <a:xfrm>
              <a:off x="4045203" y="619883"/>
              <a:ext cx="4294509" cy="5398073"/>
            </a:xfrm>
            <a:custGeom>
              <a:avLst/>
              <a:gdLst/>
              <a:ahLst/>
              <a:cxnLst/>
              <a:rect l="l" t="t" r="r" b="b"/>
              <a:pathLst>
                <a:path w="4294511" h="5398073">
                  <a:moveTo>
                    <a:pt x="1162213" y="0"/>
                  </a:moveTo>
                  <a:lnTo>
                    <a:pt x="1680726" y="0"/>
                  </a:lnTo>
                  <a:lnTo>
                    <a:pt x="1680726" y="2407824"/>
                  </a:lnTo>
                  <a:lnTo>
                    <a:pt x="1881378" y="2407824"/>
                  </a:lnTo>
                  <a:lnTo>
                    <a:pt x="1881378" y="1306295"/>
                  </a:lnTo>
                  <a:lnTo>
                    <a:pt x="2508555" y="1306295"/>
                  </a:lnTo>
                  <a:lnTo>
                    <a:pt x="2508555" y="2407824"/>
                  </a:lnTo>
                  <a:lnTo>
                    <a:pt x="2683986" y="2407824"/>
                  </a:lnTo>
                  <a:lnTo>
                    <a:pt x="2683986" y="1456809"/>
                  </a:lnTo>
                  <a:lnTo>
                    <a:pt x="3311163" y="1456809"/>
                  </a:lnTo>
                  <a:lnTo>
                    <a:pt x="3311163" y="2407824"/>
                  </a:lnTo>
                  <a:lnTo>
                    <a:pt x="3320378" y="2407824"/>
                  </a:lnTo>
                  <a:lnTo>
                    <a:pt x="3320378" y="1649240"/>
                  </a:lnTo>
                  <a:lnTo>
                    <a:pt x="3940780" y="1649240"/>
                  </a:lnTo>
                  <a:lnTo>
                    <a:pt x="3940780" y="2107035"/>
                  </a:lnTo>
                  <a:lnTo>
                    <a:pt x="4294511" y="2107035"/>
                  </a:lnTo>
                  <a:lnTo>
                    <a:pt x="4294511" y="3912904"/>
                  </a:lnTo>
                  <a:lnTo>
                    <a:pt x="3940780" y="3912904"/>
                  </a:lnTo>
                  <a:lnTo>
                    <a:pt x="3940780" y="4715513"/>
                  </a:lnTo>
                  <a:lnTo>
                    <a:pt x="3847228" y="4715513"/>
                  </a:lnTo>
                  <a:lnTo>
                    <a:pt x="3847228" y="5398073"/>
                  </a:lnTo>
                  <a:lnTo>
                    <a:pt x="1083968" y="5398073"/>
                  </a:lnTo>
                  <a:lnTo>
                    <a:pt x="1083968" y="4814946"/>
                  </a:lnTo>
                  <a:lnTo>
                    <a:pt x="959432" y="4814946"/>
                  </a:lnTo>
                  <a:lnTo>
                    <a:pt x="959432" y="4325080"/>
                  </a:lnTo>
                  <a:lnTo>
                    <a:pt x="708694" y="4325080"/>
                  </a:lnTo>
                  <a:lnTo>
                    <a:pt x="708694" y="3823450"/>
                  </a:lnTo>
                  <a:lnTo>
                    <a:pt x="457956" y="3823450"/>
                  </a:lnTo>
                  <a:lnTo>
                    <a:pt x="457956" y="3319551"/>
                  </a:lnTo>
                  <a:lnTo>
                    <a:pt x="261425" y="3319551"/>
                  </a:lnTo>
                  <a:lnTo>
                    <a:pt x="261425" y="2935233"/>
                  </a:lnTo>
                  <a:lnTo>
                    <a:pt x="0" y="2935233"/>
                  </a:lnTo>
                  <a:lnTo>
                    <a:pt x="0" y="2441147"/>
                  </a:lnTo>
                  <a:lnTo>
                    <a:pt x="627177" y="2441147"/>
                  </a:lnTo>
                  <a:lnTo>
                    <a:pt x="627177" y="2470757"/>
                  </a:lnTo>
                  <a:lnTo>
                    <a:pt x="888602" y="2470757"/>
                  </a:lnTo>
                  <a:lnTo>
                    <a:pt x="888602" y="2510208"/>
                  </a:lnTo>
                  <a:lnTo>
                    <a:pt x="1083968" y="2510208"/>
                  </a:lnTo>
                  <a:lnTo>
                    <a:pt x="1083968" y="2407824"/>
                  </a:lnTo>
                  <a:lnTo>
                    <a:pt x="1162213" y="24078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354" name="Rectangle 14">
              <a:extLst>
                <a:ext uri="{FF2B5EF4-FFF2-40B4-BE49-F238E27FC236}">
                  <a16:creationId xmlns:a16="http://schemas.microsoft.com/office/drawing/2014/main" id="{0590AED1-F5CF-4755-98D3-7329056D4C46}"/>
                </a:ext>
              </a:extLst>
            </p:cNvPr>
            <p:cNvSpPr/>
            <p:nvPr/>
          </p:nvSpPr>
          <p:spPr>
            <a:xfrm>
              <a:off x="4020203" y="419231"/>
              <a:ext cx="4367084" cy="5765249"/>
            </a:xfrm>
            <a:custGeom>
              <a:avLst/>
              <a:gdLst/>
              <a:ahLst/>
              <a:cxnLst/>
              <a:rect l="l" t="t" r="r" b="b"/>
              <a:pathLst>
                <a:path w="4367084" h="5765249">
                  <a:moveTo>
                    <a:pt x="3965780" y="4113557"/>
                  </a:moveTo>
                  <a:lnTo>
                    <a:pt x="4166432" y="4113557"/>
                  </a:lnTo>
                  <a:lnTo>
                    <a:pt x="4166432" y="4916165"/>
                  </a:lnTo>
                  <a:lnTo>
                    <a:pt x="3972555" y="4916165"/>
                  </a:lnTo>
                  <a:lnTo>
                    <a:pt x="3972555" y="5763466"/>
                  </a:lnTo>
                  <a:lnTo>
                    <a:pt x="3771903" y="5763466"/>
                  </a:lnTo>
                  <a:lnTo>
                    <a:pt x="3771903" y="5763465"/>
                  </a:lnTo>
                  <a:lnTo>
                    <a:pt x="1193520" y="5763465"/>
                  </a:lnTo>
                  <a:lnTo>
                    <a:pt x="1193520" y="5765249"/>
                  </a:lnTo>
                  <a:lnTo>
                    <a:pt x="992868" y="5765249"/>
                  </a:lnTo>
                  <a:lnTo>
                    <a:pt x="992868" y="5009248"/>
                  </a:lnTo>
                  <a:lnTo>
                    <a:pt x="1193520" y="5009248"/>
                  </a:lnTo>
                  <a:lnTo>
                    <a:pt x="1193520" y="5562813"/>
                  </a:lnTo>
                  <a:lnTo>
                    <a:pt x="3771903" y="5562813"/>
                  </a:lnTo>
                  <a:lnTo>
                    <a:pt x="3771903" y="4916165"/>
                  </a:lnTo>
                  <a:lnTo>
                    <a:pt x="3965780" y="4916165"/>
                  </a:lnTo>
                  <a:close/>
                  <a:moveTo>
                    <a:pt x="404924" y="3516123"/>
                  </a:moveTo>
                  <a:lnTo>
                    <a:pt x="605576" y="3516123"/>
                  </a:lnTo>
                  <a:lnTo>
                    <a:pt x="605576" y="4024102"/>
                  </a:lnTo>
                  <a:lnTo>
                    <a:pt x="794053" y="4024102"/>
                  </a:lnTo>
                  <a:lnTo>
                    <a:pt x="794053" y="4525732"/>
                  </a:lnTo>
                  <a:lnTo>
                    <a:pt x="991620" y="4525732"/>
                  </a:lnTo>
                  <a:lnTo>
                    <a:pt x="991620" y="5027362"/>
                  </a:lnTo>
                  <a:lnTo>
                    <a:pt x="790968" y="5027362"/>
                  </a:lnTo>
                  <a:lnTo>
                    <a:pt x="790968" y="4525732"/>
                  </a:lnTo>
                  <a:lnTo>
                    <a:pt x="593401" y="4525732"/>
                  </a:lnTo>
                  <a:lnTo>
                    <a:pt x="593401" y="4056122"/>
                  </a:lnTo>
                  <a:lnTo>
                    <a:pt x="404924" y="4056122"/>
                  </a:lnTo>
                  <a:close/>
                  <a:moveTo>
                    <a:pt x="4166432" y="2307688"/>
                  </a:moveTo>
                  <a:lnTo>
                    <a:pt x="4367084" y="2307688"/>
                  </a:lnTo>
                  <a:lnTo>
                    <a:pt x="4367084" y="4113556"/>
                  </a:lnTo>
                  <a:lnTo>
                    <a:pt x="4166432" y="4113556"/>
                  </a:lnTo>
                  <a:close/>
                  <a:moveTo>
                    <a:pt x="3965780" y="1906384"/>
                  </a:moveTo>
                  <a:lnTo>
                    <a:pt x="4166432" y="1906384"/>
                  </a:lnTo>
                  <a:lnTo>
                    <a:pt x="4166432" y="2307688"/>
                  </a:lnTo>
                  <a:lnTo>
                    <a:pt x="3965780" y="2307688"/>
                  </a:lnTo>
                  <a:close/>
                  <a:moveTo>
                    <a:pt x="2520856" y="1506947"/>
                  </a:moveTo>
                  <a:lnTo>
                    <a:pt x="2721508" y="1506947"/>
                  </a:lnTo>
                  <a:lnTo>
                    <a:pt x="3336164" y="1506947"/>
                  </a:lnTo>
                  <a:lnTo>
                    <a:pt x="3336164" y="1685040"/>
                  </a:lnTo>
                  <a:lnTo>
                    <a:pt x="3464150" y="1685040"/>
                  </a:lnTo>
                  <a:lnTo>
                    <a:pt x="3464150" y="1682197"/>
                  </a:lnTo>
                  <a:lnTo>
                    <a:pt x="3965780" y="1682197"/>
                  </a:lnTo>
                  <a:lnTo>
                    <a:pt x="3965780" y="1882849"/>
                  </a:lnTo>
                  <a:lnTo>
                    <a:pt x="3536816" y="1882849"/>
                  </a:lnTo>
                  <a:lnTo>
                    <a:pt x="3536816" y="2788626"/>
                  </a:lnTo>
                  <a:lnTo>
                    <a:pt x="3336164" y="2788626"/>
                  </a:lnTo>
                  <a:lnTo>
                    <a:pt x="3336164" y="1707599"/>
                  </a:lnTo>
                  <a:lnTo>
                    <a:pt x="2721508" y="1707599"/>
                  </a:lnTo>
                  <a:lnTo>
                    <a:pt x="2721508" y="2710859"/>
                  </a:lnTo>
                  <a:lnTo>
                    <a:pt x="2520856" y="2710859"/>
                  </a:lnTo>
                  <a:close/>
                  <a:moveTo>
                    <a:pt x="1705727" y="200652"/>
                  </a:moveTo>
                  <a:lnTo>
                    <a:pt x="1906379" y="200652"/>
                  </a:lnTo>
                  <a:lnTo>
                    <a:pt x="1906379" y="1306295"/>
                  </a:lnTo>
                  <a:lnTo>
                    <a:pt x="2508335" y="1306295"/>
                  </a:lnTo>
                  <a:lnTo>
                    <a:pt x="2508335" y="1506947"/>
                  </a:lnTo>
                  <a:lnTo>
                    <a:pt x="1906379" y="1506947"/>
                  </a:lnTo>
                  <a:lnTo>
                    <a:pt x="1906379" y="2608477"/>
                  </a:lnTo>
                  <a:lnTo>
                    <a:pt x="1705727" y="2608477"/>
                  </a:lnTo>
                  <a:close/>
                  <a:moveTo>
                    <a:pt x="986562" y="200652"/>
                  </a:moveTo>
                  <a:lnTo>
                    <a:pt x="1187214" y="200652"/>
                  </a:lnTo>
                  <a:lnTo>
                    <a:pt x="1187214" y="3612116"/>
                  </a:lnTo>
                  <a:lnTo>
                    <a:pt x="986562" y="3612116"/>
                  </a:lnTo>
                  <a:lnTo>
                    <a:pt x="986562" y="2838909"/>
                  </a:lnTo>
                  <a:lnTo>
                    <a:pt x="600014" y="2838909"/>
                  </a:lnTo>
                  <a:lnTo>
                    <a:pt x="600014" y="2641799"/>
                  </a:lnTo>
                  <a:lnTo>
                    <a:pt x="200652" y="2641799"/>
                  </a:lnTo>
                  <a:lnTo>
                    <a:pt x="200652" y="3118899"/>
                  </a:lnTo>
                  <a:lnTo>
                    <a:pt x="384605" y="3118899"/>
                  </a:lnTo>
                  <a:lnTo>
                    <a:pt x="384605" y="3520203"/>
                  </a:lnTo>
                  <a:lnTo>
                    <a:pt x="183953" y="3520203"/>
                  </a:lnTo>
                  <a:lnTo>
                    <a:pt x="183953" y="3141857"/>
                  </a:lnTo>
                  <a:lnTo>
                    <a:pt x="0" y="3141857"/>
                  </a:lnTo>
                  <a:lnTo>
                    <a:pt x="0" y="2439575"/>
                  </a:lnTo>
                  <a:lnTo>
                    <a:pt x="200652" y="2439575"/>
                  </a:lnTo>
                  <a:lnTo>
                    <a:pt x="200652" y="2441147"/>
                  </a:lnTo>
                  <a:lnTo>
                    <a:pt x="610687" y="2441147"/>
                  </a:lnTo>
                  <a:lnTo>
                    <a:pt x="610687" y="2638257"/>
                  </a:lnTo>
                  <a:lnTo>
                    <a:pt x="986562" y="2638257"/>
                  </a:lnTo>
                  <a:close/>
                  <a:moveTo>
                    <a:pt x="1187214" y="0"/>
                  </a:moveTo>
                  <a:lnTo>
                    <a:pt x="1688844" y="0"/>
                  </a:lnTo>
                  <a:lnTo>
                    <a:pt x="1688844" y="200652"/>
                  </a:lnTo>
                  <a:lnTo>
                    <a:pt x="1187214" y="20065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bg1"/>
                </a:solidFill>
              </a:endParaRPr>
            </a:p>
          </p:txBody>
        </p:sp>
      </p:grpSp>
      <p:grpSp>
        <p:nvGrpSpPr>
          <p:cNvPr id="2355" name="Group 67">
            <a:extLst>
              <a:ext uri="{FF2B5EF4-FFF2-40B4-BE49-F238E27FC236}">
                <a16:creationId xmlns:a16="http://schemas.microsoft.com/office/drawing/2014/main" id="{EFA0BBFC-E572-42EF-A0C2-ACAFCDCAF4F9}"/>
              </a:ext>
            </a:extLst>
          </p:cNvPr>
          <p:cNvGrpSpPr/>
          <p:nvPr/>
        </p:nvGrpSpPr>
        <p:grpSpPr>
          <a:xfrm>
            <a:off x="1638548" y="1925779"/>
            <a:ext cx="2632161" cy="899548"/>
            <a:chOff x="1130190" y="4149080"/>
            <a:chExt cx="1523461" cy="899548"/>
          </a:xfrm>
        </p:grpSpPr>
        <p:sp>
          <p:nvSpPr>
            <p:cNvPr id="2356" name="TextBox 2355">
              <a:extLst>
                <a:ext uri="{FF2B5EF4-FFF2-40B4-BE49-F238E27FC236}">
                  <a16:creationId xmlns:a16="http://schemas.microsoft.com/office/drawing/2014/main" id="{391E0992-5E5A-4AEB-90AE-1150C8A5DCA1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357" name="TextBox 2356">
              <a:extLst>
                <a:ext uri="{FF2B5EF4-FFF2-40B4-BE49-F238E27FC236}">
                  <a16:creationId xmlns:a16="http://schemas.microsoft.com/office/drawing/2014/main" id="{5C552692-31B0-453B-A5AC-E5AFBF9A3EE5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358" name="Group 67">
            <a:extLst>
              <a:ext uri="{FF2B5EF4-FFF2-40B4-BE49-F238E27FC236}">
                <a16:creationId xmlns:a16="http://schemas.microsoft.com/office/drawing/2014/main" id="{8E35D117-40E7-4708-8BB5-271C94A09FE7}"/>
              </a:ext>
            </a:extLst>
          </p:cNvPr>
          <p:cNvGrpSpPr/>
          <p:nvPr/>
        </p:nvGrpSpPr>
        <p:grpSpPr>
          <a:xfrm>
            <a:off x="801965" y="3510228"/>
            <a:ext cx="2632161" cy="899548"/>
            <a:chOff x="1130190" y="4149080"/>
            <a:chExt cx="1523461" cy="899548"/>
          </a:xfrm>
        </p:grpSpPr>
        <p:sp>
          <p:nvSpPr>
            <p:cNvPr id="2359" name="TextBox 2358">
              <a:extLst>
                <a:ext uri="{FF2B5EF4-FFF2-40B4-BE49-F238E27FC236}">
                  <a16:creationId xmlns:a16="http://schemas.microsoft.com/office/drawing/2014/main" id="{DC6AC447-F9C5-4214-98E8-9191B6D8638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360" name="TextBox 2359">
              <a:extLst>
                <a:ext uri="{FF2B5EF4-FFF2-40B4-BE49-F238E27FC236}">
                  <a16:creationId xmlns:a16="http://schemas.microsoft.com/office/drawing/2014/main" id="{3E4B5621-32B2-40E4-9B44-EB22131DDF27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361" name="Group 67">
            <a:extLst>
              <a:ext uri="{FF2B5EF4-FFF2-40B4-BE49-F238E27FC236}">
                <a16:creationId xmlns:a16="http://schemas.microsoft.com/office/drawing/2014/main" id="{4B2F6B92-1B08-4349-A4EA-4BA42419FB6C}"/>
              </a:ext>
            </a:extLst>
          </p:cNvPr>
          <p:cNvGrpSpPr/>
          <p:nvPr/>
        </p:nvGrpSpPr>
        <p:grpSpPr>
          <a:xfrm>
            <a:off x="1965323" y="5094678"/>
            <a:ext cx="2632161" cy="899548"/>
            <a:chOff x="1130190" y="4149080"/>
            <a:chExt cx="1523461" cy="899548"/>
          </a:xfrm>
        </p:grpSpPr>
        <p:sp>
          <p:nvSpPr>
            <p:cNvPr id="2362" name="TextBox 2361">
              <a:extLst>
                <a:ext uri="{FF2B5EF4-FFF2-40B4-BE49-F238E27FC236}">
                  <a16:creationId xmlns:a16="http://schemas.microsoft.com/office/drawing/2014/main" id="{4B43D6FD-C756-4644-8348-78914A966914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363" name="TextBox 2362">
              <a:extLst>
                <a:ext uri="{FF2B5EF4-FFF2-40B4-BE49-F238E27FC236}">
                  <a16:creationId xmlns:a16="http://schemas.microsoft.com/office/drawing/2014/main" id="{CD4DF2BE-0613-4267-A1C2-D87929F9B753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364" name="Group 67">
            <a:extLst>
              <a:ext uri="{FF2B5EF4-FFF2-40B4-BE49-F238E27FC236}">
                <a16:creationId xmlns:a16="http://schemas.microsoft.com/office/drawing/2014/main" id="{FF467F02-AF55-49D9-8639-D789E8FF7A01}"/>
              </a:ext>
            </a:extLst>
          </p:cNvPr>
          <p:cNvGrpSpPr/>
          <p:nvPr/>
        </p:nvGrpSpPr>
        <p:grpSpPr>
          <a:xfrm>
            <a:off x="7769753" y="5236101"/>
            <a:ext cx="2632161" cy="899548"/>
            <a:chOff x="1130190" y="4149080"/>
            <a:chExt cx="1523461" cy="899548"/>
          </a:xfrm>
        </p:grpSpPr>
        <p:sp>
          <p:nvSpPr>
            <p:cNvPr id="2365" name="TextBox 2364">
              <a:extLst>
                <a:ext uri="{FF2B5EF4-FFF2-40B4-BE49-F238E27FC236}">
                  <a16:creationId xmlns:a16="http://schemas.microsoft.com/office/drawing/2014/main" id="{DA3A8B65-97C2-4D8C-8E15-273793EB04C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366" name="TextBox 2365">
              <a:extLst>
                <a:ext uri="{FF2B5EF4-FFF2-40B4-BE49-F238E27FC236}">
                  <a16:creationId xmlns:a16="http://schemas.microsoft.com/office/drawing/2014/main" id="{F3251DB2-BFA3-4586-AADD-1DBCF88D10C1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367" name="Group 67">
            <a:extLst>
              <a:ext uri="{FF2B5EF4-FFF2-40B4-BE49-F238E27FC236}">
                <a16:creationId xmlns:a16="http://schemas.microsoft.com/office/drawing/2014/main" id="{DCF99C8E-2FA3-473A-9699-6F0F142B36A1}"/>
              </a:ext>
            </a:extLst>
          </p:cNvPr>
          <p:cNvGrpSpPr/>
          <p:nvPr/>
        </p:nvGrpSpPr>
        <p:grpSpPr>
          <a:xfrm>
            <a:off x="8642672" y="3820763"/>
            <a:ext cx="2632161" cy="899548"/>
            <a:chOff x="1130190" y="4149080"/>
            <a:chExt cx="1523461" cy="899548"/>
          </a:xfrm>
        </p:grpSpPr>
        <p:sp>
          <p:nvSpPr>
            <p:cNvPr id="2368" name="TextBox 2367">
              <a:extLst>
                <a:ext uri="{FF2B5EF4-FFF2-40B4-BE49-F238E27FC236}">
                  <a16:creationId xmlns:a16="http://schemas.microsoft.com/office/drawing/2014/main" id="{5B8B73CF-E56E-4010-9A61-E93FBDD19A74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369" name="TextBox 2368">
              <a:extLst>
                <a:ext uri="{FF2B5EF4-FFF2-40B4-BE49-F238E27FC236}">
                  <a16:creationId xmlns:a16="http://schemas.microsoft.com/office/drawing/2014/main" id="{331983E8-7D3A-46DC-AE28-C4D82CB4E248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8C0E"/>
      </a:accent1>
      <a:accent2>
        <a:srgbClr val="F9CD3F"/>
      </a:accent2>
      <a:accent3>
        <a:srgbClr val="80BE5A"/>
      </a:accent3>
      <a:accent4>
        <a:srgbClr val="9646AA"/>
      </a:accent4>
      <a:accent5>
        <a:srgbClr val="EF4630"/>
      </a:accent5>
      <a:accent6>
        <a:srgbClr val="3F3F3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78</cp:revision>
  <dcterms:created xsi:type="dcterms:W3CDTF">2018-02-18T19:39:47Z</dcterms:created>
  <dcterms:modified xsi:type="dcterms:W3CDTF">2022-10-27T07:10:26Z</dcterms:modified>
</cp:coreProperties>
</file>