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93" name="자유형: 도형 2192">
            <a:extLst>
              <a:ext uri="{FF2B5EF4-FFF2-40B4-BE49-F238E27FC236}">
                <a16:creationId xmlns:a16="http://schemas.microsoft.com/office/drawing/2014/main" id="{8E0DB2FD-BF76-4571-B4C9-36C273DC5D6A}"/>
              </a:ext>
            </a:extLst>
          </p:cNvPr>
          <p:cNvSpPr/>
          <p:nvPr/>
        </p:nvSpPr>
        <p:spPr>
          <a:xfrm>
            <a:off x="8489891" y="2105660"/>
            <a:ext cx="3197509" cy="2774280"/>
          </a:xfrm>
          <a:custGeom>
            <a:avLst/>
            <a:gdLst>
              <a:gd name="connsiteX0" fmla="*/ 1253509 w 3197509"/>
              <a:gd name="connsiteY0" fmla="*/ 0 h 2774280"/>
              <a:gd name="connsiteX1" fmla="*/ 2507018 w 3197509"/>
              <a:gd name="connsiteY1" fmla="*/ 1253508 h 2774280"/>
              <a:gd name="connsiteX2" fmla="*/ 2292938 w 3197509"/>
              <a:gd name="connsiteY2" fmla="*/ 1954356 h 2774280"/>
              <a:gd name="connsiteX3" fmla="*/ 2279790 w 3197509"/>
              <a:gd name="connsiteY3" fmla="*/ 1971939 h 2774280"/>
              <a:gd name="connsiteX4" fmla="*/ 2662615 w 3197509"/>
              <a:gd name="connsiteY4" fmla="*/ 1971939 h 2774280"/>
              <a:gd name="connsiteX5" fmla="*/ 2662615 w 3197509"/>
              <a:gd name="connsiteY5" fmla="*/ 1704492 h 2774280"/>
              <a:gd name="connsiteX6" fmla="*/ 3197509 w 3197509"/>
              <a:gd name="connsiteY6" fmla="*/ 2239386 h 2774280"/>
              <a:gd name="connsiteX7" fmla="*/ 2662615 w 3197509"/>
              <a:gd name="connsiteY7" fmla="*/ 2774280 h 2774280"/>
              <a:gd name="connsiteX8" fmla="*/ 2662615 w 3197509"/>
              <a:gd name="connsiteY8" fmla="*/ 2506833 h 2774280"/>
              <a:gd name="connsiteX9" fmla="*/ 1257133 w 3197509"/>
              <a:gd name="connsiteY9" fmla="*/ 2506833 h 2774280"/>
              <a:gd name="connsiteX10" fmla="*/ 1253509 w 3197509"/>
              <a:gd name="connsiteY10" fmla="*/ 2507016 h 2774280"/>
              <a:gd name="connsiteX11" fmla="*/ 0 w 3197509"/>
              <a:gd name="connsiteY11" fmla="*/ 1253508 h 2774280"/>
              <a:gd name="connsiteX12" fmla="*/ 1253509 w 3197509"/>
              <a:gd name="connsiteY12" fmla="*/ 0 h 277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97509" h="2774280">
                <a:moveTo>
                  <a:pt x="1253509" y="0"/>
                </a:moveTo>
                <a:cubicBezTo>
                  <a:pt x="1945803" y="0"/>
                  <a:pt x="2507018" y="561215"/>
                  <a:pt x="2507018" y="1253508"/>
                </a:cubicBezTo>
                <a:cubicBezTo>
                  <a:pt x="2507018" y="1513118"/>
                  <a:pt x="2428097" y="1754295"/>
                  <a:pt x="2292938" y="1954356"/>
                </a:cubicBezTo>
                <a:lnTo>
                  <a:pt x="2279790" y="1971939"/>
                </a:lnTo>
                <a:lnTo>
                  <a:pt x="2662615" y="1971939"/>
                </a:lnTo>
                <a:lnTo>
                  <a:pt x="2662615" y="1704492"/>
                </a:lnTo>
                <a:lnTo>
                  <a:pt x="3197509" y="2239386"/>
                </a:lnTo>
                <a:lnTo>
                  <a:pt x="2662615" y="2774280"/>
                </a:lnTo>
                <a:lnTo>
                  <a:pt x="2662615" y="2506833"/>
                </a:lnTo>
                <a:lnTo>
                  <a:pt x="1257133" y="2506833"/>
                </a:lnTo>
                <a:lnTo>
                  <a:pt x="1253509" y="2507016"/>
                </a:lnTo>
                <a:cubicBezTo>
                  <a:pt x="561215" y="2507016"/>
                  <a:pt x="0" y="1945801"/>
                  <a:pt x="0" y="1253508"/>
                </a:cubicBezTo>
                <a:cubicBezTo>
                  <a:pt x="0" y="561215"/>
                  <a:pt x="561215" y="0"/>
                  <a:pt x="1253509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94" name="자유형: 도형 2193">
            <a:extLst>
              <a:ext uri="{FF2B5EF4-FFF2-40B4-BE49-F238E27FC236}">
                <a16:creationId xmlns:a16="http://schemas.microsoft.com/office/drawing/2014/main" id="{9E8E4FF2-A667-4C38-B866-288A521369BC}"/>
              </a:ext>
            </a:extLst>
          </p:cNvPr>
          <p:cNvSpPr/>
          <p:nvPr/>
        </p:nvSpPr>
        <p:spPr>
          <a:xfrm>
            <a:off x="5916979" y="2105660"/>
            <a:ext cx="3197509" cy="2774280"/>
          </a:xfrm>
          <a:custGeom>
            <a:avLst/>
            <a:gdLst>
              <a:gd name="connsiteX0" fmla="*/ 1253509 w 3197509"/>
              <a:gd name="connsiteY0" fmla="*/ 0 h 2774280"/>
              <a:gd name="connsiteX1" fmla="*/ 2507018 w 3197509"/>
              <a:gd name="connsiteY1" fmla="*/ 1253508 h 2774280"/>
              <a:gd name="connsiteX2" fmla="*/ 2292939 w 3197509"/>
              <a:gd name="connsiteY2" fmla="*/ 1954356 h 2774280"/>
              <a:gd name="connsiteX3" fmla="*/ 2279790 w 3197509"/>
              <a:gd name="connsiteY3" fmla="*/ 1971939 h 2774280"/>
              <a:gd name="connsiteX4" fmla="*/ 2662615 w 3197509"/>
              <a:gd name="connsiteY4" fmla="*/ 1971939 h 2774280"/>
              <a:gd name="connsiteX5" fmla="*/ 2662615 w 3197509"/>
              <a:gd name="connsiteY5" fmla="*/ 1704492 h 2774280"/>
              <a:gd name="connsiteX6" fmla="*/ 3197509 w 3197509"/>
              <a:gd name="connsiteY6" fmla="*/ 2239386 h 2774280"/>
              <a:gd name="connsiteX7" fmla="*/ 2662615 w 3197509"/>
              <a:gd name="connsiteY7" fmla="*/ 2774280 h 2774280"/>
              <a:gd name="connsiteX8" fmla="*/ 2662615 w 3197509"/>
              <a:gd name="connsiteY8" fmla="*/ 2506833 h 2774280"/>
              <a:gd name="connsiteX9" fmla="*/ 1257133 w 3197509"/>
              <a:gd name="connsiteY9" fmla="*/ 2506833 h 2774280"/>
              <a:gd name="connsiteX10" fmla="*/ 1253509 w 3197509"/>
              <a:gd name="connsiteY10" fmla="*/ 2507016 h 2774280"/>
              <a:gd name="connsiteX11" fmla="*/ 0 w 3197509"/>
              <a:gd name="connsiteY11" fmla="*/ 1253508 h 2774280"/>
              <a:gd name="connsiteX12" fmla="*/ 1253509 w 3197509"/>
              <a:gd name="connsiteY12" fmla="*/ 0 h 277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97509" h="2774280">
                <a:moveTo>
                  <a:pt x="1253509" y="0"/>
                </a:moveTo>
                <a:cubicBezTo>
                  <a:pt x="1945803" y="0"/>
                  <a:pt x="2507018" y="561215"/>
                  <a:pt x="2507018" y="1253508"/>
                </a:cubicBezTo>
                <a:cubicBezTo>
                  <a:pt x="2507018" y="1513118"/>
                  <a:pt x="2428097" y="1754295"/>
                  <a:pt x="2292939" y="1954356"/>
                </a:cubicBezTo>
                <a:lnTo>
                  <a:pt x="2279790" y="1971939"/>
                </a:lnTo>
                <a:lnTo>
                  <a:pt x="2662615" y="1971939"/>
                </a:lnTo>
                <a:lnTo>
                  <a:pt x="2662615" y="1704492"/>
                </a:lnTo>
                <a:lnTo>
                  <a:pt x="3197509" y="2239386"/>
                </a:lnTo>
                <a:lnTo>
                  <a:pt x="2662615" y="2774280"/>
                </a:lnTo>
                <a:lnTo>
                  <a:pt x="2662615" y="2506833"/>
                </a:lnTo>
                <a:lnTo>
                  <a:pt x="1257133" y="2506833"/>
                </a:lnTo>
                <a:lnTo>
                  <a:pt x="1253509" y="2507016"/>
                </a:lnTo>
                <a:cubicBezTo>
                  <a:pt x="561215" y="2507016"/>
                  <a:pt x="0" y="1945801"/>
                  <a:pt x="0" y="1253508"/>
                </a:cubicBezTo>
                <a:cubicBezTo>
                  <a:pt x="0" y="561215"/>
                  <a:pt x="561215" y="0"/>
                  <a:pt x="1253509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95" name="자유형: 도형 2194">
            <a:extLst>
              <a:ext uri="{FF2B5EF4-FFF2-40B4-BE49-F238E27FC236}">
                <a16:creationId xmlns:a16="http://schemas.microsoft.com/office/drawing/2014/main" id="{A2E3240D-F0EB-4CB8-9B9C-C2B9AAED42FB}"/>
              </a:ext>
            </a:extLst>
          </p:cNvPr>
          <p:cNvSpPr/>
          <p:nvPr/>
        </p:nvSpPr>
        <p:spPr>
          <a:xfrm>
            <a:off x="3344066" y="2105660"/>
            <a:ext cx="3197509" cy="2774280"/>
          </a:xfrm>
          <a:custGeom>
            <a:avLst/>
            <a:gdLst>
              <a:gd name="connsiteX0" fmla="*/ 1253509 w 3197509"/>
              <a:gd name="connsiteY0" fmla="*/ 0 h 2774280"/>
              <a:gd name="connsiteX1" fmla="*/ 2507018 w 3197509"/>
              <a:gd name="connsiteY1" fmla="*/ 1253508 h 2774280"/>
              <a:gd name="connsiteX2" fmla="*/ 2292939 w 3197509"/>
              <a:gd name="connsiteY2" fmla="*/ 1954356 h 2774280"/>
              <a:gd name="connsiteX3" fmla="*/ 2279790 w 3197509"/>
              <a:gd name="connsiteY3" fmla="*/ 1971939 h 2774280"/>
              <a:gd name="connsiteX4" fmla="*/ 2662615 w 3197509"/>
              <a:gd name="connsiteY4" fmla="*/ 1971939 h 2774280"/>
              <a:gd name="connsiteX5" fmla="*/ 2662615 w 3197509"/>
              <a:gd name="connsiteY5" fmla="*/ 1704492 h 2774280"/>
              <a:gd name="connsiteX6" fmla="*/ 3197509 w 3197509"/>
              <a:gd name="connsiteY6" fmla="*/ 2239386 h 2774280"/>
              <a:gd name="connsiteX7" fmla="*/ 2662615 w 3197509"/>
              <a:gd name="connsiteY7" fmla="*/ 2774280 h 2774280"/>
              <a:gd name="connsiteX8" fmla="*/ 2662615 w 3197509"/>
              <a:gd name="connsiteY8" fmla="*/ 2506833 h 2774280"/>
              <a:gd name="connsiteX9" fmla="*/ 1257133 w 3197509"/>
              <a:gd name="connsiteY9" fmla="*/ 2506833 h 2774280"/>
              <a:gd name="connsiteX10" fmla="*/ 1253509 w 3197509"/>
              <a:gd name="connsiteY10" fmla="*/ 2507016 h 2774280"/>
              <a:gd name="connsiteX11" fmla="*/ 0 w 3197509"/>
              <a:gd name="connsiteY11" fmla="*/ 1253508 h 2774280"/>
              <a:gd name="connsiteX12" fmla="*/ 1253509 w 3197509"/>
              <a:gd name="connsiteY12" fmla="*/ 0 h 277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97509" h="2774280">
                <a:moveTo>
                  <a:pt x="1253509" y="0"/>
                </a:moveTo>
                <a:cubicBezTo>
                  <a:pt x="1945803" y="0"/>
                  <a:pt x="2507018" y="561215"/>
                  <a:pt x="2507018" y="1253508"/>
                </a:cubicBezTo>
                <a:cubicBezTo>
                  <a:pt x="2507018" y="1513118"/>
                  <a:pt x="2428097" y="1754295"/>
                  <a:pt x="2292939" y="1954356"/>
                </a:cubicBezTo>
                <a:lnTo>
                  <a:pt x="2279790" y="1971939"/>
                </a:lnTo>
                <a:lnTo>
                  <a:pt x="2662615" y="1971939"/>
                </a:lnTo>
                <a:lnTo>
                  <a:pt x="2662615" y="1704492"/>
                </a:lnTo>
                <a:lnTo>
                  <a:pt x="3197509" y="2239386"/>
                </a:lnTo>
                <a:lnTo>
                  <a:pt x="2662615" y="2774280"/>
                </a:lnTo>
                <a:lnTo>
                  <a:pt x="2662615" y="2506833"/>
                </a:lnTo>
                <a:lnTo>
                  <a:pt x="1257133" y="2506833"/>
                </a:lnTo>
                <a:lnTo>
                  <a:pt x="1253509" y="2507016"/>
                </a:lnTo>
                <a:cubicBezTo>
                  <a:pt x="561215" y="2507016"/>
                  <a:pt x="0" y="1945801"/>
                  <a:pt x="0" y="1253508"/>
                </a:cubicBezTo>
                <a:cubicBezTo>
                  <a:pt x="0" y="561215"/>
                  <a:pt x="561215" y="0"/>
                  <a:pt x="1253509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96" name="자유형: 도형 2195">
            <a:extLst>
              <a:ext uri="{FF2B5EF4-FFF2-40B4-BE49-F238E27FC236}">
                <a16:creationId xmlns:a16="http://schemas.microsoft.com/office/drawing/2014/main" id="{02D9AE7F-2F48-4F76-AA50-D3CB6FE821F5}"/>
              </a:ext>
            </a:extLst>
          </p:cNvPr>
          <p:cNvSpPr/>
          <p:nvPr/>
        </p:nvSpPr>
        <p:spPr>
          <a:xfrm>
            <a:off x="771154" y="2105661"/>
            <a:ext cx="3197509" cy="2774280"/>
          </a:xfrm>
          <a:custGeom>
            <a:avLst/>
            <a:gdLst>
              <a:gd name="connsiteX0" fmla="*/ 1253509 w 3197509"/>
              <a:gd name="connsiteY0" fmla="*/ 0 h 2774280"/>
              <a:gd name="connsiteX1" fmla="*/ 2507018 w 3197509"/>
              <a:gd name="connsiteY1" fmla="*/ 1253508 h 2774280"/>
              <a:gd name="connsiteX2" fmla="*/ 2292939 w 3197509"/>
              <a:gd name="connsiteY2" fmla="*/ 1954356 h 2774280"/>
              <a:gd name="connsiteX3" fmla="*/ 2279790 w 3197509"/>
              <a:gd name="connsiteY3" fmla="*/ 1971939 h 2774280"/>
              <a:gd name="connsiteX4" fmla="*/ 2662615 w 3197509"/>
              <a:gd name="connsiteY4" fmla="*/ 1971939 h 2774280"/>
              <a:gd name="connsiteX5" fmla="*/ 2662615 w 3197509"/>
              <a:gd name="connsiteY5" fmla="*/ 1704492 h 2774280"/>
              <a:gd name="connsiteX6" fmla="*/ 3197509 w 3197509"/>
              <a:gd name="connsiteY6" fmla="*/ 2239386 h 2774280"/>
              <a:gd name="connsiteX7" fmla="*/ 2662615 w 3197509"/>
              <a:gd name="connsiteY7" fmla="*/ 2774280 h 2774280"/>
              <a:gd name="connsiteX8" fmla="*/ 2662615 w 3197509"/>
              <a:gd name="connsiteY8" fmla="*/ 2506833 h 2774280"/>
              <a:gd name="connsiteX9" fmla="*/ 1257133 w 3197509"/>
              <a:gd name="connsiteY9" fmla="*/ 2506833 h 2774280"/>
              <a:gd name="connsiteX10" fmla="*/ 1253509 w 3197509"/>
              <a:gd name="connsiteY10" fmla="*/ 2507016 h 2774280"/>
              <a:gd name="connsiteX11" fmla="*/ 0 w 3197509"/>
              <a:gd name="connsiteY11" fmla="*/ 1253508 h 2774280"/>
              <a:gd name="connsiteX12" fmla="*/ 1253509 w 3197509"/>
              <a:gd name="connsiteY12" fmla="*/ 0 h 277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97509" h="2774280">
                <a:moveTo>
                  <a:pt x="1253509" y="0"/>
                </a:moveTo>
                <a:cubicBezTo>
                  <a:pt x="1945803" y="0"/>
                  <a:pt x="2507018" y="561215"/>
                  <a:pt x="2507018" y="1253508"/>
                </a:cubicBezTo>
                <a:cubicBezTo>
                  <a:pt x="2507018" y="1513118"/>
                  <a:pt x="2428097" y="1754295"/>
                  <a:pt x="2292939" y="1954356"/>
                </a:cubicBezTo>
                <a:lnTo>
                  <a:pt x="2279790" y="1971939"/>
                </a:lnTo>
                <a:lnTo>
                  <a:pt x="2662615" y="1971939"/>
                </a:lnTo>
                <a:lnTo>
                  <a:pt x="2662615" y="1704492"/>
                </a:lnTo>
                <a:lnTo>
                  <a:pt x="3197509" y="2239386"/>
                </a:lnTo>
                <a:lnTo>
                  <a:pt x="2662615" y="2774280"/>
                </a:lnTo>
                <a:lnTo>
                  <a:pt x="2662615" y="2506833"/>
                </a:lnTo>
                <a:lnTo>
                  <a:pt x="1257133" y="2506833"/>
                </a:lnTo>
                <a:lnTo>
                  <a:pt x="1253509" y="2507016"/>
                </a:lnTo>
                <a:cubicBezTo>
                  <a:pt x="561215" y="2507016"/>
                  <a:pt x="0" y="1945801"/>
                  <a:pt x="0" y="1253508"/>
                </a:cubicBezTo>
                <a:cubicBezTo>
                  <a:pt x="0" y="561215"/>
                  <a:pt x="561215" y="0"/>
                  <a:pt x="1253509" y="0"/>
                </a:cubicBez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97" name="Rectangle 9">
            <a:extLst>
              <a:ext uri="{FF2B5EF4-FFF2-40B4-BE49-F238E27FC236}">
                <a16:creationId xmlns:a16="http://schemas.microsoft.com/office/drawing/2014/main" id="{AADCA5B1-DA95-4AE2-8E02-167F04085BD7}"/>
              </a:ext>
            </a:extLst>
          </p:cNvPr>
          <p:cNvSpPr/>
          <p:nvPr/>
        </p:nvSpPr>
        <p:spPr>
          <a:xfrm>
            <a:off x="6961716" y="2592184"/>
            <a:ext cx="417541" cy="39085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8" name="Block Arc 10">
            <a:extLst>
              <a:ext uri="{FF2B5EF4-FFF2-40B4-BE49-F238E27FC236}">
                <a16:creationId xmlns:a16="http://schemas.microsoft.com/office/drawing/2014/main" id="{0FE61A7D-1CB6-496E-A01B-385927422220}"/>
              </a:ext>
            </a:extLst>
          </p:cNvPr>
          <p:cNvSpPr/>
          <p:nvPr/>
        </p:nvSpPr>
        <p:spPr>
          <a:xfrm>
            <a:off x="9469965" y="2602403"/>
            <a:ext cx="546868" cy="37041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99" name="Rectangle 16">
            <a:extLst>
              <a:ext uri="{FF2B5EF4-FFF2-40B4-BE49-F238E27FC236}">
                <a16:creationId xmlns:a16="http://schemas.microsoft.com/office/drawing/2014/main" id="{B6016692-0EB4-4DBC-8B5F-BF64705A07B4}"/>
              </a:ext>
            </a:extLst>
          </p:cNvPr>
          <p:cNvSpPr/>
          <p:nvPr/>
        </p:nvSpPr>
        <p:spPr>
          <a:xfrm rot="2700000">
            <a:off x="1856157" y="2485514"/>
            <a:ext cx="337010" cy="604197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00" name="Oval 21">
            <a:extLst>
              <a:ext uri="{FF2B5EF4-FFF2-40B4-BE49-F238E27FC236}">
                <a16:creationId xmlns:a16="http://schemas.microsoft.com/office/drawing/2014/main" id="{1E050209-2C0A-4ADC-AD3E-82C4CFE84488}"/>
              </a:ext>
            </a:extLst>
          </p:cNvPr>
          <p:cNvSpPr>
            <a:spLocks noChangeAspect="1"/>
          </p:cNvSpPr>
          <p:nvPr/>
        </p:nvSpPr>
        <p:spPr>
          <a:xfrm>
            <a:off x="4361471" y="2549538"/>
            <a:ext cx="472205" cy="47614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01" name="TextBox 2200">
            <a:extLst>
              <a:ext uri="{FF2B5EF4-FFF2-40B4-BE49-F238E27FC236}">
                <a16:creationId xmlns:a16="http://schemas.microsoft.com/office/drawing/2014/main" id="{8881E354-92CA-4889-A5D1-7D2E910AB76D}"/>
              </a:ext>
            </a:extLst>
          </p:cNvPr>
          <p:cNvSpPr txBox="1"/>
          <p:nvPr/>
        </p:nvSpPr>
        <p:spPr>
          <a:xfrm>
            <a:off x="1691896" y="4173740"/>
            <a:ext cx="214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202" name="TextBox 2201">
            <a:extLst>
              <a:ext uri="{FF2B5EF4-FFF2-40B4-BE49-F238E27FC236}">
                <a16:creationId xmlns:a16="http://schemas.microsoft.com/office/drawing/2014/main" id="{22720213-BAB4-4AA6-92C6-21C9EB62A9D2}"/>
              </a:ext>
            </a:extLst>
          </p:cNvPr>
          <p:cNvSpPr txBox="1"/>
          <p:nvPr/>
        </p:nvSpPr>
        <p:spPr>
          <a:xfrm>
            <a:off x="953662" y="3293272"/>
            <a:ext cx="214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03" name="TextBox 2202">
            <a:extLst>
              <a:ext uri="{FF2B5EF4-FFF2-40B4-BE49-F238E27FC236}">
                <a16:creationId xmlns:a16="http://schemas.microsoft.com/office/drawing/2014/main" id="{D8BB2B83-FBFA-4F6F-9C27-402E8E7D1ABF}"/>
              </a:ext>
            </a:extLst>
          </p:cNvPr>
          <p:cNvSpPr txBox="1"/>
          <p:nvPr/>
        </p:nvSpPr>
        <p:spPr>
          <a:xfrm>
            <a:off x="4264807" y="4173740"/>
            <a:ext cx="214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204" name="TextBox 2203">
            <a:extLst>
              <a:ext uri="{FF2B5EF4-FFF2-40B4-BE49-F238E27FC236}">
                <a16:creationId xmlns:a16="http://schemas.microsoft.com/office/drawing/2014/main" id="{2DBBE455-BF15-4B62-83B6-9E0438654C8F}"/>
              </a:ext>
            </a:extLst>
          </p:cNvPr>
          <p:cNvSpPr txBox="1"/>
          <p:nvPr/>
        </p:nvSpPr>
        <p:spPr>
          <a:xfrm>
            <a:off x="3526573" y="3293272"/>
            <a:ext cx="214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05" name="TextBox 2204">
            <a:extLst>
              <a:ext uri="{FF2B5EF4-FFF2-40B4-BE49-F238E27FC236}">
                <a16:creationId xmlns:a16="http://schemas.microsoft.com/office/drawing/2014/main" id="{E8BA08B2-61C6-4D4D-A2A8-692D5D4348B6}"/>
              </a:ext>
            </a:extLst>
          </p:cNvPr>
          <p:cNvSpPr txBox="1"/>
          <p:nvPr/>
        </p:nvSpPr>
        <p:spPr>
          <a:xfrm>
            <a:off x="6837718" y="4173740"/>
            <a:ext cx="214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06" name="TextBox 2205">
            <a:extLst>
              <a:ext uri="{FF2B5EF4-FFF2-40B4-BE49-F238E27FC236}">
                <a16:creationId xmlns:a16="http://schemas.microsoft.com/office/drawing/2014/main" id="{0A154A46-9600-4C71-907F-FCE45EEAA20F}"/>
              </a:ext>
            </a:extLst>
          </p:cNvPr>
          <p:cNvSpPr txBox="1"/>
          <p:nvPr/>
        </p:nvSpPr>
        <p:spPr>
          <a:xfrm>
            <a:off x="6099484" y="3293272"/>
            <a:ext cx="214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07" name="TextBox 2206">
            <a:extLst>
              <a:ext uri="{FF2B5EF4-FFF2-40B4-BE49-F238E27FC236}">
                <a16:creationId xmlns:a16="http://schemas.microsoft.com/office/drawing/2014/main" id="{FD9BA6CB-1C5C-44B2-B8C0-1B34F442DA5A}"/>
              </a:ext>
            </a:extLst>
          </p:cNvPr>
          <p:cNvSpPr txBox="1"/>
          <p:nvPr/>
        </p:nvSpPr>
        <p:spPr>
          <a:xfrm>
            <a:off x="9410629" y="4173740"/>
            <a:ext cx="214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08" name="TextBox 2207">
            <a:extLst>
              <a:ext uri="{FF2B5EF4-FFF2-40B4-BE49-F238E27FC236}">
                <a16:creationId xmlns:a16="http://schemas.microsoft.com/office/drawing/2014/main" id="{EDF9786C-7D1C-4F34-AFF7-6CCE44A93AAE}"/>
              </a:ext>
            </a:extLst>
          </p:cNvPr>
          <p:cNvSpPr txBox="1"/>
          <p:nvPr/>
        </p:nvSpPr>
        <p:spPr>
          <a:xfrm>
            <a:off x="8672395" y="3293272"/>
            <a:ext cx="214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09" name="Rectangle 2047">
            <a:extLst>
              <a:ext uri="{FF2B5EF4-FFF2-40B4-BE49-F238E27FC236}">
                <a16:creationId xmlns:a16="http://schemas.microsoft.com/office/drawing/2014/main" id="{6844AF73-3BED-4D13-A8B9-9432492FF4AC}"/>
              </a:ext>
            </a:extLst>
          </p:cNvPr>
          <p:cNvSpPr/>
          <p:nvPr/>
        </p:nvSpPr>
        <p:spPr>
          <a:xfrm>
            <a:off x="0" y="5340627"/>
            <a:ext cx="12192000" cy="12591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2210" name="Group 2048">
            <a:extLst>
              <a:ext uri="{FF2B5EF4-FFF2-40B4-BE49-F238E27FC236}">
                <a16:creationId xmlns:a16="http://schemas.microsoft.com/office/drawing/2014/main" id="{0B5C63AD-6760-46CB-B377-D60B857D019F}"/>
              </a:ext>
            </a:extLst>
          </p:cNvPr>
          <p:cNvGrpSpPr/>
          <p:nvPr/>
        </p:nvGrpSpPr>
        <p:grpSpPr>
          <a:xfrm>
            <a:off x="985882" y="5515478"/>
            <a:ext cx="10220237" cy="924491"/>
            <a:chOff x="251520" y="5713511"/>
            <a:chExt cx="7704529" cy="924491"/>
          </a:xfrm>
        </p:grpSpPr>
        <p:sp>
          <p:nvSpPr>
            <p:cNvPr id="2211" name="TextBox 2210">
              <a:extLst>
                <a:ext uri="{FF2B5EF4-FFF2-40B4-BE49-F238E27FC236}">
                  <a16:creationId xmlns:a16="http://schemas.microsoft.com/office/drawing/2014/main" id="{12F56F2D-DA8C-4A03-8C74-DC98D377DB27}"/>
                </a:ext>
              </a:extLst>
            </p:cNvPr>
            <p:cNvSpPr txBox="1"/>
            <p:nvPr/>
          </p:nvSpPr>
          <p:spPr>
            <a:xfrm>
              <a:off x="251520" y="5713511"/>
              <a:ext cx="77045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12" name="TextBox 2211">
              <a:extLst>
                <a:ext uri="{FF2B5EF4-FFF2-40B4-BE49-F238E27FC236}">
                  <a16:creationId xmlns:a16="http://schemas.microsoft.com/office/drawing/2014/main" id="{C1D1E328-76C9-4AFF-AF02-22134C30AAE7}"/>
                </a:ext>
              </a:extLst>
            </p:cNvPr>
            <p:cNvSpPr txBox="1"/>
            <p:nvPr/>
          </p:nvSpPr>
          <p:spPr>
            <a:xfrm>
              <a:off x="251520" y="5991671"/>
              <a:ext cx="77045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11289</TotalTime>
  <Words>136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72</cp:revision>
  <dcterms:created xsi:type="dcterms:W3CDTF">2018-02-18T19:39:47Z</dcterms:created>
  <dcterms:modified xsi:type="dcterms:W3CDTF">2022-10-27T06:56:13Z</dcterms:modified>
</cp:coreProperties>
</file>