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32" name="Group 2">
            <a:extLst>
              <a:ext uri="{FF2B5EF4-FFF2-40B4-BE49-F238E27FC236}">
                <a16:creationId xmlns:a16="http://schemas.microsoft.com/office/drawing/2014/main" id="{244E0E7B-80D1-40F5-A167-EA51788FE194}"/>
              </a:ext>
            </a:extLst>
          </p:cNvPr>
          <p:cNvGrpSpPr/>
          <p:nvPr/>
        </p:nvGrpSpPr>
        <p:grpSpPr>
          <a:xfrm>
            <a:off x="666119" y="1913387"/>
            <a:ext cx="1686472" cy="1647827"/>
            <a:chOff x="9372489" y="2123147"/>
            <a:chExt cx="1665405" cy="1627243"/>
          </a:xfrm>
        </p:grpSpPr>
        <p:sp>
          <p:nvSpPr>
            <p:cNvPr id="1833" name="Freeform: Shape 3">
              <a:extLst>
                <a:ext uri="{FF2B5EF4-FFF2-40B4-BE49-F238E27FC236}">
                  <a16:creationId xmlns:a16="http://schemas.microsoft.com/office/drawing/2014/main" id="{479A9E4C-9968-418F-8B89-C724965DBF4A}"/>
                </a:ext>
              </a:extLst>
            </p:cNvPr>
            <p:cNvSpPr/>
            <p:nvPr/>
          </p:nvSpPr>
          <p:spPr>
            <a:xfrm>
              <a:off x="9372489" y="2123147"/>
              <a:ext cx="1665405" cy="1624085"/>
            </a:xfrm>
            <a:custGeom>
              <a:avLst/>
              <a:gdLst>
                <a:gd name="connsiteX0" fmla="*/ 1158866 w 1665405"/>
                <a:gd name="connsiteY0" fmla="*/ 1301 h 1624085"/>
                <a:gd name="connsiteX1" fmla="*/ 1449853 w 1665405"/>
                <a:gd name="connsiteY1" fmla="*/ 60843 h 1624085"/>
                <a:gd name="connsiteX2" fmla="*/ 1662199 w 1665405"/>
                <a:gd name="connsiteY2" fmla="*/ 444872 h 1624085"/>
                <a:gd name="connsiteX3" fmla="*/ 1473734 w 1665405"/>
                <a:gd name="connsiteY3" fmla="*/ 1180016 h 1624085"/>
                <a:gd name="connsiteX4" fmla="*/ 1129075 w 1665405"/>
                <a:gd name="connsiteY4" fmla="*/ 1620845 h 1624085"/>
                <a:gd name="connsiteX5" fmla="*/ 837341 w 1665405"/>
                <a:gd name="connsiteY5" fmla="*/ 1490469 h 1624085"/>
                <a:gd name="connsiteX6" fmla="*/ 506236 w 1665405"/>
                <a:gd name="connsiteY6" fmla="*/ 1624071 h 1624085"/>
                <a:gd name="connsiteX7" fmla="*/ 275172 w 1665405"/>
                <a:gd name="connsiteY7" fmla="*/ 1329756 h 1624085"/>
                <a:gd name="connsiteX8" fmla="*/ 87998 w 1665405"/>
                <a:gd name="connsiteY8" fmla="*/ 920553 h 1624085"/>
                <a:gd name="connsiteX9" fmla="*/ 4201 w 1665405"/>
                <a:gd name="connsiteY9" fmla="*/ 644746 h 1624085"/>
                <a:gd name="connsiteX10" fmla="*/ 0 w 1665405"/>
                <a:gd name="connsiteY10" fmla="*/ 600873 h 1624085"/>
                <a:gd name="connsiteX11" fmla="*/ 35 w 1665405"/>
                <a:gd name="connsiteY11" fmla="*/ 600866 h 1624085"/>
                <a:gd name="connsiteX12" fmla="*/ 130601 w 1665405"/>
                <a:gd name="connsiteY12" fmla="*/ 511446 h 1624085"/>
                <a:gd name="connsiteX13" fmla="*/ 206659 w 1665405"/>
                <a:gd name="connsiteY13" fmla="*/ 371664 h 1624085"/>
                <a:gd name="connsiteX14" fmla="*/ 390981 w 1665405"/>
                <a:gd name="connsiteY14" fmla="*/ 217491 h 1624085"/>
                <a:gd name="connsiteX15" fmla="*/ 451964 w 1665405"/>
                <a:gd name="connsiteY15" fmla="*/ 116765 h 1624085"/>
                <a:gd name="connsiteX16" fmla="*/ 569821 w 1665405"/>
                <a:gd name="connsiteY16" fmla="*/ 72226 h 1624085"/>
                <a:gd name="connsiteX17" fmla="*/ 584896 w 1665405"/>
                <a:gd name="connsiteY17" fmla="*/ 43073 h 1624085"/>
                <a:gd name="connsiteX18" fmla="*/ 583260 w 1665405"/>
                <a:gd name="connsiteY18" fmla="*/ 12250 h 1624085"/>
                <a:gd name="connsiteX19" fmla="*/ 598865 w 1665405"/>
                <a:gd name="connsiteY19" fmla="*/ 14542 h 1624085"/>
                <a:gd name="connsiteX20" fmla="*/ 690829 w 1665405"/>
                <a:gd name="connsiteY20" fmla="*/ 40834 h 1624085"/>
                <a:gd name="connsiteX21" fmla="*/ 1058079 w 1665405"/>
                <a:gd name="connsiteY21" fmla="*/ 16307 h 1624085"/>
                <a:gd name="connsiteX22" fmla="*/ 1158866 w 1665405"/>
                <a:gd name="connsiteY22" fmla="*/ 1301 h 1624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665405" h="1624085">
                  <a:moveTo>
                    <a:pt x="1158866" y="1301"/>
                  </a:moveTo>
                  <a:cubicBezTo>
                    <a:pt x="1258766" y="-5355"/>
                    <a:pt x="1355944" y="13404"/>
                    <a:pt x="1449853" y="60843"/>
                  </a:cubicBezTo>
                  <a:cubicBezTo>
                    <a:pt x="1593138" y="133130"/>
                    <a:pt x="1648645" y="295133"/>
                    <a:pt x="1662199" y="444872"/>
                  </a:cubicBezTo>
                  <a:cubicBezTo>
                    <a:pt x="1685434" y="703045"/>
                    <a:pt x="1578293" y="950244"/>
                    <a:pt x="1473734" y="1180016"/>
                  </a:cubicBezTo>
                  <a:cubicBezTo>
                    <a:pt x="1410482" y="1318783"/>
                    <a:pt x="1329803" y="1653116"/>
                    <a:pt x="1129075" y="1620845"/>
                  </a:cubicBezTo>
                  <a:cubicBezTo>
                    <a:pt x="1023870" y="1604064"/>
                    <a:pt x="947065" y="1488532"/>
                    <a:pt x="837341" y="1490469"/>
                  </a:cubicBezTo>
                  <a:cubicBezTo>
                    <a:pt x="719228" y="1492404"/>
                    <a:pt x="633386" y="1622136"/>
                    <a:pt x="506236" y="1624071"/>
                  </a:cubicBezTo>
                  <a:cubicBezTo>
                    <a:pt x="364242" y="1626008"/>
                    <a:pt x="322289" y="1433025"/>
                    <a:pt x="275172" y="1329756"/>
                  </a:cubicBezTo>
                  <a:cubicBezTo>
                    <a:pt x="212566" y="1192924"/>
                    <a:pt x="152541" y="1056094"/>
                    <a:pt x="87998" y="920553"/>
                  </a:cubicBezTo>
                  <a:cubicBezTo>
                    <a:pt x="48788" y="838261"/>
                    <a:pt x="18928" y="742990"/>
                    <a:pt x="4201" y="644746"/>
                  </a:cubicBezTo>
                  <a:lnTo>
                    <a:pt x="0" y="600873"/>
                  </a:lnTo>
                  <a:lnTo>
                    <a:pt x="35" y="600866"/>
                  </a:lnTo>
                  <a:cubicBezTo>
                    <a:pt x="41052" y="585320"/>
                    <a:pt x="123406" y="525836"/>
                    <a:pt x="130601" y="511446"/>
                  </a:cubicBezTo>
                  <a:cubicBezTo>
                    <a:pt x="157324" y="457315"/>
                    <a:pt x="134711" y="395646"/>
                    <a:pt x="206659" y="371664"/>
                  </a:cubicBezTo>
                  <a:cubicBezTo>
                    <a:pt x="289570" y="344255"/>
                    <a:pt x="345072" y="290123"/>
                    <a:pt x="390981" y="217491"/>
                  </a:cubicBezTo>
                  <a:cubicBezTo>
                    <a:pt x="410167" y="187342"/>
                    <a:pt x="423871" y="140063"/>
                    <a:pt x="451964" y="116765"/>
                  </a:cubicBezTo>
                  <a:cubicBezTo>
                    <a:pt x="486226" y="88672"/>
                    <a:pt x="537617" y="103061"/>
                    <a:pt x="569821" y="72226"/>
                  </a:cubicBezTo>
                  <a:cubicBezTo>
                    <a:pt x="577872" y="64689"/>
                    <a:pt x="582797" y="54411"/>
                    <a:pt x="584896" y="43073"/>
                  </a:cubicBezTo>
                  <a:lnTo>
                    <a:pt x="583260" y="12250"/>
                  </a:lnTo>
                  <a:lnTo>
                    <a:pt x="598865" y="14542"/>
                  </a:lnTo>
                  <a:cubicBezTo>
                    <a:pt x="629675" y="21309"/>
                    <a:pt x="660333" y="30184"/>
                    <a:pt x="690829" y="40834"/>
                  </a:cubicBezTo>
                  <a:cubicBezTo>
                    <a:pt x="822497" y="86659"/>
                    <a:pt x="930283" y="45352"/>
                    <a:pt x="1058079" y="16307"/>
                  </a:cubicBezTo>
                  <a:cubicBezTo>
                    <a:pt x="1091964" y="8562"/>
                    <a:pt x="1125566" y="3520"/>
                    <a:pt x="1158866" y="1301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9200000" scaled="0"/>
            </a:gradFill>
            <a:ln w="3801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834" name="Freeform: Shape 4">
              <a:extLst>
                <a:ext uri="{FF2B5EF4-FFF2-40B4-BE49-F238E27FC236}">
                  <a16:creationId xmlns:a16="http://schemas.microsoft.com/office/drawing/2014/main" id="{E378706A-592E-44FA-B700-C9CE4D4B27F1}"/>
                </a:ext>
              </a:extLst>
            </p:cNvPr>
            <p:cNvSpPr/>
            <p:nvPr/>
          </p:nvSpPr>
          <p:spPr>
            <a:xfrm>
              <a:off x="10124595" y="2396335"/>
              <a:ext cx="154904" cy="19363"/>
            </a:xfrm>
            <a:custGeom>
              <a:avLst/>
              <a:gdLst>
                <a:gd name="connsiteX0" fmla="*/ 44549 w 91336"/>
                <a:gd name="connsiteY0" fmla="*/ 13320 h 11417"/>
                <a:gd name="connsiteX1" fmla="*/ 7253 w 91336"/>
                <a:gd name="connsiteY1" fmla="*/ 10656 h 11417"/>
                <a:gd name="connsiteX2" fmla="*/ 22 w 91336"/>
                <a:gd name="connsiteY2" fmla="*/ 4947 h 11417"/>
                <a:gd name="connsiteX3" fmla="*/ 7634 w 91336"/>
                <a:gd name="connsiteY3" fmla="*/ 0 h 11417"/>
                <a:gd name="connsiteX4" fmla="*/ 84889 w 91336"/>
                <a:gd name="connsiteY4" fmla="*/ 0 h 11417"/>
                <a:gd name="connsiteX5" fmla="*/ 92501 w 91336"/>
                <a:gd name="connsiteY5" fmla="*/ 4947 h 11417"/>
                <a:gd name="connsiteX6" fmla="*/ 84889 w 91336"/>
                <a:gd name="connsiteY6" fmla="*/ 9895 h 11417"/>
                <a:gd name="connsiteX7" fmla="*/ 44549 w 91336"/>
                <a:gd name="connsiteY7" fmla="*/ 13320 h 11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336" h="11417">
                  <a:moveTo>
                    <a:pt x="44549" y="13320"/>
                  </a:moveTo>
                  <a:cubicBezTo>
                    <a:pt x="31990" y="14462"/>
                    <a:pt x="19812" y="12178"/>
                    <a:pt x="7253" y="10656"/>
                  </a:cubicBezTo>
                  <a:cubicBezTo>
                    <a:pt x="4208" y="10275"/>
                    <a:pt x="-358" y="9895"/>
                    <a:pt x="22" y="4947"/>
                  </a:cubicBezTo>
                  <a:cubicBezTo>
                    <a:pt x="403" y="761"/>
                    <a:pt x="4208" y="0"/>
                    <a:pt x="7634" y="0"/>
                  </a:cubicBezTo>
                  <a:cubicBezTo>
                    <a:pt x="33512" y="0"/>
                    <a:pt x="59011" y="0"/>
                    <a:pt x="84889" y="0"/>
                  </a:cubicBezTo>
                  <a:cubicBezTo>
                    <a:pt x="88314" y="0"/>
                    <a:pt x="92501" y="761"/>
                    <a:pt x="92501" y="4947"/>
                  </a:cubicBezTo>
                  <a:cubicBezTo>
                    <a:pt x="92501" y="9895"/>
                    <a:pt x="87934" y="9514"/>
                    <a:pt x="84889" y="9895"/>
                  </a:cubicBezTo>
                  <a:cubicBezTo>
                    <a:pt x="71569" y="12178"/>
                    <a:pt x="58249" y="14462"/>
                    <a:pt x="44549" y="13320"/>
                  </a:cubicBezTo>
                  <a:close/>
                </a:path>
              </a:pathLst>
            </a:custGeom>
            <a:solidFill>
              <a:srgbClr val="F2F2F2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5" name="Freeform: Shape 5">
              <a:extLst>
                <a:ext uri="{FF2B5EF4-FFF2-40B4-BE49-F238E27FC236}">
                  <a16:creationId xmlns:a16="http://schemas.microsoft.com/office/drawing/2014/main" id="{C2D6CF1E-4ADC-4BB2-B5C4-972A424278BA}"/>
                </a:ext>
              </a:extLst>
            </p:cNvPr>
            <p:cNvSpPr/>
            <p:nvPr/>
          </p:nvSpPr>
          <p:spPr>
            <a:xfrm>
              <a:off x="10342583" y="2564483"/>
              <a:ext cx="277535" cy="116176"/>
            </a:xfrm>
            <a:custGeom>
              <a:avLst/>
              <a:gdLst>
                <a:gd name="connsiteX0" fmla="*/ 163086 w 163644"/>
                <a:gd name="connsiteY0" fmla="*/ 54802 h 68502"/>
                <a:gd name="connsiteX1" fmla="*/ 152811 w 163644"/>
                <a:gd name="connsiteY1" fmla="*/ 50235 h 68502"/>
                <a:gd name="connsiteX2" fmla="*/ 121604 w 163644"/>
                <a:gd name="connsiteY2" fmla="*/ 55563 h 68502"/>
                <a:gd name="connsiteX3" fmla="*/ 91539 w 163644"/>
                <a:gd name="connsiteY3" fmla="*/ 50616 h 68502"/>
                <a:gd name="connsiteX4" fmla="*/ 98770 w 163644"/>
                <a:gd name="connsiteY4" fmla="*/ 46429 h 68502"/>
                <a:gd name="connsiteX5" fmla="*/ 112090 w 163644"/>
                <a:gd name="connsiteY5" fmla="*/ 19409 h 68502"/>
                <a:gd name="connsiteX6" fmla="*/ 86211 w 163644"/>
                <a:gd name="connsiteY6" fmla="*/ 0 h 68502"/>
                <a:gd name="connsiteX7" fmla="*/ 63758 w 163644"/>
                <a:gd name="connsiteY7" fmla="*/ 20551 h 68502"/>
                <a:gd name="connsiteX8" fmla="*/ 62616 w 163644"/>
                <a:gd name="connsiteY8" fmla="*/ 31968 h 68502"/>
                <a:gd name="connsiteX9" fmla="*/ 51960 w 163644"/>
                <a:gd name="connsiteY9" fmla="*/ 40340 h 68502"/>
                <a:gd name="connsiteX10" fmla="*/ 22276 w 163644"/>
                <a:gd name="connsiteY10" fmla="*/ 20931 h 68502"/>
                <a:gd name="connsiteX11" fmla="*/ 13903 w 163644"/>
                <a:gd name="connsiteY11" fmla="*/ 7611 h 68502"/>
                <a:gd name="connsiteX12" fmla="*/ 4389 w 163644"/>
                <a:gd name="connsiteY12" fmla="*/ 3806 h 68502"/>
                <a:gd name="connsiteX13" fmla="*/ 583 w 163644"/>
                <a:gd name="connsiteY13" fmla="*/ 13320 h 68502"/>
                <a:gd name="connsiteX14" fmla="*/ 3247 w 163644"/>
                <a:gd name="connsiteY14" fmla="*/ 20551 h 68502"/>
                <a:gd name="connsiteX15" fmla="*/ 27223 w 163644"/>
                <a:gd name="connsiteY15" fmla="*/ 47571 h 68502"/>
                <a:gd name="connsiteX16" fmla="*/ 42827 w 163644"/>
                <a:gd name="connsiteY16" fmla="*/ 54421 h 68502"/>
                <a:gd name="connsiteX17" fmla="*/ 72130 w 163644"/>
                <a:gd name="connsiteY17" fmla="*/ 57085 h 68502"/>
                <a:gd name="connsiteX18" fmla="*/ 158139 w 163644"/>
                <a:gd name="connsiteY18" fmla="*/ 64697 h 68502"/>
                <a:gd name="connsiteX19" fmla="*/ 163086 w 163644"/>
                <a:gd name="connsiteY19" fmla="*/ 54802 h 68502"/>
                <a:gd name="connsiteX20" fmla="*/ 81264 w 163644"/>
                <a:gd name="connsiteY20" fmla="*/ 36915 h 68502"/>
                <a:gd name="connsiteX21" fmla="*/ 77078 w 163644"/>
                <a:gd name="connsiteY21" fmla="*/ 28923 h 68502"/>
                <a:gd name="connsiteX22" fmla="*/ 87734 w 163644"/>
                <a:gd name="connsiteY22" fmla="*/ 15603 h 68502"/>
                <a:gd name="connsiteX23" fmla="*/ 97248 w 163644"/>
                <a:gd name="connsiteY23" fmla="*/ 25118 h 68502"/>
                <a:gd name="connsiteX24" fmla="*/ 81264 w 163644"/>
                <a:gd name="connsiteY24" fmla="*/ 36915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3644" h="68502">
                  <a:moveTo>
                    <a:pt x="163086" y="54802"/>
                  </a:moveTo>
                  <a:cubicBezTo>
                    <a:pt x="161564" y="49855"/>
                    <a:pt x="157378" y="49474"/>
                    <a:pt x="152811" y="50235"/>
                  </a:cubicBezTo>
                  <a:cubicBezTo>
                    <a:pt x="142536" y="52138"/>
                    <a:pt x="131880" y="54041"/>
                    <a:pt x="121604" y="55563"/>
                  </a:cubicBezTo>
                  <a:cubicBezTo>
                    <a:pt x="111709" y="56705"/>
                    <a:pt x="101815" y="55944"/>
                    <a:pt x="91539" y="50616"/>
                  </a:cubicBezTo>
                  <a:cubicBezTo>
                    <a:pt x="94965" y="48713"/>
                    <a:pt x="96867" y="47571"/>
                    <a:pt x="98770" y="46429"/>
                  </a:cubicBezTo>
                  <a:cubicBezTo>
                    <a:pt x="110568" y="39199"/>
                    <a:pt x="115135" y="30065"/>
                    <a:pt x="112090" y="19409"/>
                  </a:cubicBezTo>
                  <a:cubicBezTo>
                    <a:pt x="109045" y="9134"/>
                    <a:pt x="96867" y="0"/>
                    <a:pt x="86211" y="0"/>
                  </a:cubicBezTo>
                  <a:cubicBezTo>
                    <a:pt x="75175" y="0"/>
                    <a:pt x="67183" y="7231"/>
                    <a:pt x="63758" y="20551"/>
                  </a:cubicBezTo>
                  <a:cubicBezTo>
                    <a:pt x="62997" y="24356"/>
                    <a:pt x="62236" y="28162"/>
                    <a:pt x="62616" y="31968"/>
                  </a:cubicBezTo>
                  <a:cubicBezTo>
                    <a:pt x="62997" y="39960"/>
                    <a:pt x="58811" y="41863"/>
                    <a:pt x="51960" y="40340"/>
                  </a:cubicBezTo>
                  <a:cubicBezTo>
                    <a:pt x="39401" y="37676"/>
                    <a:pt x="29507" y="31207"/>
                    <a:pt x="22276" y="20931"/>
                  </a:cubicBezTo>
                  <a:cubicBezTo>
                    <a:pt x="19231" y="16745"/>
                    <a:pt x="16948" y="11798"/>
                    <a:pt x="13903" y="7611"/>
                  </a:cubicBezTo>
                  <a:cubicBezTo>
                    <a:pt x="11620" y="4186"/>
                    <a:pt x="8575" y="1903"/>
                    <a:pt x="4389" y="3806"/>
                  </a:cubicBezTo>
                  <a:cubicBezTo>
                    <a:pt x="583" y="5709"/>
                    <a:pt x="-939" y="9134"/>
                    <a:pt x="583" y="13320"/>
                  </a:cubicBezTo>
                  <a:cubicBezTo>
                    <a:pt x="1344" y="15984"/>
                    <a:pt x="2486" y="18267"/>
                    <a:pt x="3247" y="20551"/>
                  </a:cubicBezTo>
                  <a:cubicBezTo>
                    <a:pt x="7814" y="32729"/>
                    <a:pt x="16948" y="40340"/>
                    <a:pt x="27223" y="47571"/>
                  </a:cubicBezTo>
                  <a:cubicBezTo>
                    <a:pt x="31029" y="52518"/>
                    <a:pt x="37879" y="51377"/>
                    <a:pt x="42827" y="54421"/>
                  </a:cubicBezTo>
                  <a:cubicBezTo>
                    <a:pt x="52341" y="59369"/>
                    <a:pt x="62236" y="58988"/>
                    <a:pt x="72130" y="57085"/>
                  </a:cubicBezTo>
                  <a:cubicBezTo>
                    <a:pt x="99151" y="77636"/>
                    <a:pt x="128455" y="71928"/>
                    <a:pt x="158139" y="64697"/>
                  </a:cubicBezTo>
                  <a:cubicBezTo>
                    <a:pt x="161945" y="63174"/>
                    <a:pt x="164989" y="59749"/>
                    <a:pt x="163086" y="54802"/>
                  </a:cubicBezTo>
                  <a:close/>
                  <a:moveTo>
                    <a:pt x="81264" y="36915"/>
                  </a:moveTo>
                  <a:cubicBezTo>
                    <a:pt x="76317" y="36154"/>
                    <a:pt x="77078" y="32348"/>
                    <a:pt x="77078" y="28923"/>
                  </a:cubicBezTo>
                  <a:cubicBezTo>
                    <a:pt x="79361" y="23595"/>
                    <a:pt x="78219" y="15223"/>
                    <a:pt x="87734" y="15603"/>
                  </a:cubicBezTo>
                  <a:cubicBezTo>
                    <a:pt x="93062" y="15984"/>
                    <a:pt x="96867" y="19409"/>
                    <a:pt x="97248" y="25118"/>
                  </a:cubicBezTo>
                  <a:cubicBezTo>
                    <a:pt x="97628" y="30065"/>
                    <a:pt x="86972" y="38057"/>
                    <a:pt x="81264" y="36915"/>
                  </a:cubicBezTo>
                  <a:close/>
                </a:path>
              </a:pathLst>
            </a:custGeom>
            <a:solidFill>
              <a:srgbClr val="8E8E8E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6" name="Freeform: Shape 6">
              <a:extLst>
                <a:ext uri="{FF2B5EF4-FFF2-40B4-BE49-F238E27FC236}">
                  <a16:creationId xmlns:a16="http://schemas.microsoft.com/office/drawing/2014/main" id="{DB273AE2-FF9E-432A-B919-DB8915EA5B73}"/>
                </a:ext>
              </a:extLst>
            </p:cNvPr>
            <p:cNvSpPr/>
            <p:nvPr/>
          </p:nvSpPr>
          <p:spPr>
            <a:xfrm>
              <a:off x="10040697" y="3043055"/>
              <a:ext cx="322714" cy="122631"/>
            </a:xfrm>
            <a:custGeom>
              <a:avLst/>
              <a:gdLst>
                <a:gd name="connsiteX0" fmla="*/ 174699 w 190284"/>
                <a:gd name="connsiteY0" fmla="*/ 66980 h 72308"/>
                <a:gd name="connsiteX1" fmla="*/ 137784 w 190284"/>
                <a:gd name="connsiteY1" fmla="*/ 27020 h 72308"/>
                <a:gd name="connsiteX2" fmla="*/ 54439 w 190284"/>
                <a:gd name="connsiteY2" fmla="*/ 27401 h 72308"/>
                <a:gd name="connsiteX3" fmla="*/ 21330 w 190284"/>
                <a:gd name="connsiteY3" fmla="*/ 59369 h 72308"/>
                <a:gd name="connsiteX4" fmla="*/ 6488 w 190284"/>
                <a:gd name="connsiteY4" fmla="*/ 69264 h 72308"/>
                <a:gd name="connsiteX5" fmla="*/ 2682 w 190284"/>
                <a:gd name="connsiteY5" fmla="*/ 50996 h 72308"/>
                <a:gd name="connsiteX6" fmla="*/ 49873 w 190284"/>
                <a:gd name="connsiteY6" fmla="*/ 7992 h 72308"/>
                <a:gd name="connsiteX7" fmla="*/ 143493 w 190284"/>
                <a:gd name="connsiteY7" fmla="*/ 7992 h 72308"/>
                <a:gd name="connsiteX8" fmla="*/ 191825 w 190284"/>
                <a:gd name="connsiteY8" fmla="*/ 54421 h 72308"/>
                <a:gd name="connsiteX9" fmla="*/ 190303 w 190284"/>
                <a:gd name="connsiteY9" fmla="*/ 70025 h 72308"/>
                <a:gd name="connsiteX10" fmla="*/ 174699 w 190284"/>
                <a:gd name="connsiteY10" fmla="*/ 66980 h 72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0284" h="72308">
                  <a:moveTo>
                    <a:pt x="174699" y="66980"/>
                  </a:moveTo>
                  <a:cubicBezTo>
                    <a:pt x="170133" y="46429"/>
                    <a:pt x="156432" y="34251"/>
                    <a:pt x="137784" y="27020"/>
                  </a:cubicBezTo>
                  <a:cubicBezTo>
                    <a:pt x="110003" y="16745"/>
                    <a:pt x="82221" y="17126"/>
                    <a:pt x="54439" y="27401"/>
                  </a:cubicBezTo>
                  <a:cubicBezTo>
                    <a:pt x="39217" y="33110"/>
                    <a:pt x="26658" y="43004"/>
                    <a:pt x="21330" y="59369"/>
                  </a:cubicBezTo>
                  <a:cubicBezTo>
                    <a:pt x="18285" y="65458"/>
                    <a:pt x="15241" y="73069"/>
                    <a:pt x="6488" y="69264"/>
                  </a:cubicBezTo>
                  <a:cubicBezTo>
                    <a:pt x="-2646" y="65458"/>
                    <a:pt x="-362" y="57847"/>
                    <a:pt x="2682" y="50996"/>
                  </a:cubicBezTo>
                  <a:cubicBezTo>
                    <a:pt x="11816" y="29684"/>
                    <a:pt x="28180" y="15603"/>
                    <a:pt x="49873" y="7992"/>
                  </a:cubicBezTo>
                  <a:cubicBezTo>
                    <a:pt x="81079" y="-2664"/>
                    <a:pt x="112286" y="-2664"/>
                    <a:pt x="143493" y="7992"/>
                  </a:cubicBezTo>
                  <a:cubicBezTo>
                    <a:pt x="166327" y="15984"/>
                    <a:pt x="183072" y="31207"/>
                    <a:pt x="191825" y="54421"/>
                  </a:cubicBezTo>
                  <a:cubicBezTo>
                    <a:pt x="193728" y="59749"/>
                    <a:pt x="196011" y="65458"/>
                    <a:pt x="190303" y="70025"/>
                  </a:cubicBezTo>
                  <a:cubicBezTo>
                    <a:pt x="184214" y="74972"/>
                    <a:pt x="179266" y="71547"/>
                    <a:pt x="174699" y="66980"/>
                  </a:cubicBezTo>
                  <a:close/>
                </a:path>
              </a:pathLst>
            </a:custGeom>
            <a:solidFill>
              <a:schemeClr val="accent5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7" name="Freeform: Shape 7">
              <a:extLst>
                <a:ext uri="{FF2B5EF4-FFF2-40B4-BE49-F238E27FC236}">
                  <a16:creationId xmlns:a16="http://schemas.microsoft.com/office/drawing/2014/main" id="{2AA1F70F-3501-4A3A-90B5-036438D29942}"/>
                </a:ext>
              </a:extLst>
            </p:cNvPr>
            <p:cNvSpPr/>
            <p:nvPr/>
          </p:nvSpPr>
          <p:spPr>
            <a:xfrm>
              <a:off x="10498982" y="2855234"/>
              <a:ext cx="303351" cy="303351"/>
            </a:xfrm>
            <a:custGeom>
              <a:avLst/>
              <a:gdLst>
                <a:gd name="connsiteX0" fmla="*/ 181151 w 178867"/>
                <a:gd name="connsiteY0" fmla="*/ 90575 h 178867"/>
                <a:gd name="connsiteX1" fmla="*/ 90575 w 178867"/>
                <a:gd name="connsiteY1" fmla="*/ 181151 h 178867"/>
                <a:gd name="connsiteX2" fmla="*/ 0 w 178867"/>
                <a:gd name="connsiteY2" fmla="*/ 90575 h 178867"/>
                <a:gd name="connsiteX3" fmla="*/ 90575 w 178867"/>
                <a:gd name="connsiteY3" fmla="*/ 0 h 178867"/>
                <a:gd name="connsiteX4" fmla="*/ 181151 w 178867"/>
                <a:gd name="connsiteY4" fmla="*/ 90575 h 1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867" h="178867">
                  <a:moveTo>
                    <a:pt x="181151" y="90575"/>
                  </a:moveTo>
                  <a:cubicBezTo>
                    <a:pt x="181151" y="140599"/>
                    <a:pt x="140599" y="181151"/>
                    <a:pt x="90575" y="181151"/>
                  </a:cubicBezTo>
                  <a:cubicBezTo>
                    <a:pt x="40552" y="181151"/>
                    <a:pt x="0" y="140599"/>
                    <a:pt x="0" y="90575"/>
                  </a:cubicBezTo>
                  <a:cubicBezTo>
                    <a:pt x="0" y="40552"/>
                    <a:pt x="40552" y="0"/>
                    <a:pt x="90575" y="0"/>
                  </a:cubicBezTo>
                  <a:cubicBezTo>
                    <a:pt x="140599" y="0"/>
                    <a:pt x="181151" y="40552"/>
                    <a:pt x="181151" y="90575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8" name="Freeform: Shape 8">
              <a:extLst>
                <a:ext uri="{FF2B5EF4-FFF2-40B4-BE49-F238E27FC236}">
                  <a16:creationId xmlns:a16="http://schemas.microsoft.com/office/drawing/2014/main" id="{EA18EC57-58DD-4F93-9D8B-B7167CADC752}"/>
                </a:ext>
              </a:extLst>
            </p:cNvPr>
            <p:cNvSpPr/>
            <p:nvPr/>
          </p:nvSpPr>
          <p:spPr>
            <a:xfrm>
              <a:off x="10404750" y="2768101"/>
              <a:ext cx="116176" cy="161357"/>
            </a:xfrm>
            <a:custGeom>
              <a:avLst/>
              <a:gdLst>
                <a:gd name="connsiteX0" fmla="*/ 70786 w 68502"/>
                <a:gd name="connsiteY0" fmla="*/ 48332 h 95142"/>
                <a:gd name="connsiteX1" fmla="*/ 35393 w 68502"/>
                <a:gd name="connsiteY1" fmla="*/ 96664 h 95142"/>
                <a:gd name="connsiteX2" fmla="*/ 0 w 68502"/>
                <a:gd name="connsiteY2" fmla="*/ 48332 h 95142"/>
                <a:gd name="connsiteX3" fmla="*/ 35393 w 68502"/>
                <a:gd name="connsiteY3" fmla="*/ 0 h 95142"/>
                <a:gd name="connsiteX4" fmla="*/ 70786 w 68502"/>
                <a:gd name="connsiteY4" fmla="*/ 48332 h 95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502" h="95142">
                  <a:moveTo>
                    <a:pt x="70786" y="48332"/>
                  </a:moveTo>
                  <a:cubicBezTo>
                    <a:pt x="70786" y="75025"/>
                    <a:pt x="54940" y="96664"/>
                    <a:pt x="35393" y="96664"/>
                  </a:cubicBezTo>
                  <a:cubicBezTo>
                    <a:pt x="15846" y="96664"/>
                    <a:pt x="0" y="75025"/>
                    <a:pt x="0" y="48332"/>
                  </a:cubicBezTo>
                  <a:cubicBezTo>
                    <a:pt x="0" y="21639"/>
                    <a:pt x="15846" y="0"/>
                    <a:pt x="35393" y="0"/>
                  </a:cubicBezTo>
                  <a:cubicBezTo>
                    <a:pt x="54940" y="0"/>
                    <a:pt x="70786" y="21639"/>
                    <a:pt x="70786" y="48332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9" name="Freeform: Shape 9">
              <a:extLst>
                <a:ext uri="{FF2B5EF4-FFF2-40B4-BE49-F238E27FC236}">
                  <a16:creationId xmlns:a16="http://schemas.microsoft.com/office/drawing/2014/main" id="{8DA8BC03-9F82-43C0-9EE6-AB57DDAD7D65}"/>
                </a:ext>
              </a:extLst>
            </p:cNvPr>
            <p:cNvSpPr/>
            <p:nvPr/>
          </p:nvSpPr>
          <p:spPr>
            <a:xfrm>
              <a:off x="9841290" y="2768101"/>
              <a:ext cx="116176" cy="161357"/>
            </a:xfrm>
            <a:custGeom>
              <a:avLst/>
              <a:gdLst>
                <a:gd name="connsiteX0" fmla="*/ 70786 w 68502"/>
                <a:gd name="connsiteY0" fmla="*/ 48332 h 95142"/>
                <a:gd name="connsiteX1" fmla="*/ 35393 w 68502"/>
                <a:gd name="connsiteY1" fmla="*/ 96664 h 95142"/>
                <a:gd name="connsiteX2" fmla="*/ 0 w 68502"/>
                <a:gd name="connsiteY2" fmla="*/ 48332 h 95142"/>
                <a:gd name="connsiteX3" fmla="*/ 35393 w 68502"/>
                <a:gd name="connsiteY3" fmla="*/ 0 h 95142"/>
                <a:gd name="connsiteX4" fmla="*/ 70786 w 68502"/>
                <a:gd name="connsiteY4" fmla="*/ 48332 h 95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502" h="95142">
                  <a:moveTo>
                    <a:pt x="70786" y="48332"/>
                  </a:moveTo>
                  <a:cubicBezTo>
                    <a:pt x="70786" y="75025"/>
                    <a:pt x="54940" y="96664"/>
                    <a:pt x="35393" y="96664"/>
                  </a:cubicBezTo>
                  <a:cubicBezTo>
                    <a:pt x="15846" y="96664"/>
                    <a:pt x="0" y="75025"/>
                    <a:pt x="0" y="48332"/>
                  </a:cubicBezTo>
                  <a:cubicBezTo>
                    <a:pt x="0" y="21639"/>
                    <a:pt x="15846" y="0"/>
                    <a:pt x="35393" y="0"/>
                  </a:cubicBezTo>
                  <a:cubicBezTo>
                    <a:pt x="54940" y="0"/>
                    <a:pt x="70786" y="21639"/>
                    <a:pt x="70786" y="48332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0" name="Freeform: Shape 10">
              <a:extLst>
                <a:ext uri="{FF2B5EF4-FFF2-40B4-BE49-F238E27FC236}">
                  <a16:creationId xmlns:a16="http://schemas.microsoft.com/office/drawing/2014/main" id="{AE6F716C-0E7A-44BE-924F-A5A171898403}"/>
                </a:ext>
              </a:extLst>
            </p:cNvPr>
            <p:cNvSpPr/>
            <p:nvPr/>
          </p:nvSpPr>
          <p:spPr>
            <a:xfrm>
              <a:off x="9555365" y="2855234"/>
              <a:ext cx="303351" cy="303351"/>
            </a:xfrm>
            <a:custGeom>
              <a:avLst/>
              <a:gdLst>
                <a:gd name="connsiteX0" fmla="*/ 181151 w 178867"/>
                <a:gd name="connsiteY0" fmla="*/ 90575 h 178867"/>
                <a:gd name="connsiteX1" fmla="*/ 90575 w 178867"/>
                <a:gd name="connsiteY1" fmla="*/ 181151 h 178867"/>
                <a:gd name="connsiteX2" fmla="*/ 0 w 178867"/>
                <a:gd name="connsiteY2" fmla="*/ 90575 h 178867"/>
                <a:gd name="connsiteX3" fmla="*/ 90575 w 178867"/>
                <a:gd name="connsiteY3" fmla="*/ 0 h 178867"/>
                <a:gd name="connsiteX4" fmla="*/ 181151 w 178867"/>
                <a:gd name="connsiteY4" fmla="*/ 90575 h 1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867" h="178867">
                  <a:moveTo>
                    <a:pt x="181151" y="90575"/>
                  </a:moveTo>
                  <a:cubicBezTo>
                    <a:pt x="181151" y="140599"/>
                    <a:pt x="140599" y="181151"/>
                    <a:pt x="90575" y="181151"/>
                  </a:cubicBezTo>
                  <a:cubicBezTo>
                    <a:pt x="40552" y="181151"/>
                    <a:pt x="0" y="140599"/>
                    <a:pt x="0" y="90575"/>
                  </a:cubicBezTo>
                  <a:cubicBezTo>
                    <a:pt x="0" y="40552"/>
                    <a:pt x="40552" y="0"/>
                    <a:pt x="90575" y="0"/>
                  </a:cubicBezTo>
                  <a:cubicBezTo>
                    <a:pt x="140599" y="0"/>
                    <a:pt x="181151" y="40552"/>
                    <a:pt x="181151" y="90575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1" name="Freeform: Shape 11">
              <a:extLst>
                <a:ext uri="{FF2B5EF4-FFF2-40B4-BE49-F238E27FC236}">
                  <a16:creationId xmlns:a16="http://schemas.microsoft.com/office/drawing/2014/main" id="{76A256A6-FC29-4A63-863C-3F949013577C}"/>
                </a:ext>
              </a:extLst>
            </p:cNvPr>
            <p:cNvSpPr/>
            <p:nvPr/>
          </p:nvSpPr>
          <p:spPr>
            <a:xfrm>
              <a:off x="9545400" y="3209419"/>
              <a:ext cx="1353799" cy="540971"/>
            </a:xfrm>
            <a:custGeom>
              <a:avLst/>
              <a:gdLst>
                <a:gd name="connsiteX0" fmla="*/ 0 w 1353799"/>
                <a:gd name="connsiteY0" fmla="*/ 0 h 540971"/>
                <a:gd name="connsiteX1" fmla="*/ 1353799 w 1353799"/>
                <a:gd name="connsiteY1" fmla="*/ 0 h 540971"/>
                <a:gd name="connsiteX2" fmla="*/ 1311379 w 1353799"/>
                <a:gd name="connsiteY2" fmla="*/ 96902 h 540971"/>
                <a:gd name="connsiteX3" fmla="*/ 966720 w 1353799"/>
                <a:gd name="connsiteY3" fmla="*/ 537731 h 540971"/>
                <a:gd name="connsiteX4" fmla="*/ 674986 w 1353799"/>
                <a:gd name="connsiteY4" fmla="*/ 407355 h 540971"/>
                <a:gd name="connsiteX5" fmla="*/ 343881 w 1353799"/>
                <a:gd name="connsiteY5" fmla="*/ 540957 h 540971"/>
                <a:gd name="connsiteX6" fmla="*/ 112817 w 1353799"/>
                <a:gd name="connsiteY6" fmla="*/ 246642 h 540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53799" h="540971">
                  <a:moveTo>
                    <a:pt x="0" y="0"/>
                  </a:moveTo>
                  <a:lnTo>
                    <a:pt x="1353799" y="0"/>
                  </a:lnTo>
                  <a:lnTo>
                    <a:pt x="1311379" y="96902"/>
                  </a:lnTo>
                  <a:cubicBezTo>
                    <a:pt x="1248127" y="235669"/>
                    <a:pt x="1167448" y="570002"/>
                    <a:pt x="966720" y="537731"/>
                  </a:cubicBezTo>
                  <a:cubicBezTo>
                    <a:pt x="861515" y="520950"/>
                    <a:pt x="784710" y="405418"/>
                    <a:pt x="674986" y="407355"/>
                  </a:cubicBezTo>
                  <a:cubicBezTo>
                    <a:pt x="556873" y="409290"/>
                    <a:pt x="471031" y="539022"/>
                    <a:pt x="343881" y="540957"/>
                  </a:cubicBezTo>
                  <a:cubicBezTo>
                    <a:pt x="201887" y="542894"/>
                    <a:pt x="159934" y="349911"/>
                    <a:pt x="112817" y="24664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bg1">
                    <a:lumMod val="95000"/>
                    <a:alpha val="0"/>
                  </a:schemeClr>
                </a:gs>
              </a:gsLst>
              <a:lin ang="16200000" scaled="1"/>
              <a:tileRect/>
            </a:gradFill>
            <a:ln w="380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842" name="Freeform: Shape 12">
              <a:extLst>
                <a:ext uri="{FF2B5EF4-FFF2-40B4-BE49-F238E27FC236}">
                  <a16:creationId xmlns:a16="http://schemas.microsoft.com/office/drawing/2014/main" id="{35ED0A80-C1F8-4EF2-86E9-6CE26C828814}"/>
                </a:ext>
              </a:extLst>
            </p:cNvPr>
            <p:cNvSpPr/>
            <p:nvPr/>
          </p:nvSpPr>
          <p:spPr>
            <a:xfrm>
              <a:off x="9375104" y="2132440"/>
              <a:ext cx="665593" cy="681587"/>
            </a:xfrm>
            <a:custGeom>
              <a:avLst/>
              <a:gdLst>
                <a:gd name="connsiteX0" fmla="*/ 583260 w 665593"/>
                <a:gd name="connsiteY0" fmla="*/ 0 h 681587"/>
                <a:gd name="connsiteX1" fmla="*/ 598865 w 665593"/>
                <a:gd name="connsiteY1" fmla="*/ 2292 h 681587"/>
                <a:gd name="connsiteX2" fmla="*/ 665593 w 665593"/>
                <a:gd name="connsiteY2" fmla="*/ 21369 h 681587"/>
                <a:gd name="connsiteX3" fmla="*/ 663059 w 665593"/>
                <a:gd name="connsiteY3" fmla="*/ 21965 h 681587"/>
                <a:gd name="connsiteX4" fmla="*/ 582681 w 665593"/>
                <a:gd name="connsiteY4" fmla="*/ 50563 h 681587"/>
                <a:gd name="connsiteX5" fmla="*/ 500575 w 665593"/>
                <a:gd name="connsiteY5" fmla="*/ 186177 h 681587"/>
                <a:gd name="connsiteX6" fmla="*/ 252411 w 665593"/>
                <a:gd name="connsiteY6" fmla="*/ 393750 h 681587"/>
                <a:gd name="connsiteX7" fmla="*/ 150010 w 665593"/>
                <a:gd name="connsiteY7" fmla="*/ 581947 h 681587"/>
                <a:gd name="connsiteX8" fmla="*/ 23623 w 665593"/>
                <a:gd name="connsiteY8" fmla="*/ 677422 h 681587"/>
                <a:gd name="connsiteX9" fmla="*/ 15364 w 665593"/>
                <a:gd name="connsiteY9" fmla="*/ 681587 h 681587"/>
                <a:gd name="connsiteX10" fmla="*/ 4201 w 665593"/>
                <a:gd name="connsiteY10" fmla="*/ 632496 h 681587"/>
                <a:gd name="connsiteX11" fmla="*/ 0 w 665593"/>
                <a:gd name="connsiteY11" fmla="*/ 588623 h 681587"/>
                <a:gd name="connsiteX12" fmla="*/ 35 w 665593"/>
                <a:gd name="connsiteY12" fmla="*/ 588616 h 681587"/>
                <a:gd name="connsiteX13" fmla="*/ 130601 w 665593"/>
                <a:gd name="connsiteY13" fmla="*/ 499196 h 681587"/>
                <a:gd name="connsiteX14" fmla="*/ 206659 w 665593"/>
                <a:gd name="connsiteY14" fmla="*/ 359414 h 681587"/>
                <a:gd name="connsiteX15" fmla="*/ 390981 w 665593"/>
                <a:gd name="connsiteY15" fmla="*/ 205241 h 681587"/>
                <a:gd name="connsiteX16" fmla="*/ 451964 w 665593"/>
                <a:gd name="connsiteY16" fmla="*/ 104515 h 681587"/>
                <a:gd name="connsiteX17" fmla="*/ 569821 w 665593"/>
                <a:gd name="connsiteY17" fmla="*/ 59976 h 681587"/>
                <a:gd name="connsiteX18" fmla="*/ 584896 w 665593"/>
                <a:gd name="connsiteY18" fmla="*/ 30823 h 681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65593" h="681587">
                  <a:moveTo>
                    <a:pt x="583260" y="0"/>
                  </a:moveTo>
                  <a:lnTo>
                    <a:pt x="598865" y="2292"/>
                  </a:lnTo>
                  <a:lnTo>
                    <a:pt x="665593" y="21369"/>
                  </a:lnTo>
                  <a:lnTo>
                    <a:pt x="663059" y="21965"/>
                  </a:lnTo>
                  <a:cubicBezTo>
                    <a:pt x="634575" y="27039"/>
                    <a:pt x="605745" y="31652"/>
                    <a:pt x="582681" y="50563"/>
                  </a:cubicBezTo>
                  <a:cubicBezTo>
                    <a:pt x="544857" y="81931"/>
                    <a:pt x="526407" y="145585"/>
                    <a:pt x="500575" y="186177"/>
                  </a:cubicBezTo>
                  <a:cubicBezTo>
                    <a:pt x="438765" y="283966"/>
                    <a:pt x="364039" y="356847"/>
                    <a:pt x="252411" y="393750"/>
                  </a:cubicBezTo>
                  <a:cubicBezTo>
                    <a:pt x="155543" y="426038"/>
                    <a:pt x="185988" y="509067"/>
                    <a:pt x="150010" y="581947"/>
                  </a:cubicBezTo>
                  <a:cubicBezTo>
                    <a:pt x="142744" y="596478"/>
                    <a:pt x="78559" y="645159"/>
                    <a:pt x="23623" y="677422"/>
                  </a:cubicBezTo>
                  <a:lnTo>
                    <a:pt x="15364" y="681587"/>
                  </a:lnTo>
                  <a:lnTo>
                    <a:pt x="4201" y="632496"/>
                  </a:lnTo>
                  <a:lnTo>
                    <a:pt x="0" y="588623"/>
                  </a:lnTo>
                  <a:lnTo>
                    <a:pt x="35" y="588616"/>
                  </a:lnTo>
                  <a:cubicBezTo>
                    <a:pt x="41052" y="573070"/>
                    <a:pt x="123406" y="513586"/>
                    <a:pt x="130601" y="499196"/>
                  </a:cubicBezTo>
                  <a:cubicBezTo>
                    <a:pt x="157324" y="445065"/>
                    <a:pt x="134711" y="383396"/>
                    <a:pt x="206659" y="359414"/>
                  </a:cubicBezTo>
                  <a:cubicBezTo>
                    <a:pt x="289570" y="332005"/>
                    <a:pt x="345072" y="277873"/>
                    <a:pt x="390981" y="205241"/>
                  </a:cubicBezTo>
                  <a:cubicBezTo>
                    <a:pt x="410167" y="175092"/>
                    <a:pt x="423871" y="127813"/>
                    <a:pt x="451964" y="104515"/>
                  </a:cubicBezTo>
                  <a:cubicBezTo>
                    <a:pt x="486226" y="76422"/>
                    <a:pt x="537617" y="90811"/>
                    <a:pt x="569821" y="59976"/>
                  </a:cubicBezTo>
                  <a:cubicBezTo>
                    <a:pt x="577872" y="52439"/>
                    <a:pt x="582797" y="42161"/>
                    <a:pt x="584896" y="30823"/>
                  </a:cubicBezTo>
                  <a:close/>
                </a:path>
              </a:pathLst>
            </a:custGeom>
            <a:solidFill>
              <a:schemeClr val="tx1"/>
            </a:solidFill>
            <a:ln w="3801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43" name="Isosceles Triangle 10246">
            <a:extLst>
              <a:ext uri="{FF2B5EF4-FFF2-40B4-BE49-F238E27FC236}">
                <a16:creationId xmlns:a16="http://schemas.microsoft.com/office/drawing/2014/main" id="{E7C36DDA-B623-4A93-BA16-7C26F6A00DA8}"/>
              </a:ext>
            </a:extLst>
          </p:cNvPr>
          <p:cNvSpPr/>
          <p:nvPr/>
        </p:nvSpPr>
        <p:spPr>
          <a:xfrm rot="2760000">
            <a:off x="1456842" y="1679408"/>
            <a:ext cx="146808" cy="454238"/>
          </a:xfrm>
          <a:custGeom>
            <a:avLst/>
            <a:gdLst>
              <a:gd name="connsiteX0" fmla="*/ 0 w 383406"/>
              <a:gd name="connsiteY0" fmla="*/ 0 h 1691846"/>
              <a:gd name="connsiteX1" fmla="*/ 183669 w 383406"/>
              <a:gd name="connsiteY1" fmla="*/ 777446 h 1691846"/>
              <a:gd name="connsiteX2" fmla="*/ 383406 w 383406"/>
              <a:gd name="connsiteY2" fmla="*/ 686420 h 1691846"/>
              <a:gd name="connsiteX3" fmla="*/ 383406 w 383406"/>
              <a:gd name="connsiteY3" fmla="*/ 1691846 h 1691846"/>
              <a:gd name="connsiteX4" fmla="*/ 199737 w 383406"/>
              <a:gd name="connsiteY4" fmla="*/ 914400 h 1691846"/>
              <a:gd name="connsiteX5" fmla="*/ 0 w 383406"/>
              <a:gd name="connsiteY5" fmla="*/ 914400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83669 w 383406"/>
              <a:gd name="connsiteY1" fmla="*/ 777446 h 1691846"/>
              <a:gd name="connsiteX2" fmla="*/ 383406 w 383406"/>
              <a:gd name="connsiteY2" fmla="*/ 686420 h 1691846"/>
              <a:gd name="connsiteX3" fmla="*/ 383406 w 383406"/>
              <a:gd name="connsiteY3" fmla="*/ 1691846 h 1691846"/>
              <a:gd name="connsiteX4" fmla="*/ 199737 w 383406"/>
              <a:gd name="connsiteY4" fmla="*/ 914400 h 1691846"/>
              <a:gd name="connsiteX5" fmla="*/ 20688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83669 w 383406"/>
              <a:gd name="connsiteY1" fmla="*/ 777446 h 1691846"/>
              <a:gd name="connsiteX2" fmla="*/ 383406 w 383406"/>
              <a:gd name="connsiteY2" fmla="*/ 686420 h 1691846"/>
              <a:gd name="connsiteX3" fmla="*/ 383406 w 383406"/>
              <a:gd name="connsiteY3" fmla="*/ 1691846 h 1691846"/>
              <a:gd name="connsiteX4" fmla="*/ 245250 w 383406"/>
              <a:gd name="connsiteY4" fmla="*/ 868887 h 1691846"/>
              <a:gd name="connsiteX5" fmla="*/ 20688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83669 w 383406"/>
              <a:gd name="connsiteY1" fmla="*/ 777446 h 1691846"/>
              <a:gd name="connsiteX2" fmla="*/ 383406 w 383406"/>
              <a:gd name="connsiteY2" fmla="*/ 686420 h 1691846"/>
              <a:gd name="connsiteX3" fmla="*/ 383406 w 383406"/>
              <a:gd name="connsiteY3" fmla="*/ 1691846 h 1691846"/>
              <a:gd name="connsiteX4" fmla="*/ 212150 w 383406"/>
              <a:gd name="connsiteY4" fmla="*/ 885437 h 1691846"/>
              <a:gd name="connsiteX5" fmla="*/ 20688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83669 w 383406"/>
              <a:gd name="connsiteY1" fmla="*/ 777446 h 1691846"/>
              <a:gd name="connsiteX2" fmla="*/ 375131 w 383406"/>
              <a:gd name="connsiteY2" fmla="*/ 636770 h 1691846"/>
              <a:gd name="connsiteX3" fmla="*/ 383406 w 383406"/>
              <a:gd name="connsiteY3" fmla="*/ 1691846 h 1691846"/>
              <a:gd name="connsiteX4" fmla="*/ 212150 w 383406"/>
              <a:gd name="connsiteY4" fmla="*/ 885437 h 1691846"/>
              <a:gd name="connsiteX5" fmla="*/ 20688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83669 w 383406"/>
              <a:gd name="connsiteY1" fmla="*/ 777446 h 1691846"/>
              <a:gd name="connsiteX2" fmla="*/ 318931 w 383406"/>
              <a:gd name="connsiteY2" fmla="*/ 538809 h 1691846"/>
              <a:gd name="connsiteX3" fmla="*/ 383406 w 383406"/>
              <a:gd name="connsiteY3" fmla="*/ 1691846 h 1691846"/>
              <a:gd name="connsiteX4" fmla="*/ 212150 w 383406"/>
              <a:gd name="connsiteY4" fmla="*/ 885437 h 1691846"/>
              <a:gd name="connsiteX5" fmla="*/ 20688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83669 w 383406"/>
              <a:gd name="connsiteY1" fmla="*/ 777446 h 1691846"/>
              <a:gd name="connsiteX2" fmla="*/ 318931 w 383406"/>
              <a:gd name="connsiteY2" fmla="*/ 538809 h 1691846"/>
              <a:gd name="connsiteX3" fmla="*/ 383406 w 383406"/>
              <a:gd name="connsiteY3" fmla="*/ 1691846 h 1691846"/>
              <a:gd name="connsiteX4" fmla="*/ 187172 w 383406"/>
              <a:gd name="connsiteY4" fmla="*/ 903248 h 1691846"/>
              <a:gd name="connsiteX5" fmla="*/ 20688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64938 w 383406"/>
              <a:gd name="connsiteY1" fmla="*/ 634959 h 1691846"/>
              <a:gd name="connsiteX2" fmla="*/ 318931 w 383406"/>
              <a:gd name="connsiteY2" fmla="*/ 538809 h 1691846"/>
              <a:gd name="connsiteX3" fmla="*/ 383406 w 383406"/>
              <a:gd name="connsiteY3" fmla="*/ 1691846 h 1691846"/>
              <a:gd name="connsiteX4" fmla="*/ 187172 w 383406"/>
              <a:gd name="connsiteY4" fmla="*/ 903248 h 1691846"/>
              <a:gd name="connsiteX5" fmla="*/ 20688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64938 w 383406"/>
              <a:gd name="connsiteY1" fmla="*/ 634959 h 1691846"/>
              <a:gd name="connsiteX2" fmla="*/ 318931 w 383406"/>
              <a:gd name="connsiteY2" fmla="*/ 538809 h 1691846"/>
              <a:gd name="connsiteX3" fmla="*/ 383406 w 383406"/>
              <a:gd name="connsiteY3" fmla="*/ 1691846 h 1691846"/>
              <a:gd name="connsiteX4" fmla="*/ 187172 w 383406"/>
              <a:gd name="connsiteY4" fmla="*/ 903248 h 1691846"/>
              <a:gd name="connsiteX5" fmla="*/ 51909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64938 w 383406"/>
              <a:gd name="connsiteY1" fmla="*/ 634959 h 1691846"/>
              <a:gd name="connsiteX2" fmla="*/ 300199 w 383406"/>
              <a:gd name="connsiteY2" fmla="*/ 538809 h 1691846"/>
              <a:gd name="connsiteX3" fmla="*/ 383406 w 383406"/>
              <a:gd name="connsiteY3" fmla="*/ 1691846 h 1691846"/>
              <a:gd name="connsiteX4" fmla="*/ 187172 w 383406"/>
              <a:gd name="connsiteY4" fmla="*/ 903248 h 1691846"/>
              <a:gd name="connsiteX5" fmla="*/ 51909 w 383406"/>
              <a:gd name="connsiteY5" fmla="*/ 1009564 h 1691846"/>
              <a:gd name="connsiteX6" fmla="*/ 0 w 383406"/>
              <a:gd name="connsiteY6" fmla="*/ 0 h 1691846"/>
              <a:gd name="connsiteX0" fmla="*/ 0 w 383406"/>
              <a:gd name="connsiteY0" fmla="*/ 0 h 1691846"/>
              <a:gd name="connsiteX1" fmla="*/ 164938 w 383406"/>
              <a:gd name="connsiteY1" fmla="*/ 634959 h 1691846"/>
              <a:gd name="connsiteX2" fmla="*/ 300199 w 383406"/>
              <a:gd name="connsiteY2" fmla="*/ 538809 h 1691846"/>
              <a:gd name="connsiteX3" fmla="*/ 383406 w 383406"/>
              <a:gd name="connsiteY3" fmla="*/ 1691846 h 1691846"/>
              <a:gd name="connsiteX4" fmla="*/ 187172 w 383406"/>
              <a:gd name="connsiteY4" fmla="*/ 903248 h 1691846"/>
              <a:gd name="connsiteX5" fmla="*/ 51909 w 383406"/>
              <a:gd name="connsiteY5" fmla="*/ 1009564 h 1691846"/>
              <a:gd name="connsiteX6" fmla="*/ 0 w 383406"/>
              <a:gd name="connsiteY6" fmla="*/ 0 h 1691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3406" h="1691846">
                <a:moveTo>
                  <a:pt x="0" y="0"/>
                </a:moveTo>
                <a:lnTo>
                  <a:pt x="164938" y="634959"/>
                </a:lnTo>
                <a:lnTo>
                  <a:pt x="300199" y="538809"/>
                </a:lnTo>
                <a:cubicBezTo>
                  <a:pt x="321692" y="899409"/>
                  <a:pt x="380648" y="1340154"/>
                  <a:pt x="383406" y="1691846"/>
                </a:cubicBezTo>
                <a:lnTo>
                  <a:pt x="187172" y="903248"/>
                </a:lnTo>
                <a:lnTo>
                  <a:pt x="51909" y="10095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27000" dist="88900" dir="8100000" algn="tr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grpSp>
        <p:nvGrpSpPr>
          <p:cNvPr id="1844" name="Group 60">
            <a:extLst>
              <a:ext uri="{FF2B5EF4-FFF2-40B4-BE49-F238E27FC236}">
                <a16:creationId xmlns:a16="http://schemas.microsoft.com/office/drawing/2014/main" id="{B5F31244-12CE-4AAA-B8F8-ABA85F276DBE}"/>
              </a:ext>
            </a:extLst>
          </p:cNvPr>
          <p:cNvGrpSpPr/>
          <p:nvPr/>
        </p:nvGrpSpPr>
        <p:grpSpPr>
          <a:xfrm>
            <a:off x="2753312" y="1579713"/>
            <a:ext cx="2038033" cy="1937082"/>
            <a:chOff x="3044974" y="1530457"/>
            <a:chExt cx="2038033" cy="1937082"/>
          </a:xfrm>
        </p:grpSpPr>
        <p:grpSp>
          <p:nvGrpSpPr>
            <p:cNvPr id="1845" name="Group 37">
              <a:extLst>
                <a:ext uri="{FF2B5EF4-FFF2-40B4-BE49-F238E27FC236}">
                  <a16:creationId xmlns:a16="http://schemas.microsoft.com/office/drawing/2014/main" id="{53DF9362-D8E5-40F1-AA88-AA4A05CAB1F0}"/>
                </a:ext>
              </a:extLst>
            </p:cNvPr>
            <p:cNvGrpSpPr/>
            <p:nvPr/>
          </p:nvGrpSpPr>
          <p:grpSpPr>
            <a:xfrm>
              <a:off x="3396535" y="1819712"/>
              <a:ext cx="1686472" cy="1647827"/>
              <a:chOff x="9372489" y="2123147"/>
              <a:chExt cx="1665405" cy="1627243"/>
            </a:xfrm>
          </p:grpSpPr>
          <p:sp>
            <p:nvSpPr>
              <p:cNvPr id="1848" name="Freeform: Shape 38">
                <a:extLst>
                  <a:ext uri="{FF2B5EF4-FFF2-40B4-BE49-F238E27FC236}">
                    <a16:creationId xmlns:a16="http://schemas.microsoft.com/office/drawing/2014/main" id="{4C2C993D-42FD-4F8B-9119-4DEB06327355}"/>
                  </a:ext>
                </a:extLst>
              </p:cNvPr>
              <p:cNvSpPr/>
              <p:nvPr/>
            </p:nvSpPr>
            <p:spPr>
              <a:xfrm>
                <a:off x="9372489" y="2123147"/>
                <a:ext cx="1665405" cy="1624085"/>
              </a:xfrm>
              <a:custGeom>
                <a:avLst/>
                <a:gdLst>
                  <a:gd name="connsiteX0" fmla="*/ 1158866 w 1665405"/>
                  <a:gd name="connsiteY0" fmla="*/ 1301 h 1624085"/>
                  <a:gd name="connsiteX1" fmla="*/ 1449853 w 1665405"/>
                  <a:gd name="connsiteY1" fmla="*/ 60843 h 1624085"/>
                  <a:gd name="connsiteX2" fmla="*/ 1662199 w 1665405"/>
                  <a:gd name="connsiteY2" fmla="*/ 444872 h 1624085"/>
                  <a:gd name="connsiteX3" fmla="*/ 1473734 w 1665405"/>
                  <a:gd name="connsiteY3" fmla="*/ 1180016 h 1624085"/>
                  <a:gd name="connsiteX4" fmla="*/ 1129075 w 1665405"/>
                  <a:gd name="connsiteY4" fmla="*/ 1620845 h 1624085"/>
                  <a:gd name="connsiteX5" fmla="*/ 837341 w 1665405"/>
                  <a:gd name="connsiteY5" fmla="*/ 1490469 h 1624085"/>
                  <a:gd name="connsiteX6" fmla="*/ 506236 w 1665405"/>
                  <a:gd name="connsiteY6" fmla="*/ 1624071 h 1624085"/>
                  <a:gd name="connsiteX7" fmla="*/ 275172 w 1665405"/>
                  <a:gd name="connsiteY7" fmla="*/ 1329756 h 1624085"/>
                  <a:gd name="connsiteX8" fmla="*/ 87998 w 1665405"/>
                  <a:gd name="connsiteY8" fmla="*/ 920553 h 1624085"/>
                  <a:gd name="connsiteX9" fmla="*/ 4201 w 1665405"/>
                  <a:gd name="connsiteY9" fmla="*/ 644746 h 1624085"/>
                  <a:gd name="connsiteX10" fmla="*/ 0 w 1665405"/>
                  <a:gd name="connsiteY10" fmla="*/ 600873 h 1624085"/>
                  <a:gd name="connsiteX11" fmla="*/ 35 w 1665405"/>
                  <a:gd name="connsiteY11" fmla="*/ 600866 h 1624085"/>
                  <a:gd name="connsiteX12" fmla="*/ 130601 w 1665405"/>
                  <a:gd name="connsiteY12" fmla="*/ 511446 h 1624085"/>
                  <a:gd name="connsiteX13" fmla="*/ 206659 w 1665405"/>
                  <a:gd name="connsiteY13" fmla="*/ 371664 h 1624085"/>
                  <a:gd name="connsiteX14" fmla="*/ 390981 w 1665405"/>
                  <a:gd name="connsiteY14" fmla="*/ 217491 h 1624085"/>
                  <a:gd name="connsiteX15" fmla="*/ 451964 w 1665405"/>
                  <a:gd name="connsiteY15" fmla="*/ 116765 h 1624085"/>
                  <a:gd name="connsiteX16" fmla="*/ 569821 w 1665405"/>
                  <a:gd name="connsiteY16" fmla="*/ 72226 h 1624085"/>
                  <a:gd name="connsiteX17" fmla="*/ 584896 w 1665405"/>
                  <a:gd name="connsiteY17" fmla="*/ 43073 h 1624085"/>
                  <a:gd name="connsiteX18" fmla="*/ 583260 w 1665405"/>
                  <a:gd name="connsiteY18" fmla="*/ 12250 h 1624085"/>
                  <a:gd name="connsiteX19" fmla="*/ 598865 w 1665405"/>
                  <a:gd name="connsiteY19" fmla="*/ 14542 h 1624085"/>
                  <a:gd name="connsiteX20" fmla="*/ 690829 w 1665405"/>
                  <a:gd name="connsiteY20" fmla="*/ 40834 h 1624085"/>
                  <a:gd name="connsiteX21" fmla="*/ 1058079 w 1665405"/>
                  <a:gd name="connsiteY21" fmla="*/ 16307 h 1624085"/>
                  <a:gd name="connsiteX22" fmla="*/ 1158866 w 1665405"/>
                  <a:gd name="connsiteY22" fmla="*/ 1301 h 1624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665405" h="1624085">
                    <a:moveTo>
                      <a:pt x="1158866" y="1301"/>
                    </a:moveTo>
                    <a:cubicBezTo>
                      <a:pt x="1258766" y="-5355"/>
                      <a:pt x="1355944" y="13404"/>
                      <a:pt x="1449853" y="60843"/>
                    </a:cubicBezTo>
                    <a:cubicBezTo>
                      <a:pt x="1593138" y="133130"/>
                      <a:pt x="1648645" y="295133"/>
                      <a:pt x="1662199" y="444872"/>
                    </a:cubicBezTo>
                    <a:cubicBezTo>
                      <a:pt x="1685434" y="703045"/>
                      <a:pt x="1578293" y="950244"/>
                      <a:pt x="1473734" y="1180016"/>
                    </a:cubicBezTo>
                    <a:cubicBezTo>
                      <a:pt x="1410482" y="1318783"/>
                      <a:pt x="1329803" y="1653116"/>
                      <a:pt x="1129075" y="1620845"/>
                    </a:cubicBezTo>
                    <a:cubicBezTo>
                      <a:pt x="1023870" y="1604064"/>
                      <a:pt x="947065" y="1488532"/>
                      <a:pt x="837341" y="1490469"/>
                    </a:cubicBezTo>
                    <a:cubicBezTo>
                      <a:pt x="719228" y="1492404"/>
                      <a:pt x="633386" y="1622136"/>
                      <a:pt x="506236" y="1624071"/>
                    </a:cubicBezTo>
                    <a:cubicBezTo>
                      <a:pt x="364242" y="1626008"/>
                      <a:pt x="322289" y="1433025"/>
                      <a:pt x="275172" y="1329756"/>
                    </a:cubicBezTo>
                    <a:cubicBezTo>
                      <a:pt x="212566" y="1192924"/>
                      <a:pt x="152541" y="1056094"/>
                      <a:pt x="87998" y="920553"/>
                    </a:cubicBezTo>
                    <a:cubicBezTo>
                      <a:pt x="48788" y="838261"/>
                      <a:pt x="18928" y="742990"/>
                      <a:pt x="4201" y="644746"/>
                    </a:cubicBezTo>
                    <a:lnTo>
                      <a:pt x="0" y="600873"/>
                    </a:lnTo>
                    <a:lnTo>
                      <a:pt x="35" y="600866"/>
                    </a:lnTo>
                    <a:cubicBezTo>
                      <a:pt x="41052" y="585320"/>
                      <a:pt x="123406" y="525836"/>
                      <a:pt x="130601" y="511446"/>
                    </a:cubicBezTo>
                    <a:cubicBezTo>
                      <a:pt x="157324" y="457315"/>
                      <a:pt x="134711" y="395646"/>
                      <a:pt x="206659" y="371664"/>
                    </a:cubicBezTo>
                    <a:cubicBezTo>
                      <a:pt x="289570" y="344255"/>
                      <a:pt x="345072" y="290123"/>
                      <a:pt x="390981" y="217491"/>
                    </a:cubicBezTo>
                    <a:cubicBezTo>
                      <a:pt x="410167" y="187342"/>
                      <a:pt x="423871" y="140063"/>
                      <a:pt x="451964" y="116765"/>
                    </a:cubicBezTo>
                    <a:cubicBezTo>
                      <a:pt x="486226" y="88672"/>
                      <a:pt x="537617" y="103061"/>
                      <a:pt x="569821" y="72226"/>
                    </a:cubicBezTo>
                    <a:cubicBezTo>
                      <a:pt x="577872" y="64689"/>
                      <a:pt x="582797" y="54411"/>
                      <a:pt x="584896" y="43073"/>
                    </a:cubicBezTo>
                    <a:lnTo>
                      <a:pt x="583260" y="12250"/>
                    </a:lnTo>
                    <a:lnTo>
                      <a:pt x="598865" y="14542"/>
                    </a:lnTo>
                    <a:cubicBezTo>
                      <a:pt x="629675" y="21309"/>
                      <a:pt x="660333" y="30184"/>
                      <a:pt x="690829" y="40834"/>
                    </a:cubicBezTo>
                    <a:cubicBezTo>
                      <a:pt x="822497" y="86659"/>
                      <a:pt x="930283" y="45352"/>
                      <a:pt x="1058079" y="16307"/>
                    </a:cubicBezTo>
                    <a:cubicBezTo>
                      <a:pt x="1091964" y="8562"/>
                      <a:pt x="1125566" y="3520"/>
                      <a:pt x="1158866" y="130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9200000" scaled="0"/>
              </a:gradFill>
              <a:ln w="3801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849" name="Freeform: Shape 39">
                <a:extLst>
                  <a:ext uri="{FF2B5EF4-FFF2-40B4-BE49-F238E27FC236}">
                    <a16:creationId xmlns:a16="http://schemas.microsoft.com/office/drawing/2014/main" id="{EE6A203A-227E-4D2C-8ABD-F6559E4AEC93}"/>
                  </a:ext>
                </a:extLst>
              </p:cNvPr>
              <p:cNvSpPr/>
              <p:nvPr/>
            </p:nvSpPr>
            <p:spPr>
              <a:xfrm>
                <a:off x="10124595" y="2396335"/>
                <a:ext cx="154904" cy="19363"/>
              </a:xfrm>
              <a:custGeom>
                <a:avLst/>
                <a:gdLst>
                  <a:gd name="connsiteX0" fmla="*/ 44549 w 91336"/>
                  <a:gd name="connsiteY0" fmla="*/ 13320 h 11417"/>
                  <a:gd name="connsiteX1" fmla="*/ 7253 w 91336"/>
                  <a:gd name="connsiteY1" fmla="*/ 10656 h 11417"/>
                  <a:gd name="connsiteX2" fmla="*/ 22 w 91336"/>
                  <a:gd name="connsiteY2" fmla="*/ 4947 h 11417"/>
                  <a:gd name="connsiteX3" fmla="*/ 7634 w 91336"/>
                  <a:gd name="connsiteY3" fmla="*/ 0 h 11417"/>
                  <a:gd name="connsiteX4" fmla="*/ 84889 w 91336"/>
                  <a:gd name="connsiteY4" fmla="*/ 0 h 11417"/>
                  <a:gd name="connsiteX5" fmla="*/ 92501 w 91336"/>
                  <a:gd name="connsiteY5" fmla="*/ 4947 h 11417"/>
                  <a:gd name="connsiteX6" fmla="*/ 84889 w 91336"/>
                  <a:gd name="connsiteY6" fmla="*/ 9895 h 11417"/>
                  <a:gd name="connsiteX7" fmla="*/ 44549 w 91336"/>
                  <a:gd name="connsiteY7" fmla="*/ 13320 h 11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336" h="11417">
                    <a:moveTo>
                      <a:pt x="44549" y="13320"/>
                    </a:moveTo>
                    <a:cubicBezTo>
                      <a:pt x="31990" y="14462"/>
                      <a:pt x="19812" y="12178"/>
                      <a:pt x="7253" y="10656"/>
                    </a:cubicBezTo>
                    <a:cubicBezTo>
                      <a:pt x="4208" y="10275"/>
                      <a:pt x="-358" y="9895"/>
                      <a:pt x="22" y="4947"/>
                    </a:cubicBezTo>
                    <a:cubicBezTo>
                      <a:pt x="403" y="761"/>
                      <a:pt x="4208" y="0"/>
                      <a:pt x="7634" y="0"/>
                    </a:cubicBezTo>
                    <a:cubicBezTo>
                      <a:pt x="33512" y="0"/>
                      <a:pt x="59011" y="0"/>
                      <a:pt x="84889" y="0"/>
                    </a:cubicBezTo>
                    <a:cubicBezTo>
                      <a:pt x="88314" y="0"/>
                      <a:pt x="92501" y="761"/>
                      <a:pt x="92501" y="4947"/>
                    </a:cubicBezTo>
                    <a:cubicBezTo>
                      <a:pt x="92501" y="9895"/>
                      <a:pt x="87934" y="9514"/>
                      <a:pt x="84889" y="9895"/>
                    </a:cubicBezTo>
                    <a:cubicBezTo>
                      <a:pt x="71569" y="12178"/>
                      <a:pt x="58249" y="14462"/>
                      <a:pt x="44549" y="1332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0" name="Freeform: Shape 40">
                <a:extLst>
                  <a:ext uri="{FF2B5EF4-FFF2-40B4-BE49-F238E27FC236}">
                    <a16:creationId xmlns:a16="http://schemas.microsoft.com/office/drawing/2014/main" id="{DEBC984F-55B8-4B55-ACAA-42388011B7C3}"/>
                  </a:ext>
                </a:extLst>
              </p:cNvPr>
              <p:cNvSpPr/>
              <p:nvPr/>
            </p:nvSpPr>
            <p:spPr>
              <a:xfrm>
                <a:off x="10342583" y="2564483"/>
                <a:ext cx="277535" cy="116176"/>
              </a:xfrm>
              <a:custGeom>
                <a:avLst/>
                <a:gdLst>
                  <a:gd name="connsiteX0" fmla="*/ 163086 w 163644"/>
                  <a:gd name="connsiteY0" fmla="*/ 54802 h 68502"/>
                  <a:gd name="connsiteX1" fmla="*/ 152811 w 163644"/>
                  <a:gd name="connsiteY1" fmla="*/ 50235 h 68502"/>
                  <a:gd name="connsiteX2" fmla="*/ 121604 w 163644"/>
                  <a:gd name="connsiteY2" fmla="*/ 55563 h 68502"/>
                  <a:gd name="connsiteX3" fmla="*/ 91539 w 163644"/>
                  <a:gd name="connsiteY3" fmla="*/ 50616 h 68502"/>
                  <a:gd name="connsiteX4" fmla="*/ 98770 w 163644"/>
                  <a:gd name="connsiteY4" fmla="*/ 46429 h 68502"/>
                  <a:gd name="connsiteX5" fmla="*/ 112090 w 163644"/>
                  <a:gd name="connsiteY5" fmla="*/ 19409 h 68502"/>
                  <a:gd name="connsiteX6" fmla="*/ 86211 w 163644"/>
                  <a:gd name="connsiteY6" fmla="*/ 0 h 68502"/>
                  <a:gd name="connsiteX7" fmla="*/ 63758 w 163644"/>
                  <a:gd name="connsiteY7" fmla="*/ 20551 h 68502"/>
                  <a:gd name="connsiteX8" fmla="*/ 62616 w 163644"/>
                  <a:gd name="connsiteY8" fmla="*/ 31968 h 68502"/>
                  <a:gd name="connsiteX9" fmla="*/ 51960 w 163644"/>
                  <a:gd name="connsiteY9" fmla="*/ 40340 h 68502"/>
                  <a:gd name="connsiteX10" fmla="*/ 22276 w 163644"/>
                  <a:gd name="connsiteY10" fmla="*/ 20931 h 68502"/>
                  <a:gd name="connsiteX11" fmla="*/ 13903 w 163644"/>
                  <a:gd name="connsiteY11" fmla="*/ 7611 h 68502"/>
                  <a:gd name="connsiteX12" fmla="*/ 4389 w 163644"/>
                  <a:gd name="connsiteY12" fmla="*/ 3806 h 68502"/>
                  <a:gd name="connsiteX13" fmla="*/ 583 w 163644"/>
                  <a:gd name="connsiteY13" fmla="*/ 13320 h 68502"/>
                  <a:gd name="connsiteX14" fmla="*/ 3247 w 163644"/>
                  <a:gd name="connsiteY14" fmla="*/ 20551 h 68502"/>
                  <a:gd name="connsiteX15" fmla="*/ 27223 w 163644"/>
                  <a:gd name="connsiteY15" fmla="*/ 47571 h 68502"/>
                  <a:gd name="connsiteX16" fmla="*/ 42827 w 163644"/>
                  <a:gd name="connsiteY16" fmla="*/ 54421 h 68502"/>
                  <a:gd name="connsiteX17" fmla="*/ 72130 w 163644"/>
                  <a:gd name="connsiteY17" fmla="*/ 57085 h 68502"/>
                  <a:gd name="connsiteX18" fmla="*/ 158139 w 163644"/>
                  <a:gd name="connsiteY18" fmla="*/ 64697 h 68502"/>
                  <a:gd name="connsiteX19" fmla="*/ 163086 w 163644"/>
                  <a:gd name="connsiteY19" fmla="*/ 54802 h 68502"/>
                  <a:gd name="connsiteX20" fmla="*/ 81264 w 163644"/>
                  <a:gd name="connsiteY20" fmla="*/ 36915 h 68502"/>
                  <a:gd name="connsiteX21" fmla="*/ 77078 w 163644"/>
                  <a:gd name="connsiteY21" fmla="*/ 28923 h 68502"/>
                  <a:gd name="connsiteX22" fmla="*/ 87734 w 163644"/>
                  <a:gd name="connsiteY22" fmla="*/ 15603 h 68502"/>
                  <a:gd name="connsiteX23" fmla="*/ 97248 w 163644"/>
                  <a:gd name="connsiteY23" fmla="*/ 25118 h 68502"/>
                  <a:gd name="connsiteX24" fmla="*/ 81264 w 163644"/>
                  <a:gd name="connsiteY24" fmla="*/ 36915 h 68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63644" h="68502">
                    <a:moveTo>
                      <a:pt x="163086" y="54802"/>
                    </a:moveTo>
                    <a:cubicBezTo>
                      <a:pt x="161564" y="49855"/>
                      <a:pt x="157378" y="49474"/>
                      <a:pt x="152811" y="50235"/>
                    </a:cubicBezTo>
                    <a:cubicBezTo>
                      <a:pt x="142536" y="52138"/>
                      <a:pt x="131880" y="54041"/>
                      <a:pt x="121604" y="55563"/>
                    </a:cubicBezTo>
                    <a:cubicBezTo>
                      <a:pt x="111709" y="56705"/>
                      <a:pt x="101815" y="55944"/>
                      <a:pt x="91539" y="50616"/>
                    </a:cubicBezTo>
                    <a:cubicBezTo>
                      <a:pt x="94965" y="48713"/>
                      <a:pt x="96867" y="47571"/>
                      <a:pt x="98770" y="46429"/>
                    </a:cubicBezTo>
                    <a:cubicBezTo>
                      <a:pt x="110568" y="39199"/>
                      <a:pt x="115135" y="30065"/>
                      <a:pt x="112090" y="19409"/>
                    </a:cubicBezTo>
                    <a:cubicBezTo>
                      <a:pt x="109045" y="9134"/>
                      <a:pt x="96867" y="0"/>
                      <a:pt x="86211" y="0"/>
                    </a:cubicBezTo>
                    <a:cubicBezTo>
                      <a:pt x="75175" y="0"/>
                      <a:pt x="67183" y="7231"/>
                      <a:pt x="63758" y="20551"/>
                    </a:cubicBezTo>
                    <a:cubicBezTo>
                      <a:pt x="62997" y="24356"/>
                      <a:pt x="62236" y="28162"/>
                      <a:pt x="62616" y="31968"/>
                    </a:cubicBezTo>
                    <a:cubicBezTo>
                      <a:pt x="62997" y="39960"/>
                      <a:pt x="58811" y="41863"/>
                      <a:pt x="51960" y="40340"/>
                    </a:cubicBezTo>
                    <a:cubicBezTo>
                      <a:pt x="39401" y="37676"/>
                      <a:pt x="29507" y="31207"/>
                      <a:pt x="22276" y="20931"/>
                    </a:cubicBezTo>
                    <a:cubicBezTo>
                      <a:pt x="19231" y="16745"/>
                      <a:pt x="16948" y="11798"/>
                      <a:pt x="13903" y="7611"/>
                    </a:cubicBezTo>
                    <a:cubicBezTo>
                      <a:pt x="11620" y="4186"/>
                      <a:pt x="8575" y="1903"/>
                      <a:pt x="4389" y="3806"/>
                    </a:cubicBezTo>
                    <a:cubicBezTo>
                      <a:pt x="583" y="5709"/>
                      <a:pt x="-939" y="9134"/>
                      <a:pt x="583" y="13320"/>
                    </a:cubicBezTo>
                    <a:cubicBezTo>
                      <a:pt x="1344" y="15984"/>
                      <a:pt x="2486" y="18267"/>
                      <a:pt x="3247" y="20551"/>
                    </a:cubicBezTo>
                    <a:cubicBezTo>
                      <a:pt x="7814" y="32729"/>
                      <a:pt x="16948" y="40340"/>
                      <a:pt x="27223" y="47571"/>
                    </a:cubicBezTo>
                    <a:cubicBezTo>
                      <a:pt x="31029" y="52518"/>
                      <a:pt x="37879" y="51377"/>
                      <a:pt x="42827" y="54421"/>
                    </a:cubicBezTo>
                    <a:cubicBezTo>
                      <a:pt x="52341" y="59369"/>
                      <a:pt x="62236" y="58988"/>
                      <a:pt x="72130" y="57085"/>
                    </a:cubicBezTo>
                    <a:cubicBezTo>
                      <a:pt x="99151" y="77636"/>
                      <a:pt x="128455" y="71928"/>
                      <a:pt x="158139" y="64697"/>
                    </a:cubicBezTo>
                    <a:cubicBezTo>
                      <a:pt x="161945" y="63174"/>
                      <a:pt x="164989" y="59749"/>
                      <a:pt x="163086" y="54802"/>
                    </a:cubicBezTo>
                    <a:close/>
                    <a:moveTo>
                      <a:pt x="81264" y="36915"/>
                    </a:moveTo>
                    <a:cubicBezTo>
                      <a:pt x="76317" y="36154"/>
                      <a:pt x="77078" y="32348"/>
                      <a:pt x="77078" y="28923"/>
                    </a:cubicBezTo>
                    <a:cubicBezTo>
                      <a:pt x="79361" y="23595"/>
                      <a:pt x="78219" y="15223"/>
                      <a:pt x="87734" y="15603"/>
                    </a:cubicBezTo>
                    <a:cubicBezTo>
                      <a:pt x="93062" y="15984"/>
                      <a:pt x="96867" y="19409"/>
                      <a:pt x="97248" y="25118"/>
                    </a:cubicBezTo>
                    <a:cubicBezTo>
                      <a:pt x="97628" y="30065"/>
                      <a:pt x="86972" y="38057"/>
                      <a:pt x="81264" y="36915"/>
                    </a:cubicBezTo>
                    <a:close/>
                  </a:path>
                </a:pathLst>
              </a:custGeom>
              <a:solidFill>
                <a:srgbClr val="8E8E8E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1" name="Freeform: Shape 41">
                <a:extLst>
                  <a:ext uri="{FF2B5EF4-FFF2-40B4-BE49-F238E27FC236}">
                    <a16:creationId xmlns:a16="http://schemas.microsoft.com/office/drawing/2014/main" id="{310B861D-B09A-4B70-A272-BB60B42A9751}"/>
                  </a:ext>
                </a:extLst>
              </p:cNvPr>
              <p:cNvSpPr/>
              <p:nvPr/>
            </p:nvSpPr>
            <p:spPr>
              <a:xfrm>
                <a:off x="10040697" y="3043055"/>
                <a:ext cx="322714" cy="122631"/>
              </a:xfrm>
              <a:custGeom>
                <a:avLst/>
                <a:gdLst>
                  <a:gd name="connsiteX0" fmla="*/ 174699 w 190284"/>
                  <a:gd name="connsiteY0" fmla="*/ 66980 h 72308"/>
                  <a:gd name="connsiteX1" fmla="*/ 137784 w 190284"/>
                  <a:gd name="connsiteY1" fmla="*/ 27020 h 72308"/>
                  <a:gd name="connsiteX2" fmla="*/ 54439 w 190284"/>
                  <a:gd name="connsiteY2" fmla="*/ 27401 h 72308"/>
                  <a:gd name="connsiteX3" fmla="*/ 21330 w 190284"/>
                  <a:gd name="connsiteY3" fmla="*/ 59369 h 72308"/>
                  <a:gd name="connsiteX4" fmla="*/ 6488 w 190284"/>
                  <a:gd name="connsiteY4" fmla="*/ 69264 h 72308"/>
                  <a:gd name="connsiteX5" fmla="*/ 2682 w 190284"/>
                  <a:gd name="connsiteY5" fmla="*/ 50996 h 72308"/>
                  <a:gd name="connsiteX6" fmla="*/ 49873 w 190284"/>
                  <a:gd name="connsiteY6" fmla="*/ 7992 h 72308"/>
                  <a:gd name="connsiteX7" fmla="*/ 143493 w 190284"/>
                  <a:gd name="connsiteY7" fmla="*/ 7992 h 72308"/>
                  <a:gd name="connsiteX8" fmla="*/ 191825 w 190284"/>
                  <a:gd name="connsiteY8" fmla="*/ 54421 h 72308"/>
                  <a:gd name="connsiteX9" fmla="*/ 190303 w 190284"/>
                  <a:gd name="connsiteY9" fmla="*/ 70025 h 72308"/>
                  <a:gd name="connsiteX10" fmla="*/ 174699 w 190284"/>
                  <a:gd name="connsiteY10" fmla="*/ 66980 h 723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0284" h="72308">
                    <a:moveTo>
                      <a:pt x="174699" y="66980"/>
                    </a:moveTo>
                    <a:cubicBezTo>
                      <a:pt x="170133" y="46429"/>
                      <a:pt x="156432" y="34251"/>
                      <a:pt x="137784" y="27020"/>
                    </a:cubicBezTo>
                    <a:cubicBezTo>
                      <a:pt x="110003" y="16745"/>
                      <a:pt x="82221" y="17126"/>
                      <a:pt x="54439" y="27401"/>
                    </a:cubicBezTo>
                    <a:cubicBezTo>
                      <a:pt x="39217" y="33110"/>
                      <a:pt x="26658" y="43004"/>
                      <a:pt x="21330" y="59369"/>
                    </a:cubicBezTo>
                    <a:cubicBezTo>
                      <a:pt x="18285" y="65458"/>
                      <a:pt x="15241" y="73069"/>
                      <a:pt x="6488" y="69264"/>
                    </a:cubicBezTo>
                    <a:cubicBezTo>
                      <a:pt x="-2646" y="65458"/>
                      <a:pt x="-362" y="57847"/>
                      <a:pt x="2682" y="50996"/>
                    </a:cubicBezTo>
                    <a:cubicBezTo>
                      <a:pt x="11816" y="29684"/>
                      <a:pt x="28180" y="15603"/>
                      <a:pt x="49873" y="7992"/>
                    </a:cubicBezTo>
                    <a:cubicBezTo>
                      <a:pt x="81079" y="-2664"/>
                      <a:pt x="112286" y="-2664"/>
                      <a:pt x="143493" y="7992"/>
                    </a:cubicBezTo>
                    <a:cubicBezTo>
                      <a:pt x="166327" y="15984"/>
                      <a:pt x="183072" y="31207"/>
                      <a:pt x="191825" y="54421"/>
                    </a:cubicBezTo>
                    <a:cubicBezTo>
                      <a:pt x="193728" y="59749"/>
                      <a:pt x="196011" y="65458"/>
                      <a:pt x="190303" y="70025"/>
                    </a:cubicBezTo>
                    <a:cubicBezTo>
                      <a:pt x="184214" y="74972"/>
                      <a:pt x="179266" y="71547"/>
                      <a:pt x="174699" y="6698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2" name="Freeform: Shape 42">
                <a:extLst>
                  <a:ext uri="{FF2B5EF4-FFF2-40B4-BE49-F238E27FC236}">
                    <a16:creationId xmlns:a16="http://schemas.microsoft.com/office/drawing/2014/main" id="{22848ADA-3324-450C-AB7F-A2EE54D6CC8C}"/>
                  </a:ext>
                </a:extLst>
              </p:cNvPr>
              <p:cNvSpPr/>
              <p:nvPr/>
            </p:nvSpPr>
            <p:spPr>
              <a:xfrm>
                <a:off x="10498982" y="2855234"/>
                <a:ext cx="303351" cy="303351"/>
              </a:xfrm>
              <a:custGeom>
                <a:avLst/>
                <a:gdLst>
                  <a:gd name="connsiteX0" fmla="*/ 181151 w 178867"/>
                  <a:gd name="connsiteY0" fmla="*/ 90575 h 178867"/>
                  <a:gd name="connsiteX1" fmla="*/ 90575 w 178867"/>
                  <a:gd name="connsiteY1" fmla="*/ 181151 h 178867"/>
                  <a:gd name="connsiteX2" fmla="*/ 0 w 178867"/>
                  <a:gd name="connsiteY2" fmla="*/ 90575 h 178867"/>
                  <a:gd name="connsiteX3" fmla="*/ 90575 w 178867"/>
                  <a:gd name="connsiteY3" fmla="*/ 0 h 178867"/>
                  <a:gd name="connsiteX4" fmla="*/ 181151 w 178867"/>
                  <a:gd name="connsiteY4" fmla="*/ 90575 h 1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867" h="178867">
                    <a:moveTo>
                      <a:pt x="181151" y="90575"/>
                    </a:moveTo>
                    <a:cubicBezTo>
                      <a:pt x="181151" y="140599"/>
                      <a:pt x="140599" y="181151"/>
                      <a:pt x="90575" y="181151"/>
                    </a:cubicBezTo>
                    <a:cubicBezTo>
                      <a:pt x="40552" y="181151"/>
                      <a:pt x="0" y="140599"/>
                      <a:pt x="0" y="90575"/>
                    </a:cubicBezTo>
                    <a:cubicBezTo>
                      <a:pt x="0" y="40552"/>
                      <a:pt x="40552" y="0"/>
                      <a:pt x="90575" y="0"/>
                    </a:cubicBezTo>
                    <a:cubicBezTo>
                      <a:pt x="140599" y="0"/>
                      <a:pt x="181151" y="40552"/>
                      <a:pt x="181151" y="90575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3" name="Freeform: Shape 43">
                <a:extLst>
                  <a:ext uri="{FF2B5EF4-FFF2-40B4-BE49-F238E27FC236}">
                    <a16:creationId xmlns:a16="http://schemas.microsoft.com/office/drawing/2014/main" id="{F69240EE-0598-4E01-A3A5-40625A8520F3}"/>
                  </a:ext>
                </a:extLst>
              </p:cNvPr>
              <p:cNvSpPr/>
              <p:nvPr/>
            </p:nvSpPr>
            <p:spPr>
              <a:xfrm>
                <a:off x="10404750" y="2768101"/>
                <a:ext cx="116176" cy="161357"/>
              </a:xfrm>
              <a:custGeom>
                <a:avLst/>
                <a:gdLst>
                  <a:gd name="connsiteX0" fmla="*/ 70786 w 68502"/>
                  <a:gd name="connsiteY0" fmla="*/ 48332 h 95142"/>
                  <a:gd name="connsiteX1" fmla="*/ 35393 w 68502"/>
                  <a:gd name="connsiteY1" fmla="*/ 96664 h 95142"/>
                  <a:gd name="connsiteX2" fmla="*/ 0 w 68502"/>
                  <a:gd name="connsiteY2" fmla="*/ 48332 h 95142"/>
                  <a:gd name="connsiteX3" fmla="*/ 35393 w 68502"/>
                  <a:gd name="connsiteY3" fmla="*/ 0 h 95142"/>
                  <a:gd name="connsiteX4" fmla="*/ 70786 w 68502"/>
                  <a:gd name="connsiteY4" fmla="*/ 48332 h 95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502" h="95142">
                    <a:moveTo>
                      <a:pt x="70786" y="48332"/>
                    </a:moveTo>
                    <a:cubicBezTo>
                      <a:pt x="70786" y="75025"/>
                      <a:pt x="54940" y="96664"/>
                      <a:pt x="35393" y="96664"/>
                    </a:cubicBezTo>
                    <a:cubicBezTo>
                      <a:pt x="15846" y="96664"/>
                      <a:pt x="0" y="75025"/>
                      <a:pt x="0" y="48332"/>
                    </a:cubicBezTo>
                    <a:cubicBezTo>
                      <a:pt x="0" y="21639"/>
                      <a:pt x="15846" y="0"/>
                      <a:pt x="35393" y="0"/>
                    </a:cubicBezTo>
                    <a:cubicBezTo>
                      <a:pt x="54940" y="0"/>
                      <a:pt x="70786" y="21639"/>
                      <a:pt x="70786" y="48332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4" name="Freeform: Shape 44">
                <a:extLst>
                  <a:ext uri="{FF2B5EF4-FFF2-40B4-BE49-F238E27FC236}">
                    <a16:creationId xmlns:a16="http://schemas.microsoft.com/office/drawing/2014/main" id="{98BEE7B8-EE37-4E30-B75F-A6500405A97E}"/>
                  </a:ext>
                </a:extLst>
              </p:cNvPr>
              <p:cNvSpPr/>
              <p:nvPr/>
            </p:nvSpPr>
            <p:spPr>
              <a:xfrm>
                <a:off x="9841290" y="2768101"/>
                <a:ext cx="116176" cy="161357"/>
              </a:xfrm>
              <a:custGeom>
                <a:avLst/>
                <a:gdLst>
                  <a:gd name="connsiteX0" fmla="*/ 70786 w 68502"/>
                  <a:gd name="connsiteY0" fmla="*/ 48332 h 95142"/>
                  <a:gd name="connsiteX1" fmla="*/ 35393 w 68502"/>
                  <a:gd name="connsiteY1" fmla="*/ 96664 h 95142"/>
                  <a:gd name="connsiteX2" fmla="*/ 0 w 68502"/>
                  <a:gd name="connsiteY2" fmla="*/ 48332 h 95142"/>
                  <a:gd name="connsiteX3" fmla="*/ 35393 w 68502"/>
                  <a:gd name="connsiteY3" fmla="*/ 0 h 95142"/>
                  <a:gd name="connsiteX4" fmla="*/ 70786 w 68502"/>
                  <a:gd name="connsiteY4" fmla="*/ 48332 h 95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502" h="95142">
                    <a:moveTo>
                      <a:pt x="70786" y="48332"/>
                    </a:moveTo>
                    <a:cubicBezTo>
                      <a:pt x="70786" y="75025"/>
                      <a:pt x="54940" y="96664"/>
                      <a:pt x="35393" y="96664"/>
                    </a:cubicBezTo>
                    <a:cubicBezTo>
                      <a:pt x="15846" y="96664"/>
                      <a:pt x="0" y="75025"/>
                      <a:pt x="0" y="48332"/>
                    </a:cubicBezTo>
                    <a:cubicBezTo>
                      <a:pt x="0" y="21639"/>
                      <a:pt x="15846" y="0"/>
                      <a:pt x="35393" y="0"/>
                    </a:cubicBezTo>
                    <a:cubicBezTo>
                      <a:pt x="54940" y="0"/>
                      <a:pt x="70786" y="21639"/>
                      <a:pt x="70786" y="48332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5" name="Freeform: Shape 45">
                <a:extLst>
                  <a:ext uri="{FF2B5EF4-FFF2-40B4-BE49-F238E27FC236}">
                    <a16:creationId xmlns:a16="http://schemas.microsoft.com/office/drawing/2014/main" id="{7DCA049D-1EE0-454A-B96F-29F080715EA0}"/>
                  </a:ext>
                </a:extLst>
              </p:cNvPr>
              <p:cNvSpPr/>
              <p:nvPr/>
            </p:nvSpPr>
            <p:spPr>
              <a:xfrm>
                <a:off x="9555365" y="2855234"/>
                <a:ext cx="303351" cy="303351"/>
              </a:xfrm>
              <a:custGeom>
                <a:avLst/>
                <a:gdLst>
                  <a:gd name="connsiteX0" fmla="*/ 181151 w 178867"/>
                  <a:gd name="connsiteY0" fmla="*/ 90575 h 178867"/>
                  <a:gd name="connsiteX1" fmla="*/ 90575 w 178867"/>
                  <a:gd name="connsiteY1" fmla="*/ 181151 h 178867"/>
                  <a:gd name="connsiteX2" fmla="*/ 0 w 178867"/>
                  <a:gd name="connsiteY2" fmla="*/ 90575 h 178867"/>
                  <a:gd name="connsiteX3" fmla="*/ 90575 w 178867"/>
                  <a:gd name="connsiteY3" fmla="*/ 0 h 178867"/>
                  <a:gd name="connsiteX4" fmla="*/ 181151 w 178867"/>
                  <a:gd name="connsiteY4" fmla="*/ 90575 h 1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867" h="178867">
                    <a:moveTo>
                      <a:pt x="181151" y="90575"/>
                    </a:moveTo>
                    <a:cubicBezTo>
                      <a:pt x="181151" y="140599"/>
                      <a:pt x="140599" y="181151"/>
                      <a:pt x="90575" y="181151"/>
                    </a:cubicBezTo>
                    <a:cubicBezTo>
                      <a:pt x="40552" y="181151"/>
                      <a:pt x="0" y="140599"/>
                      <a:pt x="0" y="90575"/>
                    </a:cubicBezTo>
                    <a:cubicBezTo>
                      <a:pt x="0" y="40552"/>
                      <a:pt x="40552" y="0"/>
                      <a:pt x="90575" y="0"/>
                    </a:cubicBezTo>
                    <a:cubicBezTo>
                      <a:pt x="140599" y="0"/>
                      <a:pt x="181151" y="40552"/>
                      <a:pt x="181151" y="90575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6" name="Freeform: Shape 46">
                <a:extLst>
                  <a:ext uri="{FF2B5EF4-FFF2-40B4-BE49-F238E27FC236}">
                    <a16:creationId xmlns:a16="http://schemas.microsoft.com/office/drawing/2014/main" id="{7B81548D-4DD1-4BEF-A0AD-84EB263EF5C6}"/>
                  </a:ext>
                </a:extLst>
              </p:cNvPr>
              <p:cNvSpPr/>
              <p:nvPr/>
            </p:nvSpPr>
            <p:spPr>
              <a:xfrm>
                <a:off x="9545400" y="3209419"/>
                <a:ext cx="1353799" cy="540971"/>
              </a:xfrm>
              <a:custGeom>
                <a:avLst/>
                <a:gdLst>
                  <a:gd name="connsiteX0" fmla="*/ 0 w 1353799"/>
                  <a:gd name="connsiteY0" fmla="*/ 0 h 540971"/>
                  <a:gd name="connsiteX1" fmla="*/ 1353799 w 1353799"/>
                  <a:gd name="connsiteY1" fmla="*/ 0 h 540971"/>
                  <a:gd name="connsiteX2" fmla="*/ 1311379 w 1353799"/>
                  <a:gd name="connsiteY2" fmla="*/ 96902 h 540971"/>
                  <a:gd name="connsiteX3" fmla="*/ 966720 w 1353799"/>
                  <a:gd name="connsiteY3" fmla="*/ 537731 h 540971"/>
                  <a:gd name="connsiteX4" fmla="*/ 674986 w 1353799"/>
                  <a:gd name="connsiteY4" fmla="*/ 407355 h 540971"/>
                  <a:gd name="connsiteX5" fmla="*/ 343881 w 1353799"/>
                  <a:gd name="connsiteY5" fmla="*/ 540957 h 540971"/>
                  <a:gd name="connsiteX6" fmla="*/ 112817 w 1353799"/>
                  <a:gd name="connsiteY6" fmla="*/ 246642 h 540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53799" h="540971">
                    <a:moveTo>
                      <a:pt x="0" y="0"/>
                    </a:moveTo>
                    <a:lnTo>
                      <a:pt x="1353799" y="0"/>
                    </a:lnTo>
                    <a:lnTo>
                      <a:pt x="1311379" y="96902"/>
                    </a:lnTo>
                    <a:cubicBezTo>
                      <a:pt x="1248127" y="235669"/>
                      <a:pt x="1167448" y="570002"/>
                      <a:pt x="966720" y="537731"/>
                    </a:cubicBezTo>
                    <a:cubicBezTo>
                      <a:pt x="861515" y="520950"/>
                      <a:pt x="784710" y="405418"/>
                      <a:pt x="674986" y="407355"/>
                    </a:cubicBezTo>
                    <a:cubicBezTo>
                      <a:pt x="556873" y="409290"/>
                      <a:pt x="471031" y="539022"/>
                      <a:pt x="343881" y="540957"/>
                    </a:cubicBezTo>
                    <a:cubicBezTo>
                      <a:pt x="201887" y="542894"/>
                      <a:pt x="159934" y="349911"/>
                      <a:pt x="112817" y="24664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bg1">
                      <a:lumMod val="95000"/>
                      <a:alpha val="0"/>
                    </a:schemeClr>
                  </a:gs>
                </a:gsLst>
                <a:lin ang="16200000" scaled="1"/>
                <a:tileRect/>
              </a:gradFill>
              <a:ln w="38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857" name="Freeform: Shape 47">
                <a:extLst>
                  <a:ext uri="{FF2B5EF4-FFF2-40B4-BE49-F238E27FC236}">
                    <a16:creationId xmlns:a16="http://schemas.microsoft.com/office/drawing/2014/main" id="{89A16480-4367-4CA2-AE1F-3779EC8DA131}"/>
                  </a:ext>
                </a:extLst>
              </p:cNvPr>
              <p:cNvSpPr/>
              <p:nvPr/>
            </p:nvSpPr>
            <p:spPr>
              <a:xfrm>
                <a:off x="9375104" y="2132440"/>
                <a:ext cx="665593" cy="681587"/>
              </a:xfrm>
              <a:custGeom>
                <a:avLst/>
                <a:gdLst>
                  <a:gd name="connsiteX0" fmla="*/ 583260 w 665593"/>
                  <a:gd name="connsiteY0" fmla="*/ 0 h 681587"/>
                  <a:gd name="connsiteX1" fmla="*/ 598865 w 665593"/>
                  <a:gd name="connsiteY1" fmla="*/ 2292 h 681587"/>
                  <a:gd name="connsiteX2" fmla="*/ 665593 w 665593"/>
                  <a:gd name="connsiteY2" fmla="*/ 21369 h 681587"/>
                  <a:gd name="connsiteX3" fmla="*/ 663059 w 665593"/>
                  <a:gd name="connsiteY3" fmla="*/ 21965 h 681587"/>
                  <a:gd name="connsiteX4" fmla="*/ 582681 w 665593"/>
                  <a:gd name="connsiteY4" fmla="*/ 50563 h 681587"/>
                  <a:gd name="connsiteX5" fmla="*/ 500575 w 665593"/>
                  <a:gd name="connsiteY5" fmla="*/ 186177 h 681587"/>
                  <a:gd name="connsiteX6" fmla="*/ 252411 w 665593"/>
                  <a:gd name="connsiteY6" fmla="*/ 393750 h 681587"/>
                  <a:gd name="connsiteX7" fmla="*/ 150010 w 665593"/>
                  <a:gd name="connsiteY7" fmla="*/ 581947 h 681587"/>
                  <a:gd name="connsiteX8" fmla="*/ 23623 w 665593"/>
                  <a:gd name="connsiteY8" fmla="*/ 677422 h 681587"/>
                  <a:gd name="connsiteX9" fmla="*/ 15364 w 665593"/>
                  <a:gd name="connsiteY9" fmla="*/ 681587 h 681587"/>
                  <a:gd name="connsiteX10" fmla="*/ 4201 w 665593"/>
                  <a:gd name="connsiteY10" fmla="*/ 632496 h 681587"/>
                  <a:gd name="connsiteX11" fmla="*/ 0 w 665593"/>
                  <a:gd name="connsiteY11" fmla="*/ 588623 h 681587"/>
                  <a:gd name="connsiteX12" fmla="*/ 35 w 665593"/>
                  <a:gd name="connsiteY12" fmla="*/ 588616 h 681587"/>
                  <a:gd name="connsiteX13" fmla="*/ 130601 w 665593"/>
                  <a:gd name="connsiteY13" fmla="*/ 499196 h 681587"/>
                  <a:gd name="connsiteX14" fmla="*/ 206659 w 665593"/>
                  <a:gd name="connsiteY14" fmla="*/ 359414 h 681587"/>
                  <a:gd name="connsiteX15" fmla="*/ 390981 w 665593"/>
                  <a:gd name="connsiteY15" fmla="*/ 205241 h 681587"/>
                  <a:gd name="connsiteX16" fmla="*/ 451964 w 665593"/>
                  <a:gd name="connsiteY16" fmla="*/ 104515 h 681587"/>
                  <a:gd name="connsiteX17" fmla="*/ 569821 w 665593"/>
                  <a:gd name="connsiteY17" fmla="*/ 59976 h 681587"/>
                  <a:gd name="connsiteX18" fmla="*/ 584896 w 665593"/>
                  <a:gd name="connsiteY18" fmla="*/ 30823 h 681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65593" h="681587">
                    <a:moveTo>
                      <a:pt x="583260" y="0"/>
                    </a:moveTo>
                    <a:lnTo>
                      <a:pt x="598865" y="2292"/>
                    </a:lnTo>
                    <a:lnTo>
                      <a:pt x="665593" y="21369"/>
                    </a:lnTo>
                    <a:lnTo>
                      <a:pt x="663059" y="21965"/>
                    </a:lnTo>
                    <a:cubicBezTo>
                      <a:pt x="634575" y="27039"/>
                      <a:pt x="605745" y="31652"/>
                      <a:pt x="582681" y="50563"/>
                    </a:cubicBezTo>
                    <a:cubicBezTo>
                      <a:pt x="544857" y="81931"/>
                      <a:pt x="526407" y="145585"/>
                      <a:pt x="500575" y="186177"/>
                    </a:cubicBezTo>
                    <a:cubicBezTo>
                      <a:pt x="438765" y="283966"/>
                      <a:pt x="364039" y="356847"/>
                      <a:pt x="252411" y="393750"/>
                    </a:cubicBezTo>
                    <a:cubicBezTo>
                      <a:pt x="155543" y="426038"/>
                      <a:pt x="185988" y="509067"/>
                      <a:pt x="150010" y="581947"/>
                    </a:cubicBezTo>
                    <a:cubicBezTo>
                      <a:pt x="142744" y="596478"/>
                      <a:pt x="78559" y="645159"/>
                      <a:pt x="23623" y="677422"/>
                    </a:cubicBezTo>
                    <a:lnTo>
                      <a:pt x="15364" y="681587"/>
                    </a:lnTo>
                    <a:lnTo>
                      <a:pt x="4201" y="632496"/>
                    </a:lnTo>
                    <a:lnTo>
                      <a:pt x="0" y="588623"/>
                    </a:lnTo>
                    <a:lnTo>
                      <a:pt x="35" y="588616"/>
                    </a:lnTo>
                    <a:cubicBezTo>
                      <a:pt x="41052" y="573070"/>
                      <a:pt x="123406" y="513586"/>
                      <a:pt x="130601" y="499196"/>
                    </a:cubicBezTo>
                    <a:cubicBezTo>
                      <a:pt x="157324" y="445065"/>
                      <a:pt x="134711" y="383396"/>
                      <a:pt x="206659" y="359414"/>
                    </a:cubicBezTo>
                    <a:cubicBezTo>
                      <a:pt x="289570" y="332005"/>
                      <a:pt x="345072" y="277873"/>
                      <a:pt x="390981" y="205241"/>
                    </a:cubicBezTo>
                    <a:cubicBezTo>
                      <a:pt x="410167" y="175092"/>
                      <a:pt x="423871" y="127813"/>
                      <a:pt x="451964" y="104515"/>
                    </a:cubicBezTo>
                    <a:cubicBezTo>
                      <a:pt x="486226" y="76422"/>
                      <a:pt x="537617" y="90811"/>
                      <a:pt x="569821" y="59976"/>
                    </a:cubicBezTo>
                    <a:cubicBezTo>
                      <a:pt x="577872" y="52439"/>
                      <a:pt x="582797" y="42161"/>
                      <a:pt x="584896" y="30823"/>
                    </a:cubicBezTo>
                    <a:close/>
                  </a:path>
                </a:pathLst>
              </a:custGeom>
              <a:solidFill>
                <a:schemeClr val="tx1"/>
              </a:solidFill>
              <a:ln w="3801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1846" name="Freeform: Shape 48">
              <a:extLst>
                <a:ext uri="{FF2B5EF4-FFF2-40B4-BE49-F238E27FC236}">
                  <a16:creationId xmlns:a16="http://schemas.microsoft.com/office/drawing/2014/main" id="{2F2984C7-F308-42A6-B499-5C1BDD224106}"/>
                </a:ext>
              </a:extLst>
            </p:cNvPr>
            <p:cNvSpPr/>
            <p:nvPr/>
          </p:nvSpPr>
          <p:spPr>
            <a:xfrm>
              <a:off x="3044974" y="1530457"/>
              <a:ext cx="674012" cy="735285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chemeClr val="accent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7" name="Arrow: Right 49">
              <a:extLst>
                <a:ext uri="{FF2B5EF4-FFF2-40B4-BE49-F238E27FC236}">
                  <a16:creationId xmlns:a16="http://schemas.microsoft.com/office/drawing/2014/main" id="{A6DB55ED-3EE9-4FA0-9EF2-8DDDEDD3FFCD}"/>
                </a:ext>
              </a:extLst>
            </p:cNvPr>
            <p:cNvSpPr/>
            <p:nvPr/>
          </p:nvSpPr>
          <p:spPr>
            <a:xfrm rot="2005346">
              <a:off x="3469507" y="1913592"/>
              <a:ext cx="302546" cy="235606"/>
            </a:xfrm>
            <a:prstGeom prst="right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68" name="TextBox 1867">
            <a:extLst>
              <a:ext uri="{FF2B5EF4-FFF2-40B4-BE49-F238E27FC236}">
                <a16:creationId xmlns:a16="http://schemas.microsoft.com/office/drawing/2014/main" id="{029A4326-884C-4DC3-9EE7-A656A1DACFB3}"/>
              </a:ext>
            </a:extLst>
          </p:cNvPr>
          <p:cNvSpPr txBox="1"/>
          <p:nvPr/>
        </p:nvSpPr>
        <p:spPr>
          <a:xfrm>
            <a:off x="3260812" y="3924995"/>
            <a:ext cx="1280160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69" name="TextBox 1868">
            <a:extLst>
              <a:ext uri="{FF2B5EF4-FFF2-40B4-BE49-F238E27FC236}">
                <a16:creationId xmlns:a16="http://schemas.microsoft.com/office/drawing/2014/main" id="{3F4048C8-A964-49ED-856B-62C13E408729}"/>
              </a:ext>
            </a:extLst>
          </p:cNvPr>
          <p:cNvSpPr txBox="1"/>
          <p:nvPr/>
        </p:nvSpPr>
        <p:spPr>
          <a:xfrm>
            <a:off x="869275" y="3924995"/>
            <a:ext cx="1280160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70" name="TextBox 1869">
            <a:extLst>
              <a:ext uri="{FF2B5EF4-FFF2-40B4-BE49-F238E27FC236}">
                <a16:creationId xmlns:a16="http://schemas.microsoft.com/office/drawing/2014/main" id="{79613AB7-7E1A-48A3-9FEA-282A33E26B14}"/>
              </a:ext>
            </a:extLst>
          </p:cNvPr>
          <p:cNvSpPr txBox="1"/>
          <p:nvPr/>
        </p:nvSpPr>
        <p:spPr>
          <a:xfrm>
            <a:off x="5667532" y="3924995"/>
            <a:ext cx="128016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871" name="그룹 23">
            <a:extLst>
              <a:ext uri="{FF2B5EF4-FFF2-40B4-BE49-F238E27FC236}">
                <a16:creationId xmlns:a16="http://schemas.microsoft.com/office/drawing/2014/main" id="{E404EA98-E106-4239-802B-6677FB0A08BE}"/>
              </a:ext>
            </a:extLst>
          </p:cNvPr>
          <p:cNvGrpSpPr/>
          <p:nvPr/>
        </p:nvGrpSpPr>
        <p:grpSpPr>
          <a:xfrm>
            <a:off x="3042260" y="4635983"/>
            <a:ext cx="1717264" cy="1686744"/>
            <a:chOff x="4986771" y="4655450"/>
            <a:chExt cx="1996552" cy="1686744"/>
          </a:xfrm>
        </p:grpSpPr>
        <p:sp>
          <p:nvSpPr>
            <p:cNvPr id="1872" name="TextBox 1871">
              <a:extLst>
                <a:ext uri="{FF2B5EF4-FFF2-40B4-BE49-F238E27FC236}">
                  <a16:creationId xmlns:a16="http://schemas.microsoft.com/office/drawing/2014/main" id="{92D945EE-0283-4AE0-B16E-AB95517881A9}"/>
                </a:ext>
              </a:extLst>
            </p:cNvPr>
            <p:cNvSpPr txBox="1"/>
            <p:nvPr/>
          </p:nvSpPr>
          <p:spPr>
            <a:xfrm>
              <a:off x="4986771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3" name="TextBox 1872">
              <a:extLst>
                <a:ext uri="{FF2B5EF4-FFF2-40B4-BE49-F238E27FC236}">
                  <a16:creationId xmlns:a16="http://schemas.microsoft.com/office/drawing/2014/main" id="{86D79938-F818-4FD2-B596-ED4E9477C9AC}"/>
                </a:ext>
              </a:extLst>
            </p:cNvPr>
            <p:cNvSpPr txBox="1"/>
            <p:nvPr/>
          </p:nvSpPr>
          <p:spPr>
            <a:xfrm>
              <a:off x="4986771" y="4957199"/>
              <a:ext cx="198929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4" name="그룹 27">
            <a:extLst>
              <a:ext uri="{FF2B5EF4-FFF2-40B4-BE49-F238E27FC236}">
                <a16:creationId xmlns:a16="http://schemas.microsoft.com/office/drawing/2014/main" id="{3EAFBE8D-320C-42CF-A306-4C2B5A5D0491}"/>
              </a:ext>
            </a:extLst>
          </p:cNvPr>
          <p:cNvGrpSpPr/>
          <p:nvPr/>
        </p:nvGrpSpPr>
        <p:grpSpPr>
          <a:xfrm>
            <a:off x="650723" y="4635983"/>
            <a:ext cx="1717264" cy="1686744"/>
            <a:chOff x="3059832" y="4655450"/>
            <a:chExt cx="1996552" cy="1686744"/>
          </a:xfrm>
        </p:grpSpPr>
        <p:sp>
          <p:nvSpPr>
            <p:cNvPr id="1875" name="TextBox 1874">
              <a:extLst>
                <a:ext uri="{FF2B5EF4-FFF2-40B4-BE49-F238E27FC236}">
                  <a16:creationId xmlns:a16="http://schemas.microsoft.com/office/drawing/2014/main" id="{29C5AF27-28A6-4E52-99B2-46498805F400}"/>
                </a:ext>
              </a:extLst>
            </p:cNvPr>
            <p:cNvSpPr txBox="1"/>
            <p:nvPr/>
          </p:nvSpPr>
          <p:spPr>
            <a:xfrm>
              <a:off x="3059832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6" name="TextBox 1875">
              <a:extLst>
                <a:ext uri="{FF2B5EF4-FFF2-40B4-BE49-F238E27FC236}">
                  <a16:creationId xmlns:a16="http://schemas.microsoft.com/office/drawing/2014/main" id="{33B63043-6FC8-4DA7-9A6A-9D5BE2C7C363}"/>
                </a:ext>
              </a:extLst>
            </p:cNvPr>
            <p:cNvSpPr txBox="1"/>
            <p:nvPr/>
          </p:nvSpPr>
          <p:spPr>
            <a:xfrm>
              <a:off x="3059832" y="4957199"/>
              <a:ext cx="198929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7" name="그룹 31">
            <a:extLst>
              <a:ext uri="{FF2B5EF4-FFF2-40B4-BE49-F238E27FC236}">
                <a16:creationId xmlns:a16="http://schemas.microsoft.com/office/drawing/2014/main" id="{4DA260EF-9AE3-42FA-82D4-E08342806E6B}"/>
              </a:ext>
            </a:extLst>
          </p:cNvPr>
          <p:cNvGrpSpPr/>
          <p:nvPr/>
        </p:nvGrpSpPr>
        <p:grpSpPr>
          <a:xfrm>
            <a:off x="5448980" y="4635983"/>
            <a:ext cx="1717264" cy="1686744"/>
            <a:chOff x="6913710" y="4655450"/>
            <a:chExt cx="1996552" cy="1686744"/>
          </a:xfrm>
        </p:grpSpPr>
        <p:sp>
          <p:nvSpPr>
            <p:cNvPr id="1878" name="TextBox 1877">
              <a:extLst>
                <a:ext uri="{FF2B5EF4-FFF2-40B4-BE49-F238E27FC236}">
                  <a16:creationId xmlns:a16="http://schemas.microsoft.com/office/drawing/2014/main" id="{30E062AE-4B19-48B2-BA27-AD38D1C2BAE6}"/>
                </a:ext>
              </a:extLst>
            </p:cNvPr>
            <p:cNvSpPr txBox="1"/>
            <p:nvPr/>
          </p:nvSpPr>
          <p:spPr>
            <a:xfrm>
              <a:off x="6913710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9" name="TextBox 1878">
              <a:extLst>
                <a:ext uri="{FF2B5EF4-FFF2-40B4-BE49-F238E27FC236}">
                  <a16:creationId xmlns:a16="http://schemas.microsoft.com/office/drawing/2014/main" id="{D648F542-0638-4430-B04B-25358A175F62}"/>
                </a:ext>
              </a:extLst>
            </p:cNvPr>
            <p:cNvSpPr txBox="1"/>
            <p:nvPr/>
          </p:nvSpPr>
          <p:spPr>
            <a:xfrm>
              <a:off x="6913710" y="4957199"/>
              <a:ext cx="198929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80" name="Oval 42">
            <a:extLst>
              <a:ext uri="{FF2B5EF4-FFF2-40B4-BE49-F238E27FC236}">
                <a16:creationId xmlns:a16="http://schemas.microsoft.com/office/drawing/2014/main" id="{056DABC4-0271-4933-851C-AD57521EA95F}"/>
              </a:ext>
            </a:extLst>
          </p:cNvPr>
          <p:cNvSpPr/>
          <p:nvPr/>
        </p:nvSpPr>
        <p:spPr>
          <a:xfrm>
            <a:off x="8043580" y="4082913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81" name="Oval 46">
            <a:extLst>
              <a:ext uri="{FF2B5EF4-FFF2-40B4-BE49-F238E27FC236}">
                <a16:creationId xmlns:a16="http://schemas.microsoft.com/office/drawing/2014/main" id="{6C7B9DD1-D705-4CCE-B0C0-E264125D3D7C}"/>
              </a:ext>
            </a:extLst>
          </p:cNvPr>
          <p:cNvSpPr/>
          <p:nvPr/>
        </p:nvSpPr>
        <p:spPr>
          <a:xfrm>
            <a:off x="8043580" y="2849975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82" name="Oval 47">
            <a:extLst>
              <a:ext uri="{FF2B5EF4-FFF2-40B4-BE49-F238E27FC236}">
                <a16:creationId xmlns:a16="http://schemas.microsoft.com/office/drawing/2014/main" id="{686BFAF7-9943-4423-81A1-23AFE8AF7537}"/>
              </a:ext>
            </a:extLst>
          </p:cNvPr>
          <p:cNvSpPr/>
          <p:nvPr/>
        </p:nvSpPr>
        <p:spPr>
          <a:xfrm>
            <a:off x="8043580" y="5315851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883" name="Group 63">
            <a:extLst>
              <a:ext uri="{FF2B5EF4-FFF2-40B4-BE49-F238E27FC236}">
                <a16:creationId xmlns:a16="http://schemas.microsoft.com/office/drawing/2014/main" id="{6EAADA3A-7946-4C1C-9CC8-367B7EBDF0C5}"/>
              </a:ext>
            </a:extLst>
          </p:cNvPr>
          <p:cNvGrpSpPr/>
          <p:nvPr/>
        </p:nvGrpSpPr>
        <p:grpSpPr>
          <a:xfrm>
            <a:off x="8873485" y="2642684"/>
            <a:ext cx="2876982" cy="1107996"/>
            <a:chOff x="2725123" y="4283314"/>
            <a:chExt cx="1292073" cy="1107996"/>
          </a:xfrm>
        </p:grpSpPr>
        <p:sp>
          <p:nvSpPr>
            <p:cNvPr id="1884" name="TextBox 1883">
              <a:extLst>
                <a:ext uri="{FF2B5EF4-FFF2-40B4-BE49-F238E27FC236}">
                  <a16:creationId xmlns:a16="http://schemas.microsoft.com/office/drawing/2014/main" id="{4EDEDF7F-F72B-4A7E-A64E-8139FA6C8E63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5" name="TextBox 1884">
              <a:extLst>
                <a:ext uri="{FF2B5EF4-FFF2-40B4-BE49-F238E27FC236}">
                  <a16:creationId xmlns:a16="http://schemas.microsoft.com/office/drawing/2014/main" id="{948EBCC4-6B82-4555-9F10-510B4BA802C9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6" name="Group 66">
            <a:extLst>
              <a:ext uri="{FF2B5EF4-FFF2-40B4-BE49-F238E27FC236}">
                <a16:creationId xmlns:a16="http://schemas.microsoft.com/office/drawing/2014/main" id="{E048F6AB-0B6F-41FC-A7E1-6C0C93087101}"/>
              </a:ext>
            </a:extLst>
          </p:cNvPr>
          <p:cNvGrpSpPr/>
          <p:nvPr/>
        </p:nvGrpSpPr>
        <p:grpSpPr>
          <a:xfrm>
            <a:off x="8873485" y="3875622"/>
            <a:ext cx="2876982" cy="1107996"/>
            <a:chOff x="2725123" y="4283314"/>
            <a:chExt cx="1292073" cy="1107996"/>
          </a:xfrm>
        </p:grpSpPr>
        <p:sp>
          <p:nvSpPr>
            <p:cNvPr id="1887" name="TextBox 1886">
              <a:extLst>
                <a:ext uri="{FF2B5EF4-FFF2-40B4-BE49-F238E27FC236}">
                  <a16:creationId xmlns:a16="http://schemas.microsoft.com/office/drawing/2014/main" id="{1277805C-FACA-466E-8A2F-4194C7F7993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8" name="TextBox 1887">
              <a:extLst>
                <a:ext uri="{FF2B5EF4-FFF2-40B4-BE49-F238E27FC236}">
                  <a16:creationId xmlns:a16="http://schemas.microsoft.com/office/drawing/2014/main" id="{C8C55ACF-6A96-4AEA-BDED-34300FB1E054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9" name="Group 69">
            <a:extLst>
              <a:ext uri="{FF2B5EF4-FFF2-40B4-BE49-F238E27FC236}">
                <a16:creationId xmlns:a16="http://schemas.microsoft.com/office/drawing/2014/main" id="{C790752D-2743-442E-9379-62805FB92D31}"/>
              </a:ext>
            </a:extLst>
          </p:cNvPr>
          <p:cNvGrpSpPr/>
          <p:nvPr/>
        </p:nvGrpSpPr>
        <p:grpSpPr>
          <a:xfrm>
            <a:off x="8873485" y="5108560"/>
            <a:ext cx="2876982" cy="1107996"/>
            <a:chOff x="2725123" y="4283314"/>
            <a:chExt cx="1292073" cy="1107996"/>
          </a:xfrm>
        </p:grpSpPr>
        <p:sp>
          <p:nvSpPr>
            <p:cNvPr id="1890" name="TextBox 1889">
              <a:extLst>
                <a:ext uri="{FF2B5EF4-FFF2-40B4-BE49-F238E27FC236}">
                  <a16:creationId xmlns:a16="http://schemas.microsoft.com/office/drawing/2014/main" id="{59EE1A9A-BF5E-4E6A-9237-C62E6F01405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1" name="TextBox 1890">
              <a:extLst>
                <a:ext uri="{FF2B5EF4-FFF2-40B4-BE49-F238E27FC236}">
                  <a16:creationId xmlns:a16="http://schemas.microsoft.com/office/drawing/2014/main" id="{4550B798-84C9-4C41-B515-1D445C44AC96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92" name="Freeform: Shape 120">
            <a:extLst>
              <a:ext uri="{FF2B5EF4-FFF2-40B4-BE49-F238E27FC236}">
                <a16:creationId xmlns:a16="http://schemas.microsoft.com/office/drawing/2014/main" id="{0512AD26-58EE-4962-9EEB-017431E7D185}"/>
              </a:ext>
            </a:extLst>
          </p:cNvPr>
          <p:cNvSpPr/>
          <p:nvPr/>
        </p:nvSpPr>
        <p:spPr>
          <a:xfrm>
            <a:off x="8193073" y="5483676"/>
            <a:ext cx="357765" cy="357764"/>
          </a:xfrm>
          <a:custGeom>
            <a:avLst/>
            <a:gdLst>
              <a:gd name="connsiteX0" fmla="*/ 1034741 w 1790700"/>
              <a:gd name="connsiteY0" fmla="*/ 744338 h 1790700"/>
              <a:gd name="connsiteX1" fmla="*/ 921393 w 1790700"/>
              <a:gd name="connsiteY1" fmla="*/ 776723 h 1790700"/>
              <a:gd name="connsiteX2" fmla="*/ 211780 w 1790700"/>
              <a:gd name="connsiteY2" fmla="*/ 1489193 h 1790700"/>
              <a:gd name="connsiteX3" fmla="*/ 88908 w 1790700"/>
              <a:gd name="connsiteY3" fmla="*/ 1559678 h 1790700"/>
              <a:gd name="connsiteX4" fmla="*/ 326 w 1790700"/>
              <a:gd name="connsiteY4" fmla="*/ 1466333 h 1790700"/>
              <a:gd name="connsiteX5" fmla="*/ 14613 w 1790700"/>
              <a:gd name="connsiteY5" fmla="*/ 1388228 h 1790700"/>
              <a:gd name="connsiteX6" fmla="*/ 371801 w 1790700"/>
              <a:gd name="connsiteY6" fmla="*/ 894833 h 1790700"/>
              <a:gd name="connsiteX7" fmla="*/ 1002355 w 1790700"/>
              <a:gd name="connsiteY7" fmla="*/ 422393 h 1790700"/>
              <a:gd name="connsiteX8" fmla="*/ 1047124 w 1790700"/>
              <a:gd name="connsiteY8" fmla="*/ 381435 h 1790700"/>
              <a:gd name="connsiteX9" fmla="*/ 1145230 w 1790700"/>
              <a:gd name="connsiteY9" fmla="*/ 247133 h 1790700"/>
              <a:gd name="connsiteX10" fmla="*/ 1700538 w 1790700"/>
              <a:gd name="connsiteY10" fmla="*/ 1388 h 1790700"/>
              <a:gd name="connsiteX11" fmla="*/ 1789120 w 1790700"/>
              <a:gd name="connsiteY11" fmla="*/ 83303 h 1790700"/>
              <a:gd name="connsiteX12" fmla="*/ 1711016 w 1790700"/>
              <a:gd name="connsiteY12" fmla="*/ 462398 h 1790700"/>
              <a:gd name="connsiteX13" fmla="*/ 1490988 w 1790700"/>
              <a:gd name="connsiteY13" fmla="*/ 686235 h 1790700"/>
              <a:gd name="connsiteX14" fmla="*/ 1324301 w 1790700"/>
              <a:gd name="connsiteY14" fmla="*/ 863401 h 1790700"/>
              <a:gd name="connsiteX15" fmla="*/ 708986 w 1790700"/>
              <a:gd name="connsiteY15" fmla="*/ 1595873 h 1790700"/>
              <a:gd name="connsiteX16" fmla="*/ 387041 w 1790700"/>
              <a:gd name="connsiteY16" fmla="*/ 1786373 h 1790700"/>
              <a:gd name="connsiteX17" fmla="*/ 264168 w 1790700"/>
              <a:gd name="connsiteY17" fmla="*/ 1762560 h 1790700"/>
              <a:gd name="connsiteX18" fmla="*/ 240355 w 1790700"/>
              <a:gd name="connsiteY18" fmla="*/ 1653023 h 1790700"/>
              <a:gd name="connsiteX19" fmla="*/ 313699 w 1790700"/>
              <a:gd name="connsiteY19" fmla="*/ 1576823 h 1790700"/>
              <a:gd name="connsiteX20" fmla="*/ 1017595 w 1790700"/>
              <a:gd name="connsiteY20" fmla="*/ 871021 h 1790700"/>
              <a:gd name="connsiteX21" fmla="*/ 1049028 w 1790700"/>
              <a:gd name="connsiteY21" fmla="*/ 757673 h 1790700"/>
              <a:gd name="connsiteX22" fmla="*/ 1034741 w 1790700"/>
              <a:gd name="connsiteY22" fmla="*/ 744338 h 1790700"/>
              <a:gd name="connsiteX23" fmla="*/ 1594811 w 1790700"/>
              <a:gd name="connsiteY23" fmla="*/ 202365 h 1790700"/>
              <a:gd name="connsiteX24" fmla="*/ 1375736 w 1790700"/>
              <a:gd name="connsiteY24" fmla="*/ 369053 h 1790700"/>
              <a:gd name="connsiteX25" fmla="*/ 1384308 w 1790700"/>
              <a:gd name="connsiteY25" fmla="*/ 416678 h 1790700"/>
              <a:gd name="connsiteX26" fmla="*/ 1429076 w 1790700"/>
              <a:gd name="connsiteY26" fmla="*/ 420488 h 1790700"/>
              <a:gd name="connsiteX27" fmla="*/ 1594811 w 1790700"/>
              <a:gd name="connsiteY27" fmla="*/ 202365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90700" h="1790700">
                <a:moveTo>
                  <a:pt x="1034741" y="744338"/>
                </a:moveTo>
                <a:cubicBezTo>
                  <a:pt x="996641" y="754815"/>
                  <a:pt x="954730" y="758626"/>
                  <a:pt x="921393" y="776723"/>
                </a:cubicBezTo>
                <a:cubicBezTo>
                  <a:pt x="618499" y="947221"/>
                  <a:pt x="387041" y="1191060"/>
                  <a:pt x="211780" y="1489193"/>
                </a:cubicBezTo>
                <a:cubicBezTo>
                  <a:pt x="180348" y="1543485"/>
                  <a:pt x="135580" y="1569203"/>
                  <a:pt x="88908" y="1559678"/>
                </a:cubicBezTo>
                <a:cubicBezTo>
                  <a:pt x="41283" y="1550153"/>
                  <a:pt x="5088" y="1515863"/>
                  <a:pt x="326" y="1466333"/>
                </a:cubicBezTo>
                <a:cubicBezTo>
                  <a:pt x="-1579" y="1440615"/>
                  <a:pt x="5088" y="1412993"/>
                  <a:pt x="14613" y="1388228"/>
                </a:cubicBezTo>
                <a:cubicBezTo>
                  <a:pt x="91766" y="1193918"/>
                  <a:pt x="224163" y="1037708"/>
                  <a:pt x="371801" y="894833"/>
                </a:cubicBezTo>
                <a:cubicBezTo>
                  <a:pt x="562301" y="711001"/>
                  <a:pt x="775661" y="557648"/>
                  <a:pt x="1002355" y="422393"/>
                </a:cubicBezTo>
                <a:cubicBezTo>
                  <a:pt x="1019501" y="411915"/>
                  <a:pt x="1034741" y="397628"/>
                  <a:pt x="1047124" y="381435"/>
                </a:cubicBezTo>
                <a:cubicBezTo>
                  <a:pt x="1081413" y="337621"/>
                  <a:pt x="1112845" y="291901"/>
                  <a:pt x="1145230" y="247133"/>
                </a:cubicBezTo>
                <a:cubicBezTo>
                  <a:pt x="1283343" y="58538"/>
                  <a:pt x="1474795" y="-10994"/>
                  <a:pt x="1700538" y="1388"/>
                </a:cubicBezTo>
                <a:cubicBezTo>
                  <a:pt x="1768166" y="5198"/>
                  <a:pt x="1777691" y="15676"/>
                  <a:pt x="1789120" y="83303"/>
                </a:cubicBezTo>
                <a:cubicBezTo>
                  <a:pt x="1811980" y="219510"/>
                  <a:pt x="1770070" y="342383"/>
                  <a:pt x="1711016" y="462398"/>
                </a:cubicBezTo>
                <a:cubicBezTo>
                  <a:pt x="1662438" y="562410"/>
                  <a:pt x="1581476" y="629085"/>
                  <a:pt x="1490988" y="686235"/>
                </a:cubicBezTo>
                <a:cubicBezTo>
                  <a:pt x="1419551" y="731003"/>
                  <a:pt x="1369068" y="791963"/>
                  <a:pt x="1324301" y="863401"/>
                </a:cubicBezTo>
                <a:cubicBezTo>
                  <a:pt x="1154755" y="1136768"/>
                  <a:pt x="960445" y="1391085"/>
                  <a:pt x="708986" y="1595873"/>
                </a:cubicBezTo>
                <a:cubicBezTo>
                  <a:pt x="611830" y="1675883"/>
                  <a:pt x="506103" y="1743510"/>
                  <a:pt x="387041" y="1786373"/>
                </a:cubicBezTo>
                <a:cubicBezTo>
                  <a:pt x="342274" y="1802565"/>
                  <a:pt x="299411" y="1797803"/>
                  <a:pt x="264168" y="1762560"/>
                </a:cubicBezTo>
                <a:cubicBezTo>
                  <a:pt x="232736" y="1731128"/>
                  <a:pt x="222258" y="1690171"/>
                  <a:pt x="240355" y="1653023"/>
                </a:cubicBezTo>
                <a:cubicBezTo>
                  <a:pt x="255596" y="1622543"/>
                  <a:pt x="284170" y="1594921"/>
                  <a:pt x="313699" y="1576823"/>
                </a:cubicBezTo>
                <a:cubicBezTo>
                  <a:pt x="607068" y="1399658"/>
                  <a:pt x="848051" y="1171058"/>
                  <a:pt x="1017595" y="871021"/>
                </a:cubicBezTo>
                <a:cubicBezTo>
                  <a:pt x="1036645" y="837683"/>
                  <a:pt x="1038551" y="795773"/>
                  <a:pt x="1049028" y="757673"/>
                </a:cubicBezTo>
                <a:cubicBezTo>
                  <a:pt x="1046170" y="754815"/>
                  <a:pt x="1040455" y="750053"/>
                  <a:pt x="1034741" y="744338"/>
                </a:cubicBezTo>
                <a:close/>
                <a:moveTo>
                  <a:pt x="1594811" y="202365"/>
                </a:moveTo>
                <a:cubicBezTo>
                  <a:pt x="1494799" y="240465"/>
                  <a:pt x="1414788" y="279518"/>
                  <a:pt x="1375736" y="369053"/>
                </a:cubicBezTo>
                <a:cubicBezTo>
                  <a:pt x="1370020" y="381435"/>
                  <a:pt x="1374783" y="406201"/>
                  <a:pt x="1384308" y="416678"/>
                </a:cubicBezTo>
                <a:cubicBezTo>
                  <a:pt x="1391928" y="425251"/>
                  <a:pt x="1416693" y="426203"/>
                  <a:pt x="1429076" y="420488"/>
                </a:cubicBezTo>
                <a:cubicBezTo>
                  <a:pt x="1517658" y="379531"/>
                  <a:pt x="1556711" y="299521"/>
                  <a:pt x="1594811" y="20236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93" name="Freeform: Shape 121">
            <a:extLst>
              <a:ext uri="{FF2B5EF4-FFF2-40B4-BE49-F238E27FC236}">
                <a16:creationId xmlns:a16="http://schemas.microsoft.com/office/drawing/2014/main" id="{4D7B6F48-2050-4A57-9CFD-8A204CDF3A08}"/>
              </a:ext>
            </a:extLst>
          </p:cNvPr>
          <p:cNvSpPr/>
          <p:nvPr/>
        </p:nvSpPr>
        <p:spPr>
          <a:xfrm rot="1800000">
            <a:off x="8269960" y="4238369"/>
            <a:ext cx="279741" cy="382503"/>
          </a:xfrm>
          <a:custGeom>
            <a:avLst/>
            <a:gdLst>
              <a:gd name="connsiteX0" fmla="*/ 835766 w 1400175"/>
              <a:gd name="connsiteY0" fmla="*/ 164306 h 1914525"/>
              <a:gd name="connsiteX1" fmla="*/ 855768 w 1400175"/>
              <a:gd name="connsiteY1" fmla="*/ 168116 h 1914525"/>
              <a:gd name="connsiteX2" fmla="*/ 1353926 w 1400175"/>
              <a:gd name="connsiteY2" fmla="*/ 235744 h 1914525"/>
              <a:gd name="connsiteX3" fmla="*/ 1409171 w 1400175"/>
              <a:gd name="connsiteY3" fmla="*/ 282416 h 1914525"/>
              <a:gd name="connsiteX4" fmla="*/ 1352021 w 1400175"/>
              <a:gd name="connsiteY4" fmla="*/ 327184 h 1914525"/>
              <a:gd name="connsiteX5" fmla="*/ 863388 w 1400175"/>
              <a:gd name="connsiteY5" fmla="*/ 397669 h 1914525"/>
              <a:gd name="connsiteX6" fmla="*/ 831956 w 1400175"/>
              <a:gd name="connsiteY6" fmla="*/ 431006 h 1914525"/>
              <a:gd name="connsiteX7" fmla="*/ 728133 w 1400175"/>
              <a:gd name="connsiteY7" fmla="*/ 556736 h 1914525"/>
              <a:gd name="connsiteX8" fmla="*/ 577638 w 1400175"/>
              <a:gd name="connsiteY8" fmla="*/ 706279 h 1914525"/>
              <a:gd name="connsiteX9" fmla="*/ 579543 w 1400175"/>
              <a:gd name="connsiteY9" fmla="*/ 743426 h 1914525"/>
              <a:gd name="connsiteX10" fmla="*/ 640504 w 1400175"/>
              <a:gd name="connsiteY10" fmla="*/ 1055847 h 1914525"/>
              <a:gd name="connsiteX11" fmla="*/ 613833 w 1400175"/>
              <a:gd name="connsiteY11" fmla="*/ 1123474 h 1914525"/>
              <a:gd name="connsiteX12" fmla="*/ 486199 w 1400175"/>
              <a:gd name="connsiteY12" fmla="*/ 1384459 h 1914525"/>
              <a:gd name="connsiteX13" fmla="*/ 487151 w 1400175"/>
              <a:gd name="connsiteY13" fmla="*/ 1451134 h 1914525"/>
              <a:gd name="connsiteX14" fmla="*/ 414761 w 1400175"/>
              <a:gd name="connsiteY14" fmla="*/ 1521619 h 1914525"/>
              <a:gd name="connsiteX15" fmla="*/ 354754 w 1400175"/>
              <a:gd name="connsiteY15" fmla="*/ 1521619 h 1914525"/>
              <a:gd name="connsiteX16" fmla="*/ 354754 w 1400175"/>
              <a:gd name="connsiteY16" fmla="*/ 1635919 h 1914525"/>
              <a:gd name="connsiteX17" fmla="*/ 354754 w 1400175"/>
              <a:gd name="connsiteY17" fmla="*/ 1859756 h 1914525"/>
              <a:gd name="connsiteX18" fmla="*/ 312843 w 1400175"/>
              <a:gd name="connsiteY18" fmla="*/ 1915001 h 1914525"/>
              <a:gd name="connsiteX19" fmla="*/ 270933 w 1400175"/>
              <a:gd name="connsiteY19" fmla="*/ 1857851 h 1914525"/>
              <a:gd name="connsiteX20" fmla="*/ 270933 w 1400175"/>
              <a:gd name="connsiteY20" fmla="*/ 1548289 h 1914525"/>
              <a:gd name="connsiteX21" fmla="*/ 268076 w 1400175"/>
              <a:gd name="connsiteY21" fmla="*/ 1521619 h 1914525"/>
              <a:gd name="connsiteX22" fmla="*/ 213783 w 1400175"/>
              <a:gd name="connsiteY22" fmla="*/ 1521619 h 1914525"/>
              <a:gd name="connsiteX23" fmla="*/ 146156 w 1400175"/>
              <a:gd name="connsiteY23" fmla="*/ 1453991 h 1914525"/>
              <a:gd name="connsiteX24" fmla="*/ 146156 w 1400175"/>
              <a:gd name="connsiteY24" fmla="*/ 830104 h 1914525"/>
              <a:gd name="connsiteX25" fmla="*/ 146156 w 1400175"/>
              <a:gd name="connsiteY25" fmla="*/ 565309 h 1914525"/>
              <a:gd name="connsiteX26" fmla="*/ 423 w 1400175"/>
              <a:gd name="connsiteY26" fmla="*/ 385286 h 1914525"/>
              <a:gd name="connsiteX27" fmla="*/ 423 w 1400175"/>
              <a:gd name="connsiteY27" fmla="*/ 137636 h 1914525"/>
              <a:gd name="connsiteX28" fmla="*/ 133773 w 1400175"/>
              <a:gd name="connsiteY28" fmla="*/ 1429 h 1914525"/>
              <a:gd name="connsiteX29" fmla="*/ 695749 w 1400175"/>
              <a:gd name="connsiteY29" fmla="*/ 1429 h 1914525"/>
              <a:gd name="connsiteX30" fmla="*/ 831004 w 1400175"/>
              <a:gd name="connsiteY30" fmla="*/ 130969 h 1914525"/>
              <a:gd name="connsiteX31" fmla="*/ 835766 w 1400175"/>
              <a:gd name="connsiteY31" fmla="*/ 164306 h 1914525"/>
              <a:gd name="connsiteX32" fmla="*/ 1110086 w 1400175"/>
              <a:gd name="connsiteY32" fmla="*/ 292894 h 1914525"/>
              <a:gd name="connsiteX33" fmla="*/ 1109133 w 1400175"/>
              <a:gd name="connsiteY33" fmla="*/ 267176 h 1914525"/>
              <a:gd name="connsiteX34" fmla="*/ 835766 w 1400175"/>
              <a:gd name="connsiteY34" fmla="*/ 244316 h 1914525"/>
              <a:gd name="connsiteX35" fmla="*/ 835766 w 1400175"/>
              <a:gd name="connsiteY35" fmla="*/ 320516 h 1914525"/>
              <a:gd name="connsiteX36" fmla="*/ 1110086 w 1400175"/>
              <a:gd name="connsiteY36" fmla="*/ 292894 h 1914525"/>
              <a:gd name="connsiteX37" fmla="*/ 483341 w 1400175"/>
              <a:gd name="connsiteY37" fmla="*/ 1097756 h 1914525"/>
              <a:gd name="connsiteX38" fmla="*/ 496676 w 1400175"/>
              <a:gd name="connsiteY38" fmla="*/ 1102519 h 1914525"/>
              <a:gd name="connsiteX39" fmla="*/ 551921 w 1400175"/>
              <a:gd name="connsiteY39" fmla="*/ 1033939 h 1914525"/>
              <a:gd name="connsiteX40" fmla="*/ 522393 w 1400175"/>
              <a:gd name="connsiteY40" fmla="*/ 884396 h 1914525"/>
              <a:gd name="connsiteX41" fmla="*/ 510011 w 1400175"/>
              <a:gd name="connsiteY41" fmla="*/ 884396 h 1914525"/>
              <a:gd name="connsiteX42" fmla="*/ 483341 w 1400175"/>
              <a:gd name="connsiteY42" fmla="*/ 1097756 h 191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400175" h="1914525">
                <a:moveTo>
                  <a:pt x="835766" y="164306"/>
                </a:moveTo>
                <a:cubicBezTo>
                  <a:pt x="844338" y="166211"/>
                  <a:pt x="850054" y="168116"/>
                  <a:pt x="855768" y="168116"/>
                </a:cubicBezTo>
                <a:cubicBezTo>
                  <a:pt x="1026266" y="156686"/>
                  <a:pt x="1188191" y="209074"/>
                  <a:pt x="1353926" y="235744"/>
                </a:cubicBezTo>
                <a:cubicBezTo>
                  <a:pt x="1381549" y="240506"/>
                  <a:pt x="1409171" y="246221"/>
                  <a:pt x="1409171" y="282416"/>
                </a:cubicBezTo>
                <a:cubicBezTo>
                  <a:pt x="1408218" y="319564"/>
                  <a:pt x="1378691" y="323374"/>
                  <a:pt x="1352021" y="327184"/>
                </a:cubicBezTo>
                <a:cubicBezTo>
                  <a:pt x="1189143" y="350996"/>
                  <a:pt x="1031029" y="405289"/>
                  <a:pt x="863388" y="397669"/>
                </a:cubicBezTo>
                <a:cubicBezTo>
                  <a:pt x="852911" y="397669"/>
                  <a:pt x="832908" y="418624"/>
                  <a:pt x="831956" y="431006"/>
                </a:cubicBezTo>
                <a:cubicBezTo>
                  <a:pt x="828146" y="499586"/>
                  <a:pt x="790999" y="537686"/>
                  <a:pt x="728133" y="556736"/>
                </a:cubicBezTo>
                <a:cubicBezTo>
                  <a:pt x="651933" y="579596"/>
                  <a:pt x="612881" y="641509"/>
                  <a:pt x="577638" y="706279"/>
                </a:cubicBezTo>
                <a:cubicBezTo>
                  <a:pt x="572876" y="715804"/>
                  <a:pt x="576686" y="731044"/>
                  <a:pt x="579543" y="743426"/>
                </a:cubicBezTo>
                <a:cubicBezTo>
                  <a:pt x="599546" y="848201"/>
                  <a:pt x="618596" y="952024"/>
                  <a:pt x="640504" y="1055847"/>
                </a:cubicBezTo>
                <a:cubicBezTo>
                  <a:pt x="647171" y="1087279"/>
                  <a:pt x="641456" y="1112044"/>
                  <a:pt x="613833" y="1123474"/>
                </a:cubicBezTo>
                <a:cubicBezTo>
                  <a:pt x="496676" y="1174909"/>
                  <a:pt x="467149" y="1267301"/>
                  <a:pt x="486199" y="1384459"/>
                </a:cubicBezTo>
                <a:cubicBezTo>
                  <a:pt x="490008" y="1406366"/>
                  <a:pt x="487151" y="1429226"/>
                  <a:pt x="487151" y="1451134"/>
                </a:cubicBezTo>
                <a:cubicBezTo>
                  <a:pt x="487151" y="1513047"/>
                  <a:pt x="478579" y="1521619"/>
                  <a:pt x="414761" y="1521619"/>
                </a:cubicBezTo>
                <a:cubicBezTo>
                  <a:pt x="397616" y="1521619"/>
                  <a:pt x="380471" y="1521619"/>
                  <a:pt x="354754" y="1521619"/>
                </a:cubicBezTo>
                <a:cubicBezTo>
                  <a:pt x="354754" y="1561624"/>
                  <a:pt x="354754" y="1598772"/>
                  <a:pt x="354754" y="1635919"/>
                </a:cubicBezTo>
                <a:cubicBezTo>
                  <a:pt x="354754" y="1710214"/>
                  <a:pt x="354754" y="1785461"/>
                  <a:pt x="354754" y="1859756"/>
                </a:cubicBezTo>
                <a:cubicBezTo>
                  <a:pt x="354754" y="1889284"/>
                  <a:pt x="349991" y="1915954"/>
                  <a:pt x="312843" y="1915001"/>
                </a:cubicBezTo>
                <a:cubicBezTo>
                  <a:pt x="276649" y="1914049"/>
                  <a:pt x="270933" y="1887379"/>
                  <a:pt x="270933" y="1857851"/>
                </a:cubicBezTo>
                <a:cubicBezTo>
                  <a:pt x="270933" y="1754981"/>
                  <a:pt x="270933" y="1651159"/>
                  <a:pt x="270933" y="1548289"/>
                </a:cubicBezTo>
                <a:cubicBezTo>
                  <a:pt x="270933" y="1541622"/>
                  <a:pt x="269981" y="1535906"/>
                  <a:pt x="268076" y="1521619"/>
                </a:cubicBezTo>
                <a:cubicBezTo>
                  <a:pt x="249979" y="1521619"/>
                  <a:pt x="231881" y="1521619"/>
                  <a:pt x="213783" y="1521619"/>
                </a:cubicBezTo>
                <a:cubicBezTo>
                  <a:pt x="160443" y="1520666"/>
                  <a:pt x="146156" y="1507331"/>
                  <a:pt x="146156" y="1453991"/>
                </a:cubicBezTo>
                <a:cubicBezTo>
                  <a:pt x="146156" y="1246347"/>
                  <a:pt x="146156" y="1038701"/>
                  <a:pt x="146156" y="830104"/>
                </a:cubicBezTo>
                <a:cubicBezTo>
                  <a:pt x="146156" y="741521"/>
                  <a:pt x="146156" y="652939"/>
                  <a:pt x="146156" y="565309"/>
                </a:cubicBezTo>
                <a:cubicBezTo>
                  <a:pt x="24236" y="536734"/>
                  <a:pt x="423" y="507206"/>
                  <a:pt x="423" y="385286"/>
                </a:cubicBezTo>
                <a:cubicBezTo>
                  <a:pt x="423" y="302419"/>
                  <a:pt x="-529" y="220504"/>
                  <a:pt x="423" y="137636"/>
                </a:cubicBezTo>
                <a:cubicBezTo>
                  <a:pt x="1376" y="56674"/>
                  <a:pt x="51858" y="2381"/>
                  <a:pt x="133773" y="1429"/>
                </a:cubicBezTo>
                <a:cubicBezTo>
                  <a:pt x="321416" y="-476"/>
                  <a:pt x="508106" y="-476"/>
                  <a:pt x="695749" y="1429"/>
                </a:cubicBezTo>
                <a:cubicBezTo>
                  <a:pt x="777663" y="2381"/>
                  <a:pt x="823383" y="48101"/>
                  <a:pt x="831004" y="130969"/>
                </a:cubicBezTo>
                <a:cubicBezTo>
                  <a:pt x="831956" y="141446"/>
                  <a:pt x="833861" y="151924"/>
                  <a:pt x="835766" y="164306"/>
                </a:cubicBezTo>
                <a:close/>
                <a:moveTo>
                  <a:pt x="1110086" y="292894"/>
                </a:moveTo>
                <a:cubicBezTo>
                  <a:pt x="1110086" y="284321"/>
                  <a:pt x="1110086" y="275749"/>
                  <a:pt x="1109133" y="267176"/>
                </a:cubicBezTo>
                <a:cubicBezTo>
                  <a:pt x="1017693" y="259556"/>
                  <a:pt x="927206" y="251936"/>
                  <a:pt x="835766" y="244316"/>
                </a:cubicBezTo>
                <a:cubicBezTo>
                  <a:pt x="835766" y="274796"/>
                  <a:pt x="835766" y="292894"/>
                  <a:pt x="835766" y="320516"/>
                </a:cubicBezTo>
                <a:cubicBezTo>
                  <a:pt x="931016" y="310991"/>
                  <a:pt x="1020551" y="301466"/>
                  <a:pt x="1110086" y="292894"/>
                </a:cubicBezTo>
                <a:close/>
                <a:moveTo>
                  <a:pt x="483341" y="1097756"/>
                </a:moveTo>
                <a:cubicBezTo>
                  <a:pt x="488104" y="1099661"/>
                  <a:pt x="491913" y="1101566"/>
                  <a:pt x="496676" y="1102519"/>
                </a:cubicBezTo>
                <a:cubicBezTo>
                  <a:pt x="516679" y="1080611"/>
                  <a:pt x="561446" y="1081564"/>
                  <a:pt x="551921" y="1033939"/>
                </a:cubicBezTo>
                <a:cubicBezTo>
                  <a:pt x="541443" y="984409"/>
                  <a:pt x="532871" y="934879"/>
                  <a:pt x="522393" y="884396"/>
                </a:cubicBezTo>
                <a:cubicBezTo>
                  <a:pt x="518583" y="884396"/>
                  <a:pt x="513821" y="884396"/>
                  <a:pt x="510011" y="884396"/>
                </a:cubicBezTo>
                <a:cubicBezTo>
                  <a:pt x="500486" y="955834"/>
                  <a:pt x="491913" y="1026319"/>
                  <a:pt x="483341" y="109775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94" name="Freeform: Shape 122">
            <a:extLst>
              <a:ext uri="{FF2B5EF4-FFF2-40B4-BE49-F238E27FC236}">
                <a16:creationId xmlns:a16="http://schemas.microsoft.com/office/drawing/2014/main" id="{0970B5B9-F68F-45BD-A534-85F5F5B52B64}"/>
              </a:ext>
            </a:extLst>
          </p:cNvPr>
          <p:cNvSpPr/>
          <p:nvPr/>
        </p:nvSpPr>
        <p:spPr>
          <a:xfrm>
            <a:off x="8206515" y="3013994"/>
            <a:ext cx="363473" cy="365376"/>
          </a:xfrm>
          <a:custGeom>
            <a:avLst/>
            <a:gdLst>
              <a:gd name="connsiteX0" fmla="*/ 549912 w 1819275"/>
              <a:gd name="connsiteY0" fmla="*/ 1441204 h 1828800"/>
              <a:gd name="connsiteX1" fmla="*/ 387035 w 1819275"/>
              <a:gd name="connsiteY1" fmla="*/ 1605987 h 1828800"/>
              <a:gd name="connsiteX2" fmla="*/ 459424 w 1819275"/>
              <a:gd name="connsiteY2" fmla="*/ 1663137 h 1828800"/>
              <a:gd name="connsiteX3" fmla="*/ 460377 w 1819275"/>
              <a:gd name="connsiteY3" fmla="*/ 1738384 h 1828800"/>
              <a:gd name="connsiteX4" fmla="*/ 457519 w 1819275"/>
              <a:gd name="connsiteY4" fmla="*/ 1742194 h 1828800"/>
              <a:gd name="connsiteX5" fmla="*/ 251779 w 1819275"/>
              <a:gd name="connsiteY5" fmla="*/ 1747909 h 1828800"/>
              <a:gd name="connsiteX6" fmla="*/ 26037 w 1819275"/>
              <a:gd name="connsiteY6" fmla="*/ 1523119 h 1828800"/>
              <a:gd name="connsiteX7" fmla="*/ 24132 w 1819275"/>
              <a:gd name="connsiteY7" fmla="*/ 1435489 h 1828800"/>
              <a:gd name="connsiteX8" fmla="*/ 91759 w 1819275"/>
              <a:gd name="connsiteY8" fmla="*/ 1367862 h 1828800"/>
              <a:gd name="connsiteX9" fmla="*/ 162244 w 1819275"/>
              <a:gd name="connsiteY9" fmla="*/ 1365957 h 1828800"/>
              <a:gd name="connsiteX10" fmla="*/ 224157 w 1819275"/>
              <a:gd name="connsiteY10" fmla="*/ 1434537 h 1828800"/>
              <a:gd name="connsiteX11" fmla="*/ 386082 w 1819275"/>
              <a:gd name="connsiteY11" fmla="*/ 1270707 h 1828800"/>
              <a:gd name="connsiteX12" fmla="*/ 327027 w 1819275"/>
              <a:gd name="connsiteY12" fmla="*/ 1224987 h 1828800"/>
              <a:gd name="connsiteX13" fmla="*/ 327979 w 1819275"/>
              <a:gd name="connsiteY13" fmla="*/ 1130689 h 1828800"/>
              <a:gd name="connsiteX14" fmla="*/ 1042354 w 1819275"/>
              <a:gd name="connsiteY14" fmla="*/ 411552 h 1828800"/>
              <a:gd name="connsiteX15" fmla="*/ 1321437 w 1819275"/>
              <a:gd name="connsiteY15" fmla="*/ 265819 h 1828800"/>
              <a:gd name="connsiteX16" fmla="*/ 1538607 w 1819275"/>
              <a:gd name="connsiteY16" fmla="*/ 213432 h 1828800"/>
              <a:gd name="connsiteX17" fmla="*/ 1581469 w 1819275"/>
              <a:gd name="connsiteY17" fmla="*/ 186762 h 1828800"/>
              <a:gd name="connsiteX18" fmla="*/ 1739585 w 1819275"/>
              <a:gd name="connsiteY18" fmla="*/ 28646 h 1828800"/>
              <a:gd name="connsiteX19" fmla="*/ 1811974 w 1819275"/>
              <a:gd name="connsiteY19" fmla="*/ 13407 h 1828800"/>
              <a:gd name="connsiteX20" fmla="*/ 1797687 w 1819275"/>
              <a:gd name="connsiteY20" fmla="*/ 90559 h 1828800"/>
              <a:gd name="connsiteX21" fmla="*/ 1617665 w 1819275"/>
              <a:gd name="connsiteY21" fmla="*/ 294394 h 1828800"/>
              <a:gd name="connsiteX22" fmla="*/ 1547179 w 1819275"/>
              <a:gd name="connsiteY22" fmla="*/ 559189 h 1828800"/>
              <a:gd name="connsiteX23" fmla="*/ 1416687 w 1819275"/>
              <a:gd name="connsiteY23" fmla="*/ 783027 h 1828800"/>
              <a:gd name="connsiteX24" fmla="*/ 711837 w 1819275"/>
              <a:gd name="connsiteY24" fmla="*/ 1485019 h 1828800"/>
              <a:gd name="connsiteX25" fmla="*/ 586107 w 1819275"/>
              <a:gd name="connsiteY25" fmla="*/ 1485971 h 1828800"/>
              <a:gd name="connsiteX26" fmla="*/ 549912 w 1819275"/>
              <a:gd name="connsiteY26" fmla="*/ 1441204 h 1828800"/>
              <a:gd name="connsiteX27" fmla="*/ 643257 w 1819275"/>
              <a:gd name="connsiteY27" fmla="*/ 1421202 h 1828800"/>
              <a:gd name="connsiteX28" fmla="*/ 1397637 w 1819275"/>
              <a:gd name="connsiteY28" fmla="*/ 667774 h 1828800"/>
              <a:gd name="connsiteX29" fmla="*/ 1156654 w 1819275"/>
              <a:gd name="connsiteY29" fmla="*/ 418219 h 1828800"/>
              <a:gd name="connsiteX30" fmla="*/ 1109982 w 1819275"/>
              <a:gd name="connsiteY30" fmla="*/ 466796 h 1828800"/>
              <a:gd name="connsiteX31" fmla="*/ 1224282 w 1819275"/>
              <a:gd name="connsiteY31" fmla="*/ 576334 h 1828800"/>
              <a:gd name="connsiteX32" fmla="*/ 1236665 w 1819275"/>
              <a:gd name="connsiteY32" fmla="*/ 645866 h 1828800"/>
              <a:gd name="connsiteX33" fmla="*/ 1163322 w 1819275"/>
              <a:gd name="connsiteY33" fmla="*/ 634437 h 1828800"/>
              <a:gd name="connsiteX34" fmla="*/ 1062357 w 1819275"/>
              <a:gd name="connsiteY34" fmla="*/ 523946 h 1828800"/>
              <a:gd name="connsiteX35" fmla="*/ 983299 w 1819275"/>
              <a:gd name="connsiteY35" fmla="*/ 595384 h 1828800"/>
              <a:gd name="connsiteX36" fmla="*/ 1054737 w 1819275"/>
              <a:gd name="connsiteY36" fmla="*/ 662059 h 1828800"/>
              <a:gd name="connsiteX37" fmla="*/ 1061404 w 1819275"/>
              <a:gd name="connsiteY37" fmla="*/ 728734 h 1828800"/>
              <a:gd name="connsiteX38" fmla="*/ 994729 w 1819275"/>
              <a:gd name="connsiteY38" fmla="*/ 722066 h 1828800"/>
              <a:gd name="connsiteX39" fmla="*/ 932817 w 1819275"/>
              <a:gd name="connsiteY39" fmla="*/ 656344 h 1828800"/>
              <a:gd name="connsiteX40" fmla="*/ 861379 w 1819275"/>
              <a:gd name="connsiteY40" fmla="*/ 714446 h 1828800"/>
              <a:gd name="connsiteX41" fmla="*/ 985204 w 1819275"/>
              <a:gd name="connsiteY41" fmla="*/ 832557 h 1828800"/>
              <a:gd name="connsiteX42" fmla="*/ 991872 w 1819275"/>
              <a:gd name="connsiteY42" fmla="*/ 885896 h 1828800"/>
              <a:gd name="connsiteX43" fmla="*/ 943294 w 1819275"/>
              <a:gd name="connsiteY43" fmla="*/ 899232 h 1828800"/>
              <a:gd name="connsiteX44" fmla="*/ 909957 w 1819275"/>
              <a:gd name="connsiteY44" fmla="*/ 873514 h 1828800"/>
              <a:gd name="connsiteX45" fmla="*/ 814707 w 1819275"/>
              <a:gd name="connsiteY45" fmla="*/ 763024 h 1828800"/>
              <a:gd name="connsiteX46" fmla="*/ 803277 w 1819275"/>
              <a:gd name="connsiteY46" fmla="*/ 777312 h 1828800"/>
              <a:gd name="connsiteX47" fmla="*/ 731840 w 1819275"/>
              <a:gd name="connsiteY47" fmla="*/ 843034 h 1828800"/>
              <a:gd name="connsiteX48" fmla="*/ 806135 w 1819275"/>
              <a:gd name="connsiteY48" fmla="*/ 908757 h 1828800"/>
              <a:gd name="connsiteX49" fmla="*/ 813754 w 1819275"/>
              <a:gd name="connsiteY49" fmla="*/ 973527 h 1828800"/>
              <a:gd name="connsiteX50" fmla="*/ 748985 w 1819275"/>
              <a:gd name="connsiteY50" fmla="*/ 966859 h 1828800"/>
              <a:gd name="connsiteX51" fmla="*/ 686119 w 1819275"/>
              <a:gd name="connsiteY51" fmla="*/ 891612 h 1828800"/>
              <a:gd name="connsiteX52" fmla="*/ 673737 w 1819275"/>
              <a:gd name="connsiteY52" fmla="*/ 903041 h 1828800"/>
              <a:gd name="connsiteX53" fmla="*/ 613729 w 1819275"/>
              <a:gd name="connsiteY53" fmla="*/ 956382 h 1828800"/>
              <a:gd name="connsiteX54" fmla="*/ 733744 w 1819275"/>
              <a:gd name="connsiteY54" fmla="*/ 1067824 h 1828800"/>
              <a:gd name="connsiteX55" fmla="*/ 744222 w 1819275"/>
              <a:gd name="connsiteY55" fmla="*/ 1138309 h 1828800"/>
              <a:gd name="connsiteX56" fmla="*/ 674690 w 1819275"/>
              <a:gd name="connsiteY56" fmla="*/ 1126879 h 1828800"/>
              <a:gd name="connsiteX57" fmla="*/ 566104 w 1819275"/>
              <a:gd name="connsiteY57" fmla="*/ 1010674 h 1828800"/>
              <a:gd name="connsiteX58" fmla="*/ 490857 w 1819275"/>
              <a:gd name="connsiteY58" fmla="*/ 1087827 h 1828800"/>
              <a:gd name="connsiteX59" fmla="*/ 565152 w 1819275"/>
              <a:gd name="connsiteY59" fmla="*/ 1155454 h 1828800"/>
              <a:gd name="connsiteX60" fmla="*/ 568010 w 1819275"/>
              <a:gd name="connsiteY60" fmla="*/ 1221177 h 1828800"/>
              <a:gd name="connsiteX61" fmla="*/ 507049 w 1819275"/>
              <a:gd name="connsiteY61" fmla="*/ 1212604 h 1828800"/>
              <a:gd name="connsiteX62" fmla="*/ 436565 w 1819275"/>
              <a:gd name="connsiteY62" fmla="*/ 1137357 h 1828800"/>
              <a:gd name="connsiteX63" fmla="*/ 398465 w 1819275"/>
              <a:gd name="connsiteY63" fmla="*/ 1172599 h 1828800"/>
              <a:gd name="connsiteX64" fmla="*/ 417515 w 1819275"/>
              <a:gd name="connsiteY64" fmla="*/ 1196412 h 1828800"/>
              <a:gd name="connsiteX65" fmla="*/ 643257 w 1819275"/>
              <a:gd name="connsiteY65" fmla="*/ 1421202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819275" h="1828800">
                <a:moveTo>
                  <a:pt x="549912" y="1441204"/>
                </a:moveTo>
                <a:cubicBezTo>
                  <a:pt x="494667" y="1497402"/>
                  <a:pt x="447042" y="1545979"/>
                  <a:pt x="387035" y="1605987"/>
                </a:cubicBezTo>
                <a:cubicBezTo>
                  <a:pt x="409894" y="1624084"/>
                  <a:pt x="435612" y="1642182"/>
                  <a:pt x="459424" y="1663137"/>
                </a:cubicBezTo>
                <a:cubicBezTo>
                  <a:pt x="485142" y="1686949"/>
                  <a:pt x="484190" y="1712666"/>
                  <a:pt x="460377" y="1738384"/>
                </a:cubicBezTo>
                <a:cubicBezTo>
                  <a:pt x="459424" y="1739337"/>
                  <a:pt x="458472" y="1740289"/>
                  <a:pt x="457519" y="1742194"/>
                </a:cubicBezTo>
                <a:cubicBezTo>
                  <a:pt x="341315" y="1857446"/>
                  <a:pt x="361317" y="1858399"/>
                  <a:pt x="251779" y="1747909"/>
                </a:cubicBezTo>
                <a:cubicBezTo>
                  <a:pt x="177484" y="1672662"/>
                  <a:pt x="102237" y="1596462"/>
                  <a:pt x="26037" y="1523119"/>
                </a:cubicBezTo>
                <a:cubicBezTo>
                  <a:pt x="-5396" y="1492639"/>
                  <a:pt x="-11110" y="1466921"/>
                  <a:pt x="24132" y="1435489"/>
                </a:cubicBezTo>
                <a:cubicBezTo>
                  <a:pt x="47944" y="1414534"/>
                  <a:pt x="69852" y="1391674"/>
                  <a:pt x="91759" y="1367862"/>
                </a:cubicBezTo>
                <a:cubicBezTo>
                  <a:pt x="115572" y="1343096"/>
                  <a:pt x="139384" y="1345002"/>
                  <a:pt x="162244" y="1365957"/>
                </a:cubicBezTo>
                <a:cubicBezTo>
                  <a:pt x="185104" y="1387864"/>
                  <a:pt x="205107" y="1412629"/>
                  <a:pt x="224157" y="1434537"/>
                </a:cubicBezTo>
                <a:cubicBezTo>
                  <a:pt x="278449" y="1380244"/>
                  <a:pt x="327027" y="1330714"/>
                  <a:pt x="386082" y="1270707"/>
                </a:cubicBezTo>
                <a:cubicBezTo>
                  <a:pt x="368937" y="1257371"/>
                  <a:pt x="346077" y="1243084"/>
                  <a:pt x="327027" y="1224987"/>
                </a:cubicBezTo>
                <a:cubicBezTo>
                  <a:pt x="287974" y="1186887"/>
                  <a:pt x="288927" y="1169741"/>
                  <a:pt x="327979" y="1130689"/>
                </a:cubicBezTo>
                <a:cubicBezTo>
                  <a:pt x="567057" y="891612"/>
                  <a:pt x="809944" y="656344"/>
                  <a:pt x="1042354" y="411552"/>
                </a:cubicBezTo>
                <a:cubicBezTo>
                  <a:pt x="1122365" y="326779"/>
                  <a:pt x="1215710" y="290584"/>
                  <a:pt x="1321437" y="265819"/>
                </a:cubicBezTo>
                <a:cubicBezTo>
                  <a:pt x="1393827" y="248674"/>
                  <a:pt x="1466217" y="232482"/>
                  <a:pt x="1538607" y="213432"/>
                </a:cubicBezTo>
                <a:cubicBezTo>
                  <a:pt x="1554799" y="209621"/>
                  <a:pt x="1570040" y="198191"/>
                  <a:pt x="1581469" y="186762"/>
                </a:cubicBezTo>
                <a:cubicBezTo>
                  <a:pt x="1634810" y="135327"/>
                  <a:pt x="1687197" y="81987"/>
                  <a:pt x="1739585" y="28646"/>
                </a:cubicBezTo>
                <a:cubicBezTo>
                  <a:pt x="1760540" y="7691"/>
                  <a:pt x="1783399" y="-15168"/>
                  <a:pt x="1811974" y="13407"/>
                </a:cubicBezTo>
                <a:cubicBezTo>
                  <a:pt x="1841502" y="42934"/>
                  <a:pt x="1819594" y="66746"/>
                  <a:pt x="1797687" y="90559"/>
                </a:cubicBezTo>
                <a:cubicBezTo>
                  <a:pt x="1735774" y="157234"/>
                  <a:pt x="1659574" y="216289"/>
                  <a:pt x="1617665" y="294394"/>
                </a:cubicBezTo>
                <a:cubicBezTo>
                  <a:pt x="1575754" y="373452"/>
                  <a:pt x="1564324" y="469654"/>
                  <a:pt x="1547179" y="559189"/>
                </a:cubicBezTo>
                <a:cubicBezTo>
                  <a:pt x="1529082" y="650629"/>
                  <a:pt x="1483362" y="719209"/>
                  <a:pt x="1416687" y="783027"/>
                </a:cubicBezTo>
                <a:cubicBezTo>
                  <a:pt x="1179515" y="1014484"/>
                  <a:pt x="947104" y="1250704"/>
                  <a:pt x="711837" y="1485019"/>
                </a:cubicBezTo>
                <a:cubicBezTo>
                  <a:pt x="652782" y="1544074"/>
                  <a:pt x="645162" y="1545027"/>
                  <a:pt x="586107" y="1485971"/>
                </a:cubicBezTo>
                <a:cubicBezTo>
                  <a:pt x="574677" y="1471684"/>
                  <a:pt x="563247" y="1456444"/>
                  <a:pt x="549912" y="1441204"/>
                </a:cubicBezTo>
                <a:close/>
                <a:moveTo>
                  <a:pt x="643257" y="1421202"/>
                </a:moveTo>
                <a:cubicBezTo>
                  <a:pt x="899479" y="1165932"/>
                  <a:pt x="1151892" y="912566"/>
                  <a:pt x="1397637" y="667774"/>
                </a:cubicBezTo>
                <a:cubicBezTo>
                  <a:pt x="1319532" y="586812"/>
                  <a:pt x="1239522" y="503944"/>
                  <a:pt x="1156654" y="418219"/>
                </a:cubicBezTo>
                <a:cubicBezTo>
                  <a:pt x="1142367" y="433459"/>
                  <a:pt x="1128079" y="448699"/>
                  <a:pt x="1109982" y="466796"/>
                </a:cubicBezTo>
                <a:cubicBezTo>
                  <a:pt x="1150940" y="505849"/>
                  <a:pt x="1187135" y="541091"/>
                  <a:pt x="1224282" y="576334"/>
                </a:cubicBezTo>
                <a:cubicBezTo>
                  <a:pt x="1245237" y="596337"/>
                  <a:pt x="1261429" y="620149"/>
                  <a:pt x="1236665" y="645866"/>
                </a:cubicBezTo>
                <a:cubicBezTo>
                  <a:pt x="1209994" y="673489"/>
                  <a:pt x="1185229" y="657296"/>
                  <a:pt x="1163322" y="634437"/>
                </a:cubicBezTo>
                <a:cubicBezTo>
                  <a:pt x="1128079" y="596337"/>
                  <a:pt x="1092837" y="558237"/>
                  <a:pt x="1062357" y="523946"/>
                </a:cubicBezTo>
                <a:cubicBezTo>
                  <a:pt x="1030924" y="552521"/>
                  <a:pt x="1009017" y="572524"/>
                  <a:pt x="983299" y="595384"/>
                </a:cubicBezTo>
                <a:cubicBezTo>
                  <a:pt x="1008065" y="619196"/>
                  <a:pt x="1031877" y="640152"/>
                  <a:pt x="1054737" y="662059"/>
                </a:cubicBezTo>
                <a:cubicBezTo>
                  <a:pt x="1075692" y="682062"/>
                  <a:pt x="1084265" y="705874"/>
                  <a:pt x="1061404" y="728734"/>
                </a:cubicBezTo>
                <a:cubicBezTo>
                  <a:pt x="1039497" y="750641"/>
                  <a:pt x="1014732" y="743021"/>
                  <a:pt x="994729" y="722066"/>
                </a:cubicBezTo>
                <a:cubicBezTo>
                  <a:pt x="972822" y="698254"/>
                  <a:pt x="949962" y="674441"/>
                  <a:pt x="932817" y="656344"/>
                </a:cubicBezTo>
                <a:cubicBezTo>
                  <a:pt x="907099" y="677299"/>
                  <a:pt x="888049" y="692539"/>
                  <a:pt x="861379" y="714446"/>
                </a:cubicBezTo>
                <a:cubicBezTo>
                  <a:pt x="906147" y="756357"/>
                  <a:pt x="948057" y="792552"/>
                  <a:pt x="985204" y="832557"/>
                </a:cubicBezTo>
                <a:cubicBezTo>
                  <a:pt x="995682" y="843987"/>
                  <a:pt x="998540" y="871609"/>
                  <a:pt x="991872" y="885896"/>
                </a:cubicBezTo>
                <a:cubicBezTo>
                  <a:pt x="987110" y="896374"/>
                  <a:pt x="960440" y="900184"/>
                  <a:pt x="943294" y="899232"/>
                </a:cubicBezTo>
                <a:cubicBezTo>
                  <a:pt x="931865" y="898279"/>
                  <a:pt x="919482" y="883991"/>
                  <a:pt x="909957" y="873514"/>
                </a:cubicBezTo>
                <a:cubicBezTo>
                  <a:pt x="877572" y="837319"/>
                  <a:pt x="846140" y="800171"/>
                  <a:pt x="814707" y="763024"/>
                </a:cubicBezTo>
                <a:cubicBezTo>
                  <a:pt x="810897" y="767787"/>
                  <a:pt x="807087" y="772549"/>
                  <a:pt x="803277" y="777312"/>
                </a:cubicBezTo>
                <a:cubicBezTo>
                  <a:pt x="781369" y="797314"/>
                  <a:pt x="760415" y="817316"/>
                  <a:pt x="731840" y="843034"/>
                </a:cubicBezTo>
                <a:cubicBezTo>
                  <a:pt x="758510" y="866846"/>
                  <a:pt x="782322" y="887802"/>
                  <a:pt x="806135" y="908757"/>
                </a:cubicBezTo>
                <a:cubicBezTo>
                  <a:pt x="828042" y="928759"/>
                  <a:pt x="836615" y="956382"/>
                  <a:pt x="813754" y="973527"/>
                </a:cubicBezTo>
                <a:cubicBezTo>
                  <a:pt x="800419" y="983052"/>
                  <a:pt x="764224" y="978289"/>
                  <a:pt x="748985" y="966859"/>
                </a:cubicBezTo>
                <a:cubicBezTo>
                  <a:pt x="723267" y="947809"/>
                  <a:pt x="707074" y="917329"/>
                  <a:pt x="686119" y="891612"/>
                </a:cubicBezTo>
                <a:cubicBezTo>
                  <a:pt x="682310" y="895421"/>
                  <a:pt x="677547" y="899232"/>
                  <a:pt x="673737" y="903041"/>
                </a:cubicBezTo>
                <a:cubicBezTo>
                  <a:pt x="656592" y="918282"/>
                  <a:pt x="638494" y="934474"/>
                  <a:pt x="613729" y="956382"/>
                </a:cubicBezTo>
                <a:cubicBezTo>
                  <a:pt x="656592" y="996387"/>
                  <a:pt x="695644" y="1031629"/>
                  <a:pt x="733744" y="1067824"/>
                </a:cubicBezTo>
                <a:cubicBezTo>
                  <a:pt x="755652" y="1088779"/>
                  <a:pt x="768035" y="1113544"/>
                  <a:pt x="744222" y="1138309"/>
                </a:cubicBezTo>
                <a:cubicBezTo>
                  <a:pt x="719457" y="1163074"/>
                  <a:pt x="694692" y="1148787"/>
                  <a:pt x="674690" y="1126879"/>
                </a:cubicBezTo>
                <a:cubicBezTo>
                  <a:pt x="639447" y="1088779"/>
                  <a:pt x="603252" y="1050679"/>
                  <a:pt x="566104" y="1010674"/>
                </a:cubicBezTo>
                <a:cubicBezTo>
                  <a:pt x="538482" y="1038296"/>
                  <a:pt x="518479" y="1060204"/>
                  <a:pt x="490857" y="1087827"/>
                </a:cubicBezTo>
                <a:cubicBezTo>
                  <a:pt x="516574" y="1110687"/>
                  <a:pt x="541340" y="1132594"/>
                  <a:pt x="565152" y="1155454"/>
                </a:cubicBezTo>
                <a:cubicBezTo>
                  <a:pt x="586107" y="1175457"/>
                  <a:pt x="592774" y="1204032"/>
                  <a:pt x="568010" y="1221177"/>
                </a:cubicBezTo>
                <a:cubicBezTo>
                  <a:pt x="554674" y="1229749"/>
                  <a:pt x="522290" y="1224034"/>
                  <a:pt x="507049" y="1212604"/>
                </a:cubicBezTo>
                <a:cubicBezTo>
                  <a:pt x="481332" y="1193554"/>
                  <a:pt x="461329" y="1164979"/>
                  <a:pt x="436565" y="1137357"/>
                </a:cubicBezTo>
                <a:cubicBezTo>
                  <a:pt x="419419" y="1153549"/>
                  <a:pt x="409894" y="1162121"/>
                  <a:pt x="398465" y="1172599"/>
                </a:cubicBezTo>
                <a:cubicBezTo>
                  <a:pt x="407990" y="1184029"/>
                  <a:pt x="412752" y="1190696"/>
                  <a:pt x="417515" y="1196412"/>
                </a:cubicBezTo>
                <a:cubicBezTo>
                  <a:pt x="495619" y="1272612"/>
                  <a:pt x="571819" y="1348812"/>
                  <a:pt x="643257" y="142120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95" name="TextBox 1894">
            <a:extLst>
              <a:ext uri="{FF2B5EF4-FFF2-40B4-BE49-F238E27FC236}">
                <a16:creationId xmlns:a16="http://schemas.microsoft.com/office/drawing/2014/main" id="{155526C8-734C-4443-9BEF-F4FA46CCC7D8}"/>
              </a:ext>
            </a:extLst>
          </p:cNvPr>
          <p:cNvSpPr txBox="1"/>
          <p:nvPr/>
        </p:nvSpPr>
        <p:spPr>
          <a:xfrm>
            <a:off x="8043580" y="1579713"/>
            <a:ext cx="324482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2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solidFill>
                  <a:schemeClr val="accent2"/>
                </a:solidFill>
                <a:cs typeface="Arial" pitchFamily="34" charset="0"/>
              </a:rPr>
              <a:t>DOLOR SIT AMET, </a:t>
            </a:r>
            <a:endParaRPr lang="ko-KR" altLang="en-US" sz="2400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897" name="그룹 1896">
            <a:extLst>
              <a:ext uri="{FF2B5EF4-FFF2-40B4-BE49-F238E27FC236}">
                <a16:creationId xmlns:a16="http://schemas.microsoft.com/office/drawing/2014/main" id="{8F6456D3-F12B-4E17-B6ED-BDEC7080124E}"/>
              </a:ext>
            </a:extLst>
          </p:cNvPr>
          <p:cNvGrpSpPr/>
          <p:nvPr/>
        </p:nvGrpSpPr>
        <p:grpSpPr>
          <a:xfrm>
            <a:off x="5464376" y="1878818"/>
            <a:ext cx="1686472" cy="1691469"/>
            <a:chOff x="5464376" y="1878818"/>
            <a:chExt cx="1686472" cy="1691469"/>
          </a:xfrm>
        </p:grpSpPr>
        <p:grpSp>
          <p:nvGrpSpPr>
            <p:cNvPr id="1859" name="Group 50">
              <a:extLst>
                <a:ext uri="{FF2B5EF4-FFF2-40B4-BE49-F238E27FC236}">
                  <a16:creationId xmlns:a16="http://schemas.microsoft.com/office/drawing/2014/main" id="{9C306790-ADE9-4424-BCDA-C6BB304C9066}"/>
                </a:ext>
              </a:extLst>
            </p:cNvPr>
            <p:cNvGrpSpPr/>
            <p:nvPr/>
          </p:nvGrpSpPr>
          <p:grpSpPr>
            <a:xfrm>
              <a:off x="5464376" y="1919489"/>
              <a:ext cx="1686472" cy="1640715"/>
              <a:chOff x="6588576" y="2418039"/>
              <a:chExt cx="981868" cy="955228"/>
            </a:xfrm>
          </p:grpSpPr>
          <p:sp>
            <p:nvSpPr>
              <p:cNvPr id="1861" name="Freeform: Shape 51">
                <a:extLst>
                  <a:ext uri="{FF2B5EF4-FFF2-40B4-BE49-F238E27FC236}">
                    <a16:creationId xmlns:a16="http://schemas.microsoft.com/office/drawing/2014/main" id="{93E3CFDC-3124-45A1-8587-F6B97EE46E0C}"/>
                  </a:ext>
                </a:extLst>
              </p:cNvPr>
              <p:cNvSpPr/>
              <p:nvPr/>
            </p:nvSpPr>
            <p:spPr>
              <a:xfrm>
                <a:off x="6588576" y="2418039"/>
                <a:ext cx="981868" cy="955228"/>
              </a:xfrm>
              <a:custGeom>
                <a:avLst/>
                <a:gdLst>
                  <a:gd name="connsiteX0" fmla="*/ 983608 w 981868"/>
                  <a:gd name="connsiteY0" fmla="*/ 262658 h 955227"/>
                  <a:gd name="connsiteX1" fmla="*/ 858401 w 981868"/>
                  <a:gd name="connsiteY1" fmla="*/ 36220 h 955227"/>
                  <a:gd name="connsiteX2" fmla="*/ 627396 w 981868"/>
                  <a:gd name="connsiteY2" fmla="*/ 9960 h 955227"/>
                  <a:gd name="connsiteX3" fmla="*/ 410852 w 981868"/>
                  <a:gd name="connsiteY3" fmla="*/ 24422 h 955227"/>
                  <a:gd name="connsiteX4" fmla="*/ 190883 w 981868"/>
                  <a:gd name="connsiteY4" fmla="*/ 11863 h 955227"/>
                  <a:gd name="connsiteX5" fmla="*/ 52736 w 981868"/>
                  <a:gd name="connsiteY5" fmla="*/ 103580 h 955227"/>
                  <a:gd name="connsiteX6" fmla="*/ 55400 w 981868"/>
                  <a:gd name="connsiteY6" fmla="*/ 543137 h 955227"/>
                  <a:gd name="connsiteX7" fmla="*/ 165765 w 981868"/>
                  <a:gd name="connsiteY7" fmla="*/ 784418 h 955227"/>
                  <a:gd name="connsiteX8" fmla="*/ 302009 w 981868"/>
                  <a:gd name="connsiteY8" fmla="*/ 957957 h 955227"/>
                  <a:gd name="connsiteX9" fmla="*/ 497241 w 981868"/>
                  <a:gd name="connsiteY9" fmla="*/ 879180 h 955227"/>
                  <a:gd name="connsiteX10" fmla="*/ 669258 w 981868"/>
                  <a:gd name="connsiteY10" fmla="*/ 956055 h 955227"/>
                  <a:gd name="connsiteX11" fmla="*/ 872482 w 981868"/>
                  <a:gd name="connsiteY11" fmla="*/ 696126 h 955227"/>
                  <a:gd name="connsiteX12" fmla="*/ 983608 w 981868"/>
                  <a:gd name="connsiteY12" fmla="*/ 262658 h 955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81868" h="955227">
                    <a:moveTo>
                      <a:pt x="983608" y="262658"/>
                    </a:moveTo>
                    <a:cubicBezTo>
                      <a:pt x="975616" y="174366"/>
                      <a:pt x="942887" y="78843"/>
                      <a:pt x="858401" y="36220"/>
                    </a:cubicBezTo>
                    <a:cubicBezTo>
                      <a:pt x="784571" y="-1076"/>
                      <a:pt x="707315" y="-8307"/>
                      <a:pt x="627396" y="9960"/>
                    </a:cubicBezTo>
                    <a:cubicBezTo>
                      <a:pt x="552043" y="27086"/>
                      <a:pt x="488488" y="51442"/>
                      <a:pt x="410852" y="24422"/>
                    </a:cubicBezTo>
                    <a:cubicBezTo>
                      <a:pt x="338924" y="-696"/>
                      <a:pt x="265474" y="-9068"/>
                      <a:pt x="190883" y="11863"/>
                    </a:cubicBezTo>
                    <a:cubicBezTo>
                      <a:pt x="142931" y="25183"/>
                      <a:pt x="81660" y="58673"/>
                      <a:pt x="52736" y="103580"/>
                    </a:cubicBezTo>
                    <a:cubicBezTo>
                      <a:pt x="-28705" y="229929"/>
                      <a:pt x="-6252" y="413744"/>
                      <a:pt x="55400" y="543137"/>
                    </a:cubicBezTo>
                    <a:cubicBezTo>
                      <a:pt x="93457" y="623057"/>
                      <a:pt x="128850" y="703737"/>
                      <a:pt x="165765" y="784418"/>
                    </a:cubicBezTo>
                    <a:cubicBezTo>
                      <a:pt x="193547" y="845309"/>
                      <a:pt x="218284" y="959099"/>
                      <a:pt x="302009" y="957957"/>
                    </a:cubicBezTo>
                    <a:cubicBezTo>
                      <a:pt x="376981" y="956816"/>
                      <a:pt x="427597" y="880321"/>
                      <a:pt x="497241" y="879180"/>
                    </a:cubicBezTo>
                    <a:cubicBezTo>
                      <a:pt x="561938" y="878038"/>
                      <a:pt x="607225" y="946160"/>
                      <a:pt x="669258" y="956055"/>
                    </a:cubicBezTo>
                    <a:cubicBezTo>
                      <a:pt x="787615" y="975083"/>
                      <a:pt x="835186" y="777948"/>
                      <a:pt x="872482" y="696126"/>
                    </a:cubicBezTo>
                    <a:cubicBezTo>
                      <a:pt x="934134" y="560644"/>
                      <a:pt x="997308" y="414886"/>
                      <a:pt x="983608" y="26265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9200000" scaled="0"/>
              </a:gradFill>
              <a:ln w="3801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62" name="Freeform: Shape 52">
                <a:extLst>
                  <a:ext uri="{FF2B5EF4-FFF2-40B4-BE49-F238E27FC236}">
                    <a16:creationId xmlns:a16="http://schemas.microsoft.com/office/drawing/2014/main" id="{173D55E5-62B9-4B26-97DB-3909B39CCBB7}"/>
                  </a:ext>
                </a:extLst>
              </p:cNvPr>
              <p:cNvSpPr/>
              <p:nvPr/>
            </p:nvSpPr>
            <p:spPr>
              <a:xfrm>
                <a:off x="7035559" y="2579466"/>
                <a:ext cx="91337" cy="11417"/>
              </a:xfrm>
              <a:custGeom>
                <a:avLst/>
                <a:gdLst>
                  <a:gd name="connsiteX0" fmla="*/ 44549 w 91336"/>
                  <a:gd name="connsiteY0" fmla="*/ 13320 h 11417"/>
                  <a:gd name="connsiteX1" fmla="*/ 7253 w 91336"/>
                  <a:gd name="connsiteY1" fmla="*/ 10656 h 11417"/>
                  <a:gd name="connsiteX2" fmla="*/ 22 w 91336"/>
                  <a:gd name="connsiteY2" fmla="*/ 4947 h 11417"/>
                  <a:gd name="connsiteX3" fmla="*/ 7634 w 91336"/>
                  <a:gd name="connsiteY3" fmla="*/ 0 h 11417"/>
                  <a:gd name="connsiteX4" fmla="*/ 84889 w 91336"/>
                  <a:gd name="connsiteY4" fmla="*/ 0 h 11417"/>
                  <a:gd name="connsiteX5" fmla="*/ 92501 w 91336"/>
                  <a:gd name="connsiteY5" fmla="*/ 4947 h 11417"/>
                  <a:gd name="connsiteX6" fmla="*/ 84889 w 91336"/>
                  <a:gd name="connsiteY6" fmla="*/ 9895 h 11417"/>
                  <a:gd name="connsiteX7" fmla="*/ 44549 w 91336"/>
                  <a:gd name="connsiteY7" fmla="*/ 13320 h 11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336" h="11417">
                    <a:moveTo>
                      <a:pt x="44549" y="13320"/>
                    </a:moveTo>
                    <a:cubicBezTo>
                      <a:pt x="31990" y="14462"/>
                      <a:pt x="19812" y="12178"/>
                      <a:pt x="7253" y="10656"/>
                    </a:cubicBezTo>
                    <a:cubicBezTo>
                      <a:pt x="4208" y="10275"/>
                      <a:pt x="-358" y="9895"/>
                      <a:pt x="22" y="4947"/>
                    </a:cubicBezTo>
                    <a:cubicBezTo>
                      <a:pt x="403" y="761"/>
                      <a:pt x="4208" y="0"/>
                      <a:pt x="7634" y="0"/>
                    </a:cubicBezTo>
                    <a:cubicBezTo>
                      <a:pt x="33512" y="0"/>
                      <a:pt x="59011" y="0"/>
                      <a:pt x="84889" y="0"/>
                    </a:cubicBezTo>
                    <a:cubicBezTo>
                      <a:pt x="88314" y="0"/>
                      <a:pt x="92501" y="761"/>
                      <a:pt x="92501" y="4947"/>
                    </a:cubicBezTo>
                    <a:cubicBezTo>
                      <a:pt x="92501" y="9895"/>
                      <a:pt x="87934" y="9514"/>
                      <a:pt x="84889" y="9895"/>
                    </a:cubicBezTo>
                    <a:cubicBezTo>
                      <a:pt x="71569" y="12178"/>
                      <a:pt x="58249" y="14462"/>
                      <a:pt x="44549" y="1332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3" name="Freeform: Shape 53">
                <a:extLst>
                  <a:ext uri="{FF2B5EF4-FFF2-40B4-BE49-F238E27FC236}">
                    <a16:creationId xmlns:a16="http://schemas.microsoft.com/office/drawing/2014/main" id="{BC04B7B1-D57A-4791-A2B2-D799D73D7478}"/>
                  </a:ext>
                </a:extLst>
              </p:cNvPr>
              <p:cNvSpPr/>
              <p:nvPr/>
            </p:nvSpPr>
            <p:spPr>
              <a:xfrm rot="10800000">
                <a:off x="6986090" y="2960796"/>
                <a:ext cx="190284" cy="72308"/>
              </a:xfrm>
              <a:custGeom>
                <a:avLst/>
                <a:gdLst>
                  <a:gd name="connsiteX0" fmla="*/ 174699 w 190284"/>
                  <a:gd name="connsiteY0" fmla="*/ 66980 h 72308"/>
                  <a:gd name="connsiteX1" fmla="*/ 137784 w 190284"/>
                  <a:gd name="connsiteY1" fmla="*/ 27020 h 72308"/>
                  <a:gd name="connsiteX2" fmla="*/ 54439 w 190284"/>
                  <a:gd name="connsiteY2" fmla="*/ 27401 h 72308"/>
                  <a:gd name="connsiteX3" fmla="*/ 21330 w 190284"/>
                  <a:gd name="connsiteY3" fmla="*/ 59369 h 72308"/>
                  <a:gd name="connsiteX4" fmla="*/ 6488 w 190284"/>
                  <a:gd name="connsiteY4" fmla="*/ 69264 h 72308"/>
                  <a:gd name="connsiteX5" fmla="*/ 2682 w 190284"/>
                  <a:gd name="connsiteY5" fmla="*/ 50996 h 72308"/>
                  <a:gd name="connsiteX6" fmla="*/ 49873 w 190284"/>
                  <a:gd name="connsiteY6" fmla="*/ 7992 h 72308"/>
                  <a:gd name="connsiteX7" fmla="*/ 143493 w 190284"/>
                  <a:gd name="connsiteY7" fmla="*/ 7992 h 72308"/>
                  <a:gd name="connsiteX8" fmla="*/ 191825 w 190284"/>
                  <a:gd name="connsiteY8" fmla="*/ 54421 h 72308"/>
                  <a:gd name="connsiteX9" fmla="*/ 190303 w 190284"/>
                  <a:gd name="connsiteY9" fmla="*/ 70025 h 72308"/>
                  <a:gd name="connsiteX10" fmla="*/ 174699 w 190284"/>
                  <a:gd name="connsiteY10" fmla="*/ 66980 h 723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0284" h="72308">
                    <a:moveTo>
                      <a:pt x="174699" y="66980"/>
                    </a:moveTo>
                    <a:cubicBezTo>
                      <a:pt x="170133" y="46429"/>
                      <a:pt x="156432" y="34251"/>
                      <a:pt x="137784" y="27020"/>
                    </a:cubicBezTo>
                    <a:cubicBezTo>
                      <a:pt x="110003" y="16745"/>
                      <a:pt x="82221" y="17126"/>
                      <a:pt x="54439" y="27401"/>
                    </a:cubicBezTo>
                    <a:cubicBezTo>
                      <a:pt x="39217" y="33110"/>
                      <a:pt x="26658" y="43004"/>
                      <a:pt x="21330" y="59369"/>
                    </a:cubicBezTo>
                    <a:cubicBezTo>
                      <a:pt x="18285" y="65458"/>
                      <a:pt x="15241" y="73069"/>
                      <a:pt x="6488" y="69264"/>
                    </a:cubicBezTo>
                    <a:cubicBezTo>
                      <a:pt x="-2646" y="65458"/>
                      <a:pt x="-362" y="57847"/>
                      <a:pt x="2682" y="50996"/>
                    </a:cubicBezTo>
                    <a:cubicBezTo>
                      <a:pt x="11816" y="29684"/>
                      <a:pt x="28180" y="15603"/>
                      <a:pt x="49873" y="7992"/>
                    </a:cubicBezTo>
                    <a:cubicBezTo>
                      <a:pt x="81079" y="-2664"/>
                      <a:pt x="112286" y="-2664"/>
                      <a:pt x="143493" y="7992"/>
                    </a:cubicBezTo>
                    <a:cubicBezTo>
                      <a:pt x="166327" y="15984"/>
                      <a:pt x="183072" y="31207"/>
                      <a:pt x="191825" y="54421"/>
                    </a:cubicBezTo>
                    <a:cubicBezTo>
                      <a:pt x="193728" y="59749"/>
                      <a:pt x="196011" y="65458"/>
                      <a:pt x="190303" y="70025"/>
                    </a:cubicBezTo>
                    <a:cubicBezTo>
                      <a:pt x="184214" y="74972"/>
                      <a:pt x="179266" y="71547"/>
                      <a:pt x="174699" y="6698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4" name="Freeform: Shape 54">
                <a:extLst>
                  <a:ext uri="{FF2B5EF4-FFF2-40B4-BE49-F238E27FC236}">
                    <a16:creationId xmlns:a16="http://schemas.microsoft.com/office/drawing/2014/main" id="{732B46B0-FC2F-4519-BB8D-E1D8180B8309}"/>
                  </a:ext>
                </a:extLst>
              </p:cNvPr>
              <p:cNvSpPr/>
              <p:nvPr/>
            </p:nvSpPr>
            <p:spPr>
              <a:xfrm>
                <a:off x="7256312" y="2850050"/>
                <a:ext cx="178867" cy="178867"/>
              </a:xfrm>
              <a:custGeom>
                <a:avLst/>
                <a:gdLst>
                  <a:gd name="connsiteX0" fmla="*/ 181151 w 178867"/>
                  <a:gd name="connsiteY0" fmla="*/ 90575 h 178867"/>
                  <a:gd name="connsiteX1" fmla="*/ 90575 w 178867"/>
                  <a:gd name="connsiteY1" fmla="*/ 181151 h 178867"/>
                  <a:gd name="connsiteX2" fmla="*/ 0 w 178867"/>
                  <a:gd name="connsiteY2" fmla="*/ 90575 h 178867"/>
                  <a:gd name="connsiteX3" fmla="*/ 90575 w 178867"/>
                  <a:gd name="connsiteY3" fmla="*/ 0 h 178867"/>
                  <a:gd name="connsiteX4" fmla="*/ 181151 w 178867"/>
                  <a:gd name="connsiteY4" fmla="*/ 90575 h 1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867" h="178867">
                    <a:moveTo>
                      <a:pt x="181151" y="90575"/>
                    </a:moveTo>
                    <a:cubicBezTo>
                      <a:pt x="181151" y="140599"/>
                      <a:pt x="140599" y="181151"/>
                      <a:pt x="90575" y="181151"/>
                    </a:cubicBezTo>
                    <a:cubicBezTo>
                      <a:pt x="40552" y="181151"/>
                      <a:pt x="0" y="140599"/>
                      <a:pt x="0" y="90575"/>
                    </a:cubicBezTo>
                    <a:cubicBezTo>
                      <a:pt x="0" y="40552"/>
                      <a:pt x="40552" y="0"/>
                      <a:pt x="90575" y="0"/>
                    </a:cubicBezTo>
                    <a:cubicBezTo>
                      <a:pt x="140599" y="0"/>
                      <a:pt x="181151" y="40552"/>
                      <a:pt x="181151" y="90575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5" name="Freeform: Shape 55">
                <a:extLst>
                  <a:ext uri="{FF2B5EF4-FFF2-40B4-BE49-F238E27FC236}">
                    <a16:creationId xmlns:a16="http://schemas.microsoft.com/office/drawing/2014/main" id="{DD1F965B-CEBA-4A23-A761-888369DF35A4}"/>
                  </a:ext>
                </a:extLst>
              </p:cNvPr>
              <p:cNvSpPr/>
              <p:nvPr/>
            </p:nvSpPr>
            <p:spPr>
              <a:xfrm>
                <a:off x="7200749" y="2798673"/>
                <a:ext cx="68502" cy="95142"/>
              </a:xfrm>
              <a:custGeom>
                <a:avLst/>
                <a:gdLst>
                  <a:gd name="connsiteX0" fmla="*/ 70786 w 68502"/>
                  <a:gd name="connsiteY0" fmla="*/ 48332 h 95142"/>
                  <a:gd name="connsiteX1" fmla="*/ 35393 w 68502"/>
                  <a:gd name="connsiteY1" fmla="*/ 96664 h 95142"/>
                  <a:gd name="connsiteX2" fmla="*/ 0 w 68502"/>
                  <a:gd name="connsiteY2" fmla="*/ 48332 h 95142"/>
                  <a:gd name="connsiteX3" fmla="*/ 35393 w 68502"/>
                  <a:gd name="connsiteY3" fmla="*/ 0 h 95142"/>
                  <a:gd name="connsiteX4" fmla="*/ 70786 w 68502"/>
                  <a:gd name="connsiteY4" fmla="*/ 48332 h 95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502" h="95142">
                    <a:moveTo>
                      <a:pt x="70786" y="48332"/>
                    </a:moveTo>
                    <a:cubicBezTo>
                      <a:pt x="70786" y="75025"/>
                      <a:pt x="54940" y="96664"/>
                      <a:pt x="35393" y="96664"/>
                    </a:cubicBezTo>
                    <a:cubicBezTo>
                      <a:pt x="15846" y="96664"/>
                      <a:pt x="0" y="75025"/>
                      <a:pt x="0" y="48332"/>
                    </a:cubicBezTo>
                    <a:cubicBezTo>
                      <a:pt x="0" y="21639"/>
                      <a:pt x="15846" y="0"/>
                      <a:pt x="35393" y="0"/>
                    </a:cubicBezTo>
                    <a:cubicBezTo>
                      <a:pt x="54940" y="0"/>
                      <a:pt x="70786" y="21639"/>
                      <a:pt x="70786" y="48332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6" name="Freeform: Shape 56">
                <a:extLst>
                  <a:ext uri="{FF2B5EF4-FFF2-40B4-BE49-F238E27FC236}">
                    <a16:creationId xmlns:a16="http://schemas.microsoft.com/office/drawing/2014/main" id="{8B55F09E-90A0-49E8-AB3A-A12015CA8892}"/>
                  </a:ext>
                </a:extLst>
              </p:cNvPr>
              <p:cNvSpPr/>
              <p:nvPr/>
            </p:nvSpPr>
            <p:spPr>
              <a:xfrm>
                <a:off x="6868512" y="2798673"/>
                <a:ext cx="68502" cy="95142"/>
              </a:xfrm>
              <a:custGeom>
                <a:avLst/>
                <a:gdLst>
                  <a:gd name="connsiteX0" fmla="*/ 70786 w 68502"/>
                  <a:gd name="connsiteY0" fmla="*/ 48332 h 95142"/>
                  <a:gd name="connsiteX1" fmla="*/ 35393 w 68502"/>
                  <a:gd name="connsiteY1" fmla="*/ 96664 h 95142"/>
                  <a:gd name="connsiteX2" fmla="*/ 0 w 68502"/>
                  <a:gd name="connsiteY2" fmla="*/ 48332 h 95142"/>
                  <a:gd name="connsiteX3" fmla="*/ 35393 w 68502"/>
                  <a:gd name="connsiteY3" fmla="*/ 0 h 95142"/>
                  <a:gd name="connsiteX4" fmla="*/ 70786 w 68502"/>
                  <a:gd name="connsiteY4" fmla="*/ 48332 h 95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502" h="95142">
                    <a:moveTo>
                      <a:pt x="70786" y="48332"/>
                    </a:moveTo>
                    <a:cubicBezTo>
                      <a:pt x="70786" y="75025"/>
                      <a:pt x="54940" y="96664"/>
                      <a:pt x="35393" y="96664"/>
                    </a:cubicBezTo>
                    <a:cubicBezTo>
                      <a:pt x="15846" y="96664"/>
                      <a:pt x="0" y="75025"/>
                      <a:pt x="0" y="48332"/>
                    </a:cubicBezTo>
                    <a:cubicBezTo>
                      <a:pt x="0" y="21639"/>
                      <a:pt x="15846" y="0"/>
                      <a:pt x="35393" y="0"/>
                    </a:cubicBezTo>
                    <a:cubicBezTo>
                      <a:pt x="54940" y="0"/>
                      <a:pt x="70786" y="21639"/>
                      <a:pt x="70786" y="48332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7" name="Freeform: Shape 57">
                <a:extLst>
                  <a:ext uri="{FF2B5EF4-FFF2-40B4-BE49-F238E27FC236}">
                    <a16:creationId xmlns:a16="http://schemas.microsoft.com/office/drawing/2014/main" id="{12602D0E-7AA0-43FE-900D-9C9BF5F0F06E}"/>
                  </a:ext>
                </a:extLst>
              </p:cNvPr>
              <p:cNvSpPr/>
              <p:nvPr/>
            </p:nvSpPr>
            <p:spPr>
              <a:xfrm>
                <a:off x="6699920" y="2850050"/>
                <a:ext cx="178867" cy="178867"/>
              </a:xfrm>
              <a:custGeom>
                <a:avLst/>
                <a:gdLst>
                  <a:gd name="connsiteX0" fmla="*/ 181151 w 178867"/>
                  <a:gd name="connsiteY0" fmla="*/ 90575 h 178867"/>
                  <a:gd name="connsiteX1" fmla="*/ 90575 w 178867"/>
                  <a:gd name="connsiteY1" fmla="*/ 181151 h 178867"/>
                  <a:gd name="connsiteX2" fmla="*/ 0 w 178867"/>
                  <a:gd name="connsiteY2" fmla="*/ 90575 h 178867"/>
                  <a:gd name="connsiteX3" fmla="*/ 90575 w 178867"/>
                  <a:gd name="connsiteY3" fmla="*/ 0 h 178867"/>
                  <a:gd name="connsiteX4" fmla="*/ 181151 w 178867"/>
                  <a:gd name="connsiteY4" fmla="*/ 90575 h 1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867" h="178867">
                    <a:moveTo>
                      <a:pt x="181151" y="90575"/>
                    </a:moveTo>
                    <a:cubicBezTo>
                      <a:pt x="181151" y="140599"/>
                      <a:pt x="140599" y="181151"/>
                      <a:pt x="90575" y="181151"/>
                    </a:cubicBezTo>
                    <a:cubicBezTo>
                      <a:pt x="40552" y="181151"/>
                      <a:pt x="0" y="140599"/>
                      <a:pt x="0" y="90575"/>
                    </a:cubicBezTo>
                    <a:cubicBezTo>
                      <a:pt x="0" y="40552"/>
                      <a:pt x="40552" y="0"/>
                      <a:pt x="90575" y="0"/>
                    </a:cubicBezTo>
                    <a:cubicBezTo>
                      <a:pt x="140599" y="0"/>
                      <a:pt x="181151" y="40552"/>
                      <a:pt x="181151" y="90575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60" name="Freeform: Shape 58">
              <a:extLst>
                <a:ext uri="{FF2B5EF4-FFF2-40B4-BE49-F238E27FC236}">
                  <a16:creationId xmlns:a16="http://schemas.microsoft.com/office/drawing/2014/main" id="{F38196A5-3067-4615-B77D-AB9520BE6F3B}"/>
                </a:ext>
              </a:extLst>
            </p:cNvPr>
            <p:cNvSpPr/>
            <p:nvPr/>
          </p:nvSpPr>
          <p:spPr>
            <a:xfrm>
              <a:off x="5464594" y="1878818"/>
              <a:ext cx="674012" cy="735285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chemeClr val="accent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6" name="Freeform: Shape 46">
              <a:extLst>
                <a:ext uri="{FF2B5EF4-FFF2-40B4-BE49-F238E27FC236}">
                  <a16:creationId xmlns:a16="http://schemas.microsoft.com/office/drawing/2014/main" id="{50D8C8F7-2D93-4F7F-B19F-D22174522D3E}"/>
                </a:ext>
              </a:extLst>
            </p:cNvPr>
            <p:cNvSpPr/>
            <p:nvPr/>
          </p:nvSpPr>
          <p:spPr>
            <a:xfrm>
              <a:off x="5643964" y="3022473"/>
              <a:ext cx="1370924" cy="547814"/>
            </a:xfrm>
            <a:custGeom>
              <a:avLst/>
              <a:gdLst>
                <a:gd name="connsiteX0" fmla="*/ 0 w 1353799"/>
                <a:gd name="connsiteY0" fmla="*/ 0 h 540971"/>
                <a:gd name="connsiteX1" fmla="*/ 1353799 w 1353799"/>
                <a:gd name="connsiteY1" fmla="*/ 0 h 540971"/>
                <a:gd name="connsiteX2" fmla="*/ 1311379 w 1353799"/>
                <a:gd name="connsiteY2" fmla="*/ 96902 h 540971"/>
                <a:gd name="connsiteX3" fmla="*/ 966720 w 1353799"/>
                <a:gd name="connsiteY3" fmla="*/ 537731 h 540971"/>
                <a:gd name="connsiteX4" fmla="*/ 674986 w 1353799"/>
                <a:gd name="connsiteY4" fmla="*/ 407355 h 540971"/>
                <a:gd name="connsiteX5" fmla="*/ 343881 w 1353799"/>
                <a:gd name="connsiteY5" fmla="*/ 540957 h 540971"/>
                <a:gd name="connsiteX6" fmla="*/ 112817 w 1353799"/>
                <a:gd name="connsiteY6" fmla="*/ 246642 h 540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53799" h="540971">
                  <a:moveTo>
                    <a:pt x="0" y="0"/>
                  </a:moveTo>
                  <a:lnTo>
                    <a:pt x="1353799" y="0"/>
                  </a:lnTo>
                  <a:lnTo>
                    <a:pt x="1311379" y="96902"/>
                  </a:lnTo>
                  <a:cubicBezTo>
                    <a:pt x="1248127" y="235669"/>
                    <a:pt x="1167448" y="570002"/>
                    <a:pt x="966720" y="537731"/>
                  </a:cubicBezTo>
                  <a:cubicBezTo>
                    <a:pt x="861515" y="520950"/>
                    <a:pt x="784710" y="405418"/>
                    <a:pt x="674986" y="407355"/>
                  </a:cubicBezTo>
                  <a:cubicBezTo>
                    <a:pt x="556873" y="409290"/>
                    <a:pt x="471031" y="539022"/>
                    <a:pt x="343881" y="540957"/>
                  </a:cubicBezTo>
                  <a:cubicBezTo>
                    <a:pt x="201887" y="542894"/>
                    <a:pt x="159934" y="349911"/>
                    <a:pt x="112817" y="24664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bg1">
                    <a:lumMod val="95000"/>
                    <a:alpha val="0"/>
                  </a:schemeClr>
                </a:gs>
              </a:gsLst>
              <a:lin ang="16200000" scaled="1"/>
              <a:tileRect/>
            </a:gradFill>
            <a:ln w="380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201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55</cp:revision>
  <dcterms:created xsi:type="dcterms:W3CDTF">2018-02-18T19:39:47Z</dcterms:created>
  <dcterms:modified xsi:type="dcterms:W3CDTF">2022-10-26T06:17:35Z</dcterms:modified>
</cp:coreProperties>
</file>