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2500000000000001E-2"/>
          <c:y val="6.6397085942639003E-2"/>
          <c:w val="0.96458333333333335"/>
          <c:h val="0.86720582811472202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27696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43A5-4938-9470-B6915A93824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43A5-4938-9470-B6915A938244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A5-4938-9470-B6915A9382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3A5-4938-9470-B6915A938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217805568"/>
        <c:axId val="217807488"/>
      </c:barChart>
      <c:catAx>
        <c:axId val="2178055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17807488"/>
        <c:crosses val="autoZero"/>
        <c:auto val="1"/>
        <c:lblAlgn val="ctr"/>
        <c:lblOffset val="100"/>
        <c:noMultiLvlLbl val="0"/>
      </c:catAx>
      <c:valAx>
        <c:axId val="21780748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805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0DF-4475-9CA3-732E7D3BCEA2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DF-4475-9CA3-732E7D3BCE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DF-4475-9CA3-732E7D3BCE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953408"/>
        <c:axId val="217955328"/>
      </c:barChart>
      <c:catAx>
        <c:axId val="2179534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17955328"/>
        <c:crosses val="autoZero"/>
        <c:auto val="1"/>
        <c:lblAlgn val="ctr"/>
        <c:lblOffset val="100"/>
        <c:noMultiLvlLbl val="0"/>
      </c:catAx>
      <c:valAx>
        <c:axId val="21795532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95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C469-4C4E-B85C-3BF985FBCF39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69-4C4E-B85C-3BF985FBCF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69-4C4E-B85C-3BF985FBCF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953408"/>
        <c:axId val="217955328"/>
      </c:barChart>
      <c:catAx>
        <c:axId val="2179534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17955328"/>
        <c:crosses val="autoZero"/>
        <c:auto val="1"/>
        <c:lblAlgn val="ctr"/>
        <c:lblOffset val="100"/>
        <c:noMultiLvlLbl val="0"/>
      </c:catAx>
      <c:valAx>
        <c:axId val="21795532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95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CDB-4E9F-AEA4-7487B93A2751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DB-4E9F-AEA4-7487B93A27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DB-4E9F-AEA4-7487B93A27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953408"/>
        <c:axId val="217955328"/>
      </c:barChart>
      <c:catAx>
        <c:axId val="2179534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17955328"/>
        <c:crosses val="autoZero"/>
        <c:auto val="1"/>
        <c:lblAlgn val="ctr"/>
        <c:lblOffset val="100"/>
        <c:noMultiLvlLbl val="0"/>
      </c:catAx>
      <c:valAx>
        <c:axId val="21795532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95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FF7D-4B84-ACF8-24004AB7D934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7D-4B84-ACF8-24004AB7D9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7D-4B84-ACF8-24004AB7D9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953408"/>
        <c:axId val="217955328"/>
      </c:barChart>
      <c:catAx>
        <c:axId val="2179534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17955328"/>
        <c:crosses val="autoZero"/>
        <c:auto val="1"/>
        <c:lblAlgn val="ctr"/>
        <c:lblOffset val="100"/>
        <c:noMultiLvlLbl val="0"/>
      </c:catAx>
      <c:valAx>
        <c:axId val="21795532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1795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56" name="Group 37">
            <a:extLst>
              <a:ext uri="{FF2B5EF4-FFF2-40B4-BE49-F238E27FC236}">
                <a16:creationId xmlns:a16="http://schemas.microsoft.com/office/drawing/2014/main" id="{1B5BA76A-F1D2-4DBF-B85F-FD4EA03B33DE}"/>
              </a:ext>
            </a:extLst>
          </p:cNvPr>
          <p:cNvGrpSpPr/>
          <p:nvPr/>
        </p:nvGrpSpPr>
        <p:grpSpPr>
          <a:xfrm>
            <a:off x="1029015" y="4149101"/>
            <a:ext cx="644831" cy="644830"/>
            <a:chOff x="7149428" y="1835902"/>
            <a:chExt cx="720081" cy="720080"/>
          </a:xfrm>
        </p:grpSpPr>
        <p:sp>
          <p:nvSpPr>
            <p:cNvPr id="1957" name="Rounded Rectangle 125">
              <a:extLst>
                <a:ext uri="{FF2B5EF4-FFF2-40B4-BE49-F238E27FC236}">
                  <a16:creationId xmlns:a16="http://schemas.microsoft.com/office/drawing/2014/main" id="{7FEC8925-2C21-4B55-91C8-6BCEE9BD4B6F}"/>
                </a:ext>
              </a:extLst>
            </p:cNvPr>
            <p:cNvSpPr/>
            <p:nvPr userDrawn="1"/>
          </p:nvSpPr>
          <p:spPr>
            <a:xfrm rot="18445581">
              <a:off x="7149429" y="1835901"/>
              <a:ext cx="720080" cy="720081"/>
            </a:xfrm>
            <a:prstGeom prst="roundRect">
              <a:avLst>
                <a:gd name="adj" fmla="val 8219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58" name="Rounded Rectangle 126">
              <a:extLst>
                <a:ext uri="{FF2B5EF4-FFF2-40B4-BE49-F238E27FC236}">
                  <a16:creationId xmlns:a16="http://schemas.microsoft.com/office/drawing/2014/main" id="{02C8A36B-A43C-46A1-B670-68423FE6CCB6}"/>
                </a:ext>
              </a:extLst>
            </p:cNvPr>
            <p:cNvSpPr/>
            <p:nvPr userDrawn="1"/>
          </p:nvSpPr>
          <p:spPr>
            <a:xfrm rot="18900000">
              <a:off x="7178405" y="1864877"/>
              <a:ext cx="662129" cy="662128"/>
            </a:xfrm>
            <a:prstGeom prst="roundRect">
              <a:avLst>
                <a:gd name="adj" fmla="val 821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959" name="Group 40">
            <a:extLst>
              <a:ext uri="{FF2B5EF4-FFF2-40B4-BE49-F238E27FC236}">
                <a16:creationId xmlns:a16="http://schemas.microsoft.com/office/drawing/2014/main" id="{202C2325-2804-431B-9644-ED39CA49B043}"/>
              </a:ext>
            </a:extLst>
          </p:cNvPr>
          <p:cNvGrpSpPr/>
          <p:nvPr/>
        </p:nvGrpSpPr>
        <p:grpSpPr>
          <a:xfrm>
            <a:off x="6468667" y="5365573"/>
            <a:ext cx="644831" cy="644830"/>
            <a:chOff x="4115878" y="1835902"/>
            <a:chExt cx="720081" cy="720080"/>
          </a:xfrm>
          <a:solidFill>
            <a:schemeClr val="accent4"/>
          </a:solidFill>
        </p:grpSpPr>
        <p:sp>
          <p:nvSpPr>
            <p:cNvPr id="1960" name="Rounded Rectangle 119">
              <a:extLst>
                <a:ext uri="{FF2B5EF4-FFF2-40B4-BE49-F238E27FC236}">
                  <a16:creationId xmlns:a16="http://schemas.microsoft.com/office/drawing/2014/main" id="{CC5ADA55-18C9-4BB0-BEC2-A27A5FD0A46E}"/>
                </a:ext>
              </a:extLst>
            </p:cNvPr>
            <p:cNvSpPr/>
            <p:nvPr userDrawn="1"/>
          </p:nvSpPr>
          <p:spPr>
            <a:xfrm rot="18445581">
              <a:off x="4115879" y="1835901"/>
              <a:ext cx="720080" cy="720081"/>
            </a:xfrm>
            <a:prstGeom prst="roundRect">
              <a:avLst>
                <a:gd name="adj" fmla="val 8219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61" name="Rounded Rectangle 120">
              <a:extLst>
                <a:ext uri="{FF2B5EF4-FFF2-40B4-BE49-F238E27FC236}">
                  <a16:creationId xmlns:a16="http://schemas.microsoft.com/office/drawing/2014/main" id="{14FD1E3D-CA82-4250-A883-80DCFC7FE8A1}"/>
                </a:ext>
              </a:extLst>
            </p:cNvPr>
            <p:cNvSpPr/>
            <p:nvPr userDrawn="1"/>
          </p:nvSpPr>
          <p:spPr>
            <a:xfrm rot="18900000">
              <a:off x="4144854" y="1864877"/>
              <a:ext cx="662129" cy="662128"/>
            </a:xfrm>
            <a:prstGeom prst="roundRect">
              <a:avLst>
                <a:gd name="adj" fmla="val 82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962" name="그룹 4">
            <a:extLst>
              <a:ext uri="{FF2B5EF4-FFF2-40B4-BE49-F238E27FC236}">
                <a16:creationId xmlns:a16="http://schemas.microsoft.com/office/drawing/2014/main" id="{DE83315F-CF19-4AB4-8325-3E1DF73E47A8}"/>
              </a:ext>
            </a:extLst>
          </p:cNvPr>
          <p:cNvGrpSpPr/>
          <p:nvPr/>
        </p:nvGrpSpPr>
        <p:grpSpPr>
          <a:xfrm>
            <a:off x="1029015" y="5373802"/>
            <a:ext cx="644831" cy="644830"/>
            <a:chOff x="4123102" y="2090877"/>
            <a:chExt cx="720081" cy="720080"/>
          </a:xfrm>
        </p:grpSpPr>
        <p:sp>
          <p:nvSpPr>
            <p:cNvPr id="1963" name="Rounded Rectangle 116">
              <a:extLst>
                <a:ext uri="{FF2B5EF4-FFF2-40B4-BE49-F238E27FC236}">
                  <a16:creationId xmlns:a16="http://schemas.microsoft.com/office/drawing/2014/main" id="{4EDDF0A1-3809-4B0F-8380-3B028637A0A0}"/>
                </a:ext>
              </a:extLst>
            </p:cNvPr>
            <p:cNvSpPr/>
            <p:nvPr userDrawn="1"/>
          </p:nvSpPr>
          <p:spPr>
            <a:xfrm rot="18445581">
              <a:off x="4123103" y="2090876"/>
              <a:ext cx="720080" cy="720081"/>
            </a:xfrm>
            <a:prstGeom prst="roundRect">
              <a:avLst>
                <a:gd name="adj" fmla="val 8219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964" name="Rounded Rectangle 117">
              <a:extLst>
                <a:ext uri="{FF2B5EF4-FFF2-40B4-BE49-F238E27FC236}">
                  <a16:creationId xmlns:a16="http://schemas.microsoft.com/office/drawing/2014/main" id="{0F1F220D-4E04-46FC-90FE-5710E3492F1E}"/>
                </a:ext>
              </a:extLst>
            </p:cNvPr>
            <p:cNvSpPr/>
            <p:nvPr userDrawn="1"/>
          </p:nvSpPr>
          <p:spPr>
            <a:xfrm rot="18900000">
              <a:off x="4152079" y="2119851"/>
              <a:ext cx="662129" cy="662128"/>
            </a:xfrm>
            <a:prstGeom prst="roundRect">
              <a:avLst>
                <a:gd name="adj" fmla="val 821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965" name="그룹 6">
            <a:extLst>
              <a:ext uri="{FF2B5EF4-FFF2-40B4-BE49-F238E27FC236}">
                <a16:creationId xmlns:a16="http://schemas.microsoft.com/office/drawing/2014/main" id="{9132D2EA-8312-4B64-839B-DC2CC2106297}"/>
              </a:ext>
            </a:extLst>
          </p:cNvPr>
          <p:cNvGrpSpPr/>
          <p:nvPr/>
        </p:nvGrpSpPr>
        <p:grpSpPr>
          <a:xfrm>
            <a:off x="6450917" y="4149236"/>
            <a:ext cx="644831" cy="644830"/>
            <a:chOff x="7156653" y="2090877"/>
            <a:chExt cx="720081" cy="720080"/>
          </a:xfrm>
        </p:grpSpPr>
        <p:sp>
          <p:nvSpPr>
            <p:cNvPr id="1966" name="Rounded Rectangle 122">
              <a:extLst>
                <a:ext uri="{FF2B5EF4-FFF2-40B4-BE49-F238E27FC236}">
                  <a16:creationId xmlns:a16="http://schemas.microsoft.com/office/drawing/2014/main" id="{E5D93C4A-831D-4FFD-9F04-B8FD9528618A}"/>
                </a:ext>
              </a:extLst>
            </p:cNvPr>
            <p:cNvSpPr/>
            <p:nvPr userDrawn="1"/>
          </p:nvSpPr>
          <p:spPr>
            <a:xfrm rot="18445581">
              <a:off x="7156654" y="2090876"/>
              <a:ext cx="720080" cy="720081"/>
            </a:xfrm>
            <a:prstGeom prst="roundRect">
              <a:avLst>
                <a:gd name="adj" fmla="val 8219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967" name="Rounded Rectangle 123">
              <a:extLst>
                <a:ext uri="{FF2B5EF4-FFF2-40B4-BE49-F238E27FC236}">
                  <a16:creationId xmlns:a16="http://schemas.microsoft.com/office/drawing/2014/main" id="{A1DEE6D6-7050-4B3D-A740-C864B4465ADA}"/>
                </a:ext>
              </a:extLst>
            </p:cNvPr>
            <p:cNvSpPr/>
            <p:nvPr userDrawn="1"/>
          </p:nvSpPr>
          <p:spPr>
            <a:xfrm rot="18900000">
              <a:off x="7185631" y="2119851"/>
              <a:ext cx="662129" cy="662128"/>
            </a:xfrm>
            <a:prstGeom prst="roundRect">
              <a:avLst>
                <a:gd name="adj" fmla="val 821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aphicFrame>
        <p:nvGraphicFramePr>
          <p:cNvPr id="1968" name="Chart 2">
            <a:extLst>
              <a:ext uri="{FF2B5EF4-FFF2-40B4-BE49-F238E27FC236}">
                <a16:creationId xmlns:a16="http://schemas.microsoft.com/office/drawing/2014/main" id="{9FA9AD71-6F67-4993-A9FC-20AF9E1849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267530"/>
              </p:ext>
            </p:extLst>
          </p:nvPr>
        </p:nvGraphicFramePr>
        <p:xfrm>
          <a:off x="2652032" y="1655172"/>
          <a:ext cx="6887939" cy="210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69" name="Round Same Side Corner Rectangle 8">
            <a:extLst>
              <a:ext uri="{FF2B5EF4-FFF2-40B4-BE49-F238E27FC236}">
                <a16:creationId xmlns:a16="http://schemas.microsoft.com/office/drawing/2014/main" id="{CD2C6E83-2113-4F48-9659-F5A10F42BD42}"/>
              </a:ext>
            </a:extLst>
          </p:cNvPr>
          <p:cNvSpPr/>
          <p:nvPr/>
        </p:nvSpPr>
        <p:spPr>
          <a:xfrm>
            <a:off x="5103840" y="2094219"/>
            <a:ext cx="575459" cy="1515617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70" name="Round Same Side Corner Rectangle 20">
            <a:extLst>
              <a:ext uri="{FF2B5EF4-FFF2-40B4-BE49-F238E27FC236}">
                <a16:creationId xmlns:a16="http://schemas.microsoft.com/office/drawing/2014/main" id="{CDFC0ED8-5758-4BB4-8FAA-072D8145BB5B}"/>
              </a:ext>
            </a:extLst>
          </p:cNvPr>
          <p:cNvSpPr/>
          <p:nvPr/>
        </p:nvSpPr>
        <p:spPr>
          <a:xfrm rot="10800000">
            <a:off x="6349186" y="2087223"/>
            <a:ext cx="717050" cy="1529609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971" name="Group 5">
            <a:extLst>
              <a:ext uri="{FF2B5EF4-FFF2-40B4-BE49-F238E27FC236}">
                <a16:creationId xmlns:a16="http://schemas.microsoft.com/office/drawing/2014/main" id="{B9604024-9332-48DA-BA7A-C22B8784B2CF}"/>
              </a:ext>
            </a:extLst>
          </p:cNvPr>
          <p:cNvGrpSpPr/>
          <p:nvPr/>
        </p:nvGrpSpPr>
        <p:grpSpPr>
          <a:xfrm>
            <a:off x="931986" y="2570778"/>
            <a:ext cx="3107688" cy="1048024"/>
            <a:chOff x="803640" y="3362835"/>
            <a:chExt cx="2059657" cy="1048024"/>
          </a:xfrm>
        </p:grpSpPr>
        <p:sp>
          <p:nvSpPr>
            <p:cNvPr id="1972" name="TextBox 1971">
              <a:extLst>
                <a:ext uri="{FF2B5EF4-FFF2-40B4-BE49-F238E27FC236}">
                  <a16:creationId xmlns:a16="http://schemas.microsoft.com/office/drawing/2014/main" id="{16765100-FD8F-4576-BC9B-C4CF931840E8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73" name="TextBox 1972">
              <a:extLst>
                <a:ext uri="{FF2B5EF4-FFF2-40B4-BE49-F238E27FC236}">
                  <a16:creationId xmlns:a16="http://schemas.microsoft.com/office/drawing/2014/main" id="{4DB0ACA4-A483-4B8B-AE8C-F6EA99F76BC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74" name="Group 8">
            <a:extLst>
              <a:ext uri="{FF2B5EF4-FFF2-40B4-BE49-F238E27FC236}">
                <a16:creationId xmlns:a16="http://schemas.microsoft.com/office/drawing/2014/main" id="{C0D5EAD0-05DC-4137-AC7D-735B12933627}"/>
              </a:ext>
            </a:extLst>
          </p:cNvPr>
          <p:cNvGrpSpPr/>
          <p:nvPr/>
        </p:nvGrpSpPr>
        <p:grpSpPr>
          <a:xfrm>
            <a:off x="8087402" y="2570778"/>
            <a:ext cx="3333806" cy="1048024"/>
            <a:chOff x="803640" y="3362835"/>
            <a:chExt cx="2059657" cy="1048024"/>
          </a:xfrm>
        </p:grpSpPr>
        <p:sp>
          <p:nvSpPr>
            <p:cNvPr id="1975" name="TextBox 1974">
              <a:extLst>
                <a:ext uri="{FF2B5EF4-FFF2-40B4-BE49-F238E27FC236}">
                  <a16:creationId xmlns:a16="http://schemas.microsoft.com/office/drawing/2014/main" id="{DC01DECD-E07E-4DFD-A729-BAA5D17BAE5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76" name="TextBox 1975">
              <a:extLst>
                <a:ext uri="{FF2B5EF4-FFF2-40B4-BE49-F238E27FC236}">
                  <a16:creationId xmlns:a16="http://schemas.microsoft.com/office/drawing/2014/main" id="{707E9A72-7C8E-4523-BB30-2F0E78FE0E5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77" name="TextBox 1976">
            <a:extLst>
              <a:ext uri="{FF2B5EF4-FFF2-40B4-BE49-F238E27FC236}">
                <a16:creationId xmlns:a16="http://schemas.microsoft.com/office/drawing/2014/main" id="{8D8A7FBD-FA45-4874-B0E4-59C209D629B8}"/>
              </a:ext>
            </a:extLst>
          </p:cNvPr>
          <p:cNvSpPr txBox="1"/>
          <p:nvPr/>
        </p:nvSpPr>
        <p:spPr>
          <a:xfrm>
            <a:off x="2038078" y="1818445"/>
            <a:ext cx="2001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78" name="TextBox 1977">
            <a:extLst>
              <a:ext uri="{FF2B5EF4-FFF2-40B4-BE49-F238E27FC236}">
                <a16:creationId xmlns:a16="http://schemas.microsoft.com/office/drawing/2014/main" id="{07376F4C-5A14-46B3-8AFE-E32CD16FE073}"/>
              </a:ext>
            </a:extLst>
          </p:cNvPr>
          <p:cNvSpPr txBox="1"/>
          <p:nvPr/>
        </p:nvSpPr>
        <p:spPr>
          <a:xfrm>
            <a:off x="8087402" y="1818445"/>
            <a:ext cx="2001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1979" name="Chart 13">
            <a:extLst>
              <a:ext uri="{FF2B5EF4-FFF2-40B4-BE49-F238E27FC236}">
                <a16:creationId xmlns:a16="http://schemas.microsoft.com/office/drawing/2014/main" id="{F89C2EFC-0745-4A3E-814D-BF94627B95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8232100"/>
              </p:ext>
            </p:extLst>
          </p:nvPr>
        </p:nvGraphicFramePr>
        <p:xfrm>
          <a:off x="1908968" y="3754938"/>
          <a:ext cx="388800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980" name="Group 14">
            <a:extLst>
              <a:ext uri="{FF2B5EF4-FFF2-40B4-BE49-F238E27FC236}">
                <a16:creationId xmlns:a16="http://schemas.microsoft.com/office/drawing/2014/main" id="{8031BF31-F1D6-4106-A57D-427B229FE06A}"/>
              </a:ext>
            </a:extLst>
          </p:cNvPr>
          <p:cNvGrpSpPr/>
          <p:nvPr/>
        </p:nvGrpSpPr>
        <p:grpSpPr>
          <a:xfrm>
            <a:off x="1908968" y="4187588"/>
            <a:ext cx="4063386" cy="678692"/>
            <a:chOff x="803640" y="3362835"/>
            <a:chExt cx="2059657" cy="678692"/>
          </a:xfrm>
        </p:grpSpPr>
        <p:sp>
          <p:nvSpPr>
            <p:cNvPr id="1981" name="TextBox 1980">
              <a:extLst>
                <a:ext uri="{FF2B5EF4-FFF2-40B4-BE49-F238E27FC236}">
                  <a16:creationId xmlns:a16="http://schemas.microsoft.com/office/drawing/2014/main" id="{E64D2A67-6756-432D-AE1F-055F02098389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2" name="TextBox 1981">
              <a:extLst>
                <a:ext uri="{FF2B5EF4-FFF2-40B4-BE49-F238E27FC236}">
                  <a16:creationId xmlns:a16="http://schemas.microsoft.com/office/drawing/2014/main" id="{FB3AC4CC-3088-4795-AD2A-E4F3AB729DB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83" name="Group 18">
            <a:extLst>
              <a:ext uri="{FF2B5EF4-FFF2-40B4-BE49-F238E27FC236}">
                <a16:creationId xmlns:a16="http://schemas.microsoft.com/office/drawing/2014/main" id="{01AA66D0-BE0A-4F5A-B7C9-8E03834D0153}"/>
              </a:ext>
            </a:extLst>
          </p:cNvPr>
          <p:cNvGrpSpPr/>
          <p:nvPr/>
        </p:nvGrpSpPr>
        <p:grpSpPr>
          <a:xfrm>
            <a:off x="7357822" y="4187588"/>
            <a:ext cx="4063386" cy="678692"/>
            <a:chOff x="803640" y="3362835"/>
            <a:chExt cx="2059657" cy="678692"/>
          </a:xfrm>
        </p:grpSpPr>
        <p:sp>
          <p:nvSpPr>
            <p:cNvPr id="1984" name="TextBox 1983">
              <a:extLst>
                <a:ext uri="{FF2B5EF4-FFF2-40B4-BE49-F238E27FC236}">
                  <a16:creationId xmlns:a16="http://schemas.microsoft.com/office/drawing/2014/main" id="{F463DAEF-175D-4639-8890-226642E8DE5F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5" name="TextBox 1984">
              <a:extLst>
                <a:ext uri="{FF2B5EF4-FFF2-40B4-BE49-F238E27FC236}">
                  <a16:creationId xmlns:a16="http://schemas.microsoft.com/office/drawing/2014/main" id="{E3018436-6F84-4145-880C-49BF03B2C2BB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86" name="Group 22">
            <a:extLst>
              <a:ext uri="{FF2B5EF4-FFF2-40B4-BE49-F238E27FC236}">
                <a16:creationId xmlns:a16="http://schemas.microsoft.com/office/drawing/2014/main" id="{887BA26D-EFCC-460B-9CDC-DB1C2F543C93}"/>
              </a:ext>
            </a:extLst>
          </p:cNvPr>
          <p:cNvGrpSpPr/>
          <p:nvPr/>
        </p:nvGrpSpPr>
        <p:grpSpPr>
          <a:xfrm>
            <a:off x="1908968" y="5402937"/>
            <a:ext cx="4063386" cy="678692"/>
            <a:chOff x="803640" y="3362835"/>
            <a:chExt cx="2059657" cy="678692"/>
          </a:xfrm>
        </p:grpSpPr>
        <p:sp>
          <p:nvSpPr>
            <p:cNvPr id="1987" name="TextBox 1986">
              <a:extLst>
                <a:ext uri="{FF2B5EF4-FFF2-40B4-BE49-F238E27FC236}">
                  <a16:creationId xmlns:a16="http://schemas.microsoft.com/office/drawing/2014/main" id="{FA974489-D386-4908-AD34-77AE1120E841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8" name="TextBox 1987">
              <a:extLst>
                <a:ext uri="{FF2B5EF4-FFF2-40B4-BE49-F238E27FC236}">
                  <a16:creationId xmlns:a16="http://schemas.microsoft.com/office/drawing/2014/main" id="{C433F840-E150-44DD-8393-FF6EBDFD357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89" name="Group 26">
            <a:extLst>
              <a:ext uri="{FF2B5EF4-FFF2-40B4-BE49-F238E27FC236}">
                <a16:creationId xmlns:a16="http://schemas.microsoft.com/office/drawing/2014/main" id="{1DBCD174-0143-4C69-9586-F4450ACA9C13}"/>
              </a:ext>
            </a:extLst>
          </p:cNvPr>
          <p:cNvGrpSpPr/>
          <p:nvPr/>
        </p:nvGrpSpPr>
        <p:grpSpPr>
          <a:xfrm>
            <a:off x="7357822" y="5402937"/>
            <a:ext cx="4063386" cy="678692"/>
            <a:chOff x="803640" y="3362835"/>
            <a:chExt cx="2059657" cy="678692"/>
          </a:xfrm>
        </p:grpSpPr>
        <p:sp>
          <p:nvSpPr>
            <p:cNvPr id="1990" name="TextBox 1989">
              <a:extLst>
                <a:ext uri="{FF2B5EF4-FFF2-40B4-BE49-F238E27FC236}">
                  <a16:creationId xmlns:a16="http://schemas.microsoft.com/office/drawing/2014/main" id="{75F9FAC5-85C5-41E9-A154-AB9C198BA7EC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1" name="TextBox 1990">
              <a:extLst>
                <a:ext uri="{FF2B5EF4-FFF2-40B4-BE49-F238E27FC236}">
                  <a16:creationId xmlns:a16="http://schemas.microsoft.com/office/drawing/2014/main" id="{B2084120-960F-4882-BC7D-ADE12FB9875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1992" name="Chart 18">
            <a:extLst>
              <a:ext uri="{FF2B5EF4-FFF2-40B4-BE49-F238E27FC236}">
                <a16:creationId xmlns:a16="http://schemas.microsoft.com/office/drawing/2014/main" id="{2F346C89-D79E-49F9-9D87-99BE0B5875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6866827"/>
              </p:ext>
            </p:extLst>
          </p:nvPr>
        </p:nvGraphicFramePr>
        <p:xfrm>
          <a:off x="1908968" y="4985996"/>
          <a:ext cx="388800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93" name="Chart 18">
            <a:extLst>
              <a:ext uri="{FF2B5EF4-FFF2-40B4-BE49-F238E27FC236}">
                <a16:creationId xmlns:a16="http://schemas.microsoft.com/office/drawing/2014/main" id="{34F2638F-6E7B-414B-99DD-3FE1C94C04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3187629"/>
              </p:ext>
            </p:extLst>
          </p:nvPr>
        </p:nvGraphicFramePr>
        <p:xfrm>
          <a:off x="7392144" y="3754938"/>
          <a:ext cx="388800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994" name="Chart 18">
            <a:extLst>
              <a:ext uri="{FF2B5EF4-FFF2-40B4-BE49-F238E27FC236}">
                <a16:creationId xmlns:a16="http://schemas.microsoft.com/office/drawing/2014/main" id="{883E4721-89F1-4A6C-BCEB-6950B6A7AF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5292182"/>
              </p:ext>
            </p:extLst>
          </p:nvPr>
        </p:nvGraphicFramePr>
        <p:xfrm>
          <a:off x="7392144" y="4985996"/>
          <a:ext cx="388800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995" name="Rounded Rectangle 32">
            <a:extLst>
              <a:ext uri="{FF2B5EF4-FFF2-40B4-BE49-F238E27FC236}">
                <a16:creationId xmlns:a16="http://schemas.microsoft.com/office/drawing/2014/main" id="{767D2C39-59E0-411F-9D76-86E69371E722}"/>
              </a:ext>
            </a:extLst>
          </p:cNvPr>
          <p:cNvSpPr/>
          <p:nvPr/>
        </p:nvSpPr>
        <p:spPr>
          <a:xfrm>
            <a:off x="6634623" y="5533964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6" name="Rectangle 16">
            <a:extLst>
              <a:ext uri="{FF2B5EF4-FFF2-40B4-BE49-F238E27FC236}">
                <a16:creationId xmlns:a16="http://schemas.microsoft.com/office/drawing/2014/main" id="{31A9CCBD-846F-474F-8EE7-D0AB11845CE4}"/>
              </a:ext>
            </a:extLst>
          </p:cNvPr>
          <p:cNvSpPr/>
          <p:nvPr/>
        </p:nvSpPr>
        <p:spPr>
          <a:xfrm rot="2700000">
            <a:off x="6663917" y="422137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7" name="Rectangle 9">
            <a:extLst>
              <a:ext uri="{FF2B5EF4-FFF2-40B4-BE49-F238E27FC236}">
                <a16:creationId xmlns:a16="http://schemas.microsoft.com/office/drawing/2014/main" id="{A5690A9D-A281-4D82-95F5-C7E193234CB0}"/>
              </a:ext>
            </a:extLst>
          </p:cNvPr>
          <p:cNvSpPr/>
          <p:nvPr/>
        </p:nvSpPr>
        <p:spPr>
          <a:xfrm>
            <a:off x="1184110" y="4298839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8" name="Frame 17">
            <a:extLst>
              <a:ext uri="{FF2B5EF4-FFF2-40B4-BE49-F238E27FC236}">
                <a16:creationId xmlns:a16="http://schemas.microsoft.com/office/drawing/2014/main" id="{0037989D-49E5-4F15-B7E7-0F252EDBF94B}"/>
              </a:ext>
            </a:extLst>
          </p:cNvPr>
          <p:cNvSpPr/>
          <p:nvPr/>
        </p:nvSpPr>
        <p:spPr>
          <a:xfrm>
            <a:off x="1200486" y="5517880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11321</TotalTime>
  <Words>162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78</cp:revision>
  <dcterms:created xsi:type="dcterms:W3CDTF">2018-02-18T19:39:47Z</dcterms:created>
  <dcterms:modified xsi:type="dcterms:W3CDTF">2022-10-25T07:19:57Z</dcterms:modified>
</cp:coreProperties>
</file>