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71" name="자유형: 도형 1370">
            <a:extLst>
              <a:ext uri="{FF2B5EF4-FFF2-40B4-BE49-F238E27FC236}">
                <a16:creationId xmlns:a16="http://schemas.microsoft.com/office/drawing/2014/main" id="{E13CD03D-F9B9-4775-B89D-9828BA655B35}"/>
              </a:ext>
            </a:extLst>
          </p:cNvPr>
          <p:cNvSpPr/>
          <p:nvPr/>
        </p:nvSpPr>
        <p:spPr>
          <a:xfrm rot="16200000" flipH="1">
            <a:off x="2711036" y="5628331"/>
            <a:ext cx="1562329" cy="397131"/>
          </a:xfrm>
          <a:custGeom>
            <a:avLst/>
            <a:gdLst>
              <a:gd name="connsiteX0" fmla="*/ 0 w 1562329"/>
              <a:gd name="connsiteY0" fmla="*/ 397131 h 397131"/>
              <a:gd name="connsiteX1" fmla="*/ 1562329 w 1562329"/>
              <a:gd name="connsiteY1" fmla="*/ 397131 h 397131"/>
              <a:gd name="connsiteX2" fmla="*/ 1562329 w 1562329"/>
              <a:gd name="connsiteY2" fmla="*/ 0 h 397131"/>
              <a:gd name="connsiteX3" fmla="*/ 409938 w 1562329"/>
              <a:gd name="connsiteY3" fmla="*/ 0 h 39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2329" h="397131">
                <a:moveTo>
                  <a:pt x="0" y="397131"/>
                </a:moveTo>
                <a:lnTo>
                  <a:pt x="1562329" y="397131"/>
                </a:lnTo>
                <a:lnTo>
                  <a:pt x="1562329" y="0"/>
                </a:lnTo>
                <a:lnTo>
                  <a:pt x="409938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372" name="평행 사변형 1371">
            <a:extLst>
              <a:ext uri="{FF2B5EF4-FFF2-40B4-BE49-F238E27FC236}">
                <a16:creationId xmlns:a16="http://schemas.microsoft.com/office/drawing/2014/main" id="{EFF18907-1713-41DA-8F44-3CC750C6F164}"/>
              </a:ext>
            </a:extLst>
          </p:cNvPr>
          <p:cNvSpPr/>
          <p:nvPr/>
        </p:nvSpPr>
        <p:spPr>
          <a:xfrm>
            <a:off x="3293631" y="5040492"/>
            <a:ext cx="2160000" cy="414000"/>
          </a:xfrm>
          <a:prstGeom prst="parallelogram">
            <a:avLst>
              <a:gd name="adj" fmla="val 9628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373" name="평행 사변형 1372">
            <a:extLst>
              <a:ext uri="{FF2B5EF4-FFF2-40B4-BE49-F238E27FC236}">
                <a16:creationId xmlns:a16="http://schemas.microsoft.com/office/drawing/2014/main" id="{69FEFB26-F5C8-4B7E-8154-C42134303EF6}"/>
              </a:ext>
            </a:extLst>
          </p:cNvPr>
          <p:cNvSpPr/>
          <p:nvPr/>
        </p:nvSpPr>
        <p:spPr>
          <a:xfrm rot="16200000" flipH="1">
            <a:off x="4443847" y="4446017"/>
            <a:ext cx="1619819" cy="397131"/>
          </a:xfrm>
          <a:prstGeom prst="parallelogram">
            <a:avLst>
              <a:gd name="adj" fmla="val 103225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374" name="평행 사변형 1373">
            <a:extLst>
              <a:ext uri="{FF2B5EF4-FFF2-40B4-BE49-F238E27FC236}">
                <a16:creationId xmlns:a16="http://schemas.microsoft.com/office/drawing/2014/main" id="{1497C0D4-CD52-4A27-A0EE-56B531389AB4}"/>
              </a:ext>
            </a:extLst>
          </p:cNvPr>
          <p:cNvSpPr/>
          <p:nvPr/>
        </p:nvSpPr>
        <p:spPr>
          <a:xfrm>
            <a:off x="5046481" y="3834673"/>
            <a:ext cx="2160000" cy="414000"/>
          </a:xfrm>
          <a:prstGeom prst="parallelogram">
            <a:avLst>
              <a:gd name="adj" fmla="val 9628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375" name="평행 사변형 1374">
            <a:extLst>
              <a:ext uri="{FF2B5EF4-FFF2-40B4-BE49-F238E27FC236}">
                <a16:creationId xmlns:a16="http://schemas.microsoft.com/office/drawing/2014/main" id="{0B61C764-0444-4362-AC3E-AAA58F116530}"/>
              </a:ext>
            </a:extLst>
          </p:cNvPr>
          <p:cNvSpPr/>
          <p:nvPr/>
        </p:nvSpPr>
        <p:spPr>
          <a:xfrm rot="16200000" flipH="1">
            <a:off x="6182642" y="3240198"/>
            <a:ext cx="1619819" cy="397131"/>
          </a:xfrm>
          <a:prstGeom prst="parallelogram">
            <a:avLst>
              <a:gd name="adj" fmla="val 103225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376" name="평행 사변형 1375">
            <a:extLst>
              <a:ext uri="{FF2B5EF4-FFF2-40B4-BE49-F238E27FC236}">
                <a16:creationId xmlns:a16="http://schemas.microsoft.com/office/drawing/2014/main" id="{529B0AC7-42E2-4EAE-8104-C1A596748A9D}"/>
              </a:ext>
            </a:extLst>
          </p:cNvPr>
          <p:cNvSpPr/>
          <p:nvPr/>
        </p:nvSpPr>
        <p:spPr>
          <a:xfrm>
            <a:off x="6791364" y="2620993"/>
            <a:ext cx="2160000" cy="414000"/>
          </a:xfrm>
          <a:prstGeom prst="parallelogram">
            <a:avLst>
              <a:gd name="adj" fmla="val 9628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377" name="자유형: 도형 1376">
            <a:extLst>
              <a:ext uri="{FF2B5EF4-FFF2-40B4-BE49-F238E27FC236}">
                <a16:creationId xmlns:a16="http://schemas.microsoft.com/office/drawing/2014/main" id="{88F66863-2A0E-414F-826F-12DFCB41D97F}"/>
              </a:ext>
            </a:extLst>
          </p:cNvPr>
          <p:cNvSpPr/>
          <p:nvPr/>
        </p:nvSpPr>
        <p:spPr>
          <a:xfrm rot="16200000" flipH="1">
            <a:off x="7947117" y="2031876"/>
            <a:ext cx="1611363" cy="397131"/>
          </a:xfrm>
          <a:custGeom>
            <a:avLst/>
            <a:gdLst>
              <a:gd name="connsiteX0" fmla="*/ 0 w 1611363"/>
              <a:gd name="connsiteY0" fmla="*/ 0 h 397131"/>
              <a:gd name="connsiteX1" fmla="*/ 0 w 1611363"/>
              <a:gd name="connsiteY1" fmla="*/ 397131 h 397131"/>
              <a:gd name="connsiteX2" fmla="*/ 1201425 w 1611363"/>
              <a:gd name="connsiteY2" fmla="*/ 397131 h 397131"/>
              <a:gd name="connsiteX3" fmla="*/ 1611363 w 1611363"/>
              <a:gd name="connsiteY3" fmla="*/ 0 h 39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1363" h="397131">
                <a:moveTo>
                  <a:pt x="0" y="0"/>
                </a:moveTo>
                <a:lnTo>
                  <a:pt x="0" y="397131"/>
                </a:lnTo>
                <a:lnTo>
                  <a:pt x="1201425" y="397131"/>
                </a:lnTo>
                <a:lnTo>
                  <a:pt x="16113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378" name="Oval 55">
            <a:extLst>
              <a:ext uri="{FF2B5EF4-FFF2-40B4-BE49-F238E27FC236}">
                <a16:creationId xmlns:a16="http://schemas.microsoft.com/office/drawing/2014/main" id="{FADD03D4-5274-412F-B5E8-4A621AEF58C2}"/>
              </a:ext>
            </a:extLst>
          </p:cNvPr>
          <p:cNvSpPr/>
          <p:nvPr/>
        </p:nvSpPr>
        <p:spPr>
          <a:xfrm>
            <a:off x="4012356" y="4237401"/>
            <a:ext cx="656456" cy="65645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379" name="Oval 56">
            <a:extLst>
              <a:ext uri="{FF2B5EF4-FFF2-40B4-BE49-F238E27FC236}">
                <a16:creationId xmlns:a16="http://schemas.microsoft.com/office/drawing/2014/main" id="{06804D01-0905-40D0-B1FD-CBF258F45ECA}"/>
              </a:ext>
            </a:extLst>
          </p:cNvPr>
          <p:cNvSpPr/>
          <p:nvPr/>
        </p:nvSpPr>
        <p:spPr>
          <a:xfrm>
            <a:off x="5763056" y="4602748"/>
            <a:ext cx="656456" cy="6564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380" name="Oval 57">
            <a:extLst>
              <a:ext uri="{FF2B5EF4-FFF2-40B4-BE49-F238E27FC236}">
                <a16:creationId xmlns:a16="http://schemas.microsoft.com/office/drawing/2014/main" id="{E0E38772-EE11-491B-84DF-3ED1DF4B6AF3}"/>
              </a:ext>
            </a:extLst>
          </p:cNvPr>
          <p:cNvSpPr/>
          <p:nvPr/>
        </p:nvSpPr>
        <p:spPr>
          <a:xfrm>
            <a:off x="5763056" y="2884407"/>
            <a:ext cx="656456" cy="6564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381" name="Oval 58">
            <a:extLst>
              <a:ext uri="{FF2B5EF4-FFF2-40B4-BE49-F238E27FC236}">
                <a16:creationId xmlns:a16="http://schemas.microsoft.com/office/drawing/2014/main" id="{97228F49-D11B-45C4-931D-D3979E70D991}"/>
              </a:ext>
            </a:extLst>
          </p:cNvPr>
          <p:cNvSpPr/>
          <p:nvPr/>
        </p:nvSpPr>
        <p:spPr>
          <a:xfrm>
            <a:off x="7558435" y="3363475"/>
            <a:ext cx="656456" cy="656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382" name="Group 59">
            <a:extLst>
              <a:ext uri="{FF2B5EF4-FFF2-40B4-BE49-F238E27FC236}">
                <a16:creationId xmlns:a16="http://schemas.microsoft.com/office/drawing/2014/main" id="{253100AF-EB16-4BE5-BF5E-3C1F708D993A}"/>
              </a:ext>
            </a:extLst>
          </p:cNvPr>
          <p:cNvGrpSpPr/>
          <p:nvPr/>
        </p:nvGrpSpPr>
        <p:grpSpPr>
          <a:xfrm>
            <a:off x="403095" y="4143330"/>
            <a:ext cx="3483841" cy="868695"/>
            <a:chOff x="910640" y="2975794"/>
            <a:chExt cx="1527408" cy="2172752"/>
          </a:xfrm>
        </p:grpSpPr>
        <p:sp>
          <p:nvSpPr>
            <p:cNvPr id="1383" name="TextBox 1382">
              <a:extLst>
                <a:ext uri="{FF2B5EF4-FFF2-40B4-BE49-F238E27FC236}">
                  <a16:creationId xmlns:a16="http://schemas.microsoft.com/office/drawing/2014/main" id="{97C5B0DE-7541-4A19-A2AE-4ED888781EF6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4" name="TextBox 1383">
              <a:extLst>
                <a:ext uri="{FF2B5EF4-FFF2-40B4-BE49-F238E27FC236}">
                  <a16:creationId xmlns:a16="http://schemas.microsoft.com/office/drawing/2014/main" id="{6561DD2B-1608-4154-BE31-ED90414DC83A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</a:t>
              </a:r>
            </a:p>
          </p:txBody>
        </p:sp>
      </p:grpSp>
      <p:grpSp>
        <p:nvGrpSpPr>
          <p:cNvPr id="1385" name="Group 63">
            <a:extLst>
              <a:ext uri="{FF2B5EF4-FFF2-40B4-BE49-F238E27FC236}">
                <a16:creationId xmlns:a16="http://schemas.microsoft.com/office/drawing/2014/main" id="{CDBE317E-DA84-4916-8945-E1EC213A7E86}"/>
              </a:ext>
            </a:extLst>
          </p:cNvPr>
          <p:cNvGrpSpPr/>
          <p:nvPr/>
        </p:nvGrpSpPr>
        <p:grpSpPr>
          <a:xfrm>
            <a:off x="6518394" y="4496629"/>
            <a:ext cx="3483841" cy="868694"/>
            <a:chOff x="910640" y="2975794"/>
            <a:chExt cx="1527408" cy="2172749"/>
          </a:xfrm>
        </p:grpSpPr>
        <p:sp>
          <p:nvSpPr>
            <p:cNvPr id="1386" name="TextBox 1385">
              <a:extLst>
                <a:ext uri="{FF2B5EF4-FFF2-40B4-BE49-F238E27FC236}">
                  <a16:creationId xmlns:a16="http://schemas.microsoft.com/office/drawing/2014/main" id="{6F3F08F8-A751-4B62-B68C-65A6C5342C15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7" name="TextBox 1386">
              <a:extLst>
                <a:ext uri="{FF2B5EF4-FFF2-40B4-BE49-F238E27FC236}">
                  <a16:creationId xmlns:a16="http://schemas.microsoft.com/office/drawing/2014/main" id="{A2E07EEA-32EF-4B31-8B85-B6F51150B293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</a:t>
              </a:r>
            </a:p>
          </p:txBody>
        </p:sp>
      </p:grpSp>
      <p:grpSp>
        <p:nvGrpSpPr>
          <p:cNvPr id="1388" name="Group 67">
            <a:extLst>
              <a:ext uri="{FF2B5EF4-FFF2-40B4-BE49-F238E27FC236}">
                <a16:creationId xmlns:a16="http://schemas.microsoft.com/office/drawing/2014/main" id="{E0BDA5D6-0884-43C8-A632-BED71E2187D4}"/>
              </a:ext>
            </a:extLst>
          </p:cNvPr>
          <p:cNvGrpSpPr/>
          <p:nvPr/>
        </p:nvGrpSpPr>
        <p:grpSpPr>
          <a:xfrm>
            <a:off x="2169380" y="2776402"/>
            <a:ext cx="3483841" cy="868694"/>
            <a:chOff x="910640" y="2975794"/>
            <a:chExt cx="1527408" cy="2172749"/>
          </a:xfrm>
        </p:grpSpPr>
        <p:sp>
          <p:nvSpPr>
            <p:cNvPr id="1389" name="TextBox 1388">
              <a:extLst>
                <a:ext uri="{FF2B5EF4-FFF2-40B4-BE49-F238E27FC236}">
                  <a16:creationId xmlns:a16="http://schemas.microsoft.com/office/drawing/2014/main" id="{EE223FB4-9F1F-4F7F-9900-F62DEF1E0EA0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90" name="TextBox 1389">
              <a:extLst>
                <a:ext uri="{FF2B5EF4-FFF2-40B4-BE49-F238E27FC236}">
                  <a16:creationId xmlns:a16="http://schemas.microsoft.com/office/drawing/2014/main" id="{5206313E-CD31-48C1-9796-5EEBAE3AFC73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</a:t>
              </a:r>
            </a:p>
          </p:txBody>
        </p:sp>
      </p:grpSp>
      <p:grpSp>
        <p:nvGrpSpPr>
          <p:cNvPr id="1391" name="Group 71">
            <a:extLst>
              <a:ext uri="{FF2B5EF4-FFF2-40B4-BE49-F238E27FC236}">
                <a16:creationId xmlns:a16="http://schemas.microsoft.com/office/drawing/2014/main" id="{1D44B22F-0099-4F42-9EE9-237AF5B2366B}"/>
              </a:ext>
            </a:extLst>
          </p:cNvPr>
          <p:cNvGrpSpPr/>
          <p:nvPr/>
        </p:nvGrpSpPr>
        <p:grpSpPr>
          <a:xfrm>
            <a:off x="8313773" y="3257356"/>
            <a:ext cx="3483841" cy="868694"/>
            <a:chOff x="910640" y="2975794"/>
            <a:chExt cx="1527408" cy="2172749"/>
          </a:xfrm>
        </p:grpSpPr>
        <p:sp>
          <p:nvSpPr>
            <p:cNvPr id="1392" name="TextBox 1391">
              <a:extLst>
                <a:ext uri="{FF2B5EF4-FFF2-40B4-BE49-F238E27FC236}">
                  <a16:creationId xmlns:a16="http://schemas.microsoft.com/office/drawing/2014/main" id="{AFD9A4C3-84FA-458B-A663-00F6A99C9B7B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93" name="TextBox 1392">
              <a:extLst>
                <a:ext uri="{FF2B5EF4-FFF2-40B4-BE49-F238E27FC236}">
                  <a16:creationId xmlns:a16="http://schemas.microsoft.com/office/drawing/2014/main" id="{274CD0BE-4AAC-4DDA-95B6-0E68EAA02E63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</a:t>
              </a:r>
            </a:p>
          </p:txBody>
        </p:sp>
      </p:grpSp>
      <p:sp>
        <p:nvSpPr>
          <p:cNvPr id="1394" name="Oval 21">
            <a:extLst>
              <a:ext uri="{FF2B5EF4-FFF2-40B4-BE49-F238E27FC236}">
                <a16:creationId xmlns:a16="http://schemas.microsoft.com/office/drawing/2014/main" id="{6C7112E2-5820-497F-A176-73949ED1A0E8}"/>
              </a:ext>
            </a:extLst>
          </p:cNvPr>
          <p:cNvSpPr>
            <a:spLocks noChangeAspect="1"/>
          </p:cNvSpPr>
          <p:nvPr/>
        </p:nvSpPr>
        <p:spPr>
          <a:xfrm rot="20700000">
            <a:off x="5897487" y="3053327"/>
            <a:ext cx="387594" cy="314845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395" name="Freeform 95">
            <a:extLst>
              <a:ext uri="{FF2B5EF4-FFF2-40B4-BE49-F238E27FC236}">
                <a16:creationId xmlns:a16="http://schemas.microsoft.com/office/drawing/2014/main" id="{14625006-48EF-47AC-8E33-88D92EA7E0E3}"/>
              </a:ext>
            </a:extLst>
          </p:cNvPr>
          <p:cNvSpPr>
            <a:spLocks/>
          </p:cNvSpPr>
          <p:nvPr/>
        </p:nvSpPr>
        <p:spPr>
          <a:xfrm>
            <a:off x="4171300" y="4396344"/>
            <a:ext cx="338573" cy="338573"/>
          </a:xfrm>
          <a:custGeom>
            <a:avLst/>
            <a:gdLst/>
            <a:ahLst/>
            <a:cxnLst/>
            <a:rect l="l" t="t" r="r" b="b"/>
            <a:pathLst>
              <a:path w="2376266" h="2700265">
                <a:moveTo>
                  <a:pt x="1656387" y="1972892"/>
                </a:moveTo>
                <a:cubicBezTo>
                  <a:pt x="1611887" y="1973356"/>
                  <a:pt x="1563385" y="2005080"/>
                  <a:pt x="1534629" y="2057337"/>
                </a:cubicBezTo>
                <a:cubicBezTo>
                  <a:pt x="1496288" y="2127013"/>
                  <a:pt x="1507568" y="2206808"/>
                  <a:pt x="1559826" y="2235565"/>
                </a:cubicBezTo>
                <a:cubicBezTo>
                  <a:pt x="1612084" y="2264320"/>
                  <a:pt x="1685527" y="2231149"/>
                  <a:pt x="1723869" y="2161473"/>
                </a:cubicBezTo>
                <a:cubicBezTo>
                  <a:pt x="1762211" y="2091796"/>
                  <a:pt x="1750931" y="2012000"/>
                  <a:pt x="1698673" y="1983245"/>
                </a:cubicBezTo>
                <a:cubicBezTo>
                  <a:pt x="1685608" y="1976055"/>
                  <a:pt x="1671220" y="1972736"/>
                  <a:pt x="1656387" y="1972892"/>
                </a:cubicBezTo>
                <a:close/>
                <a:moveTo>
                  <a:pt x="312688" y="1634792"/>
                </a:moveTo>
                <a:cubicBezTo>
                  <a:pt x="281116" y="1626772"/>
                  <a:pt x="249981" y="1631172"/>
                  <a:pt x="226763" y="1649891"/>
                </a:cubicBezTo>
                <a:cubicBezTo>
                  <a:pt x="180329" y="1687329"/>
                  <a:pt x="183153" y="1767868"/>
                  <a:pt x="233071" y="1829780"/>
                </a:cubicBezTo>
                <a:cubicBezTo>
                  <a:pt x="282989" y="1891692"/>
                  <a:pt x="361097" y="1911533"/>
                  <a:pt x="407532" y="1874094"/>
                </a:cubicBezTo>
                <a:cubicBezTo>
                  <a:pt x="453966" y="1836657"/>
                  <a:pt x="451142" y="1756118"/>
                  <a:pt x="401224" y="1694205"/>
                </a:cubicBezTo>
                <a:cubicBezTo>
                  <a:pt x="376265" y="1663249"/>
                  <a:pt x="344258" y="1642811"/>
                  <a:pt x="312688" y="1634792"/>
                </a:cubicBezTo>
                <a:close/>
                <a:moveTo>
                  <a:pt x="1869299" y="1519920"/>
                </a:moveTo>
                <a:cubicBezTo>
                  <a:pt x="1824865" y="1522388"/>
                  <a:pt x="1777842" y="1556264"/>
                  <a:pt x="1751468" y="1609764"/>
                </a:cubicBezTo>
                <a:cubicBezTo>
                  <a:pt x="1716305" y="1681096"/>
                  <a:pt x="1731168" y="1760303"/>
                  <a:pt x="1784668" y="1786676"/>
                </a:cubicBezTo>
                <a:cubicBezTo>
                  <a:pt x="1838168" y="1813049"/>
                  <a:pt x="1910044" y="1776602"/>
                  <a:pt x="1945208" y="1705269"/>
                </a:cubicBezTo>
                <a:cubicBezTo>
                  <a:pt x="1980371" y="1633937"/>
                  <a:pt x="1965508" y="1554730"/>
                  <a:pt x="1912008" y="1528357"/>
                </a:cubicBezTo>
                <a:cubicBezTo>
                  <a:pt x="1898633" y="1521764"/>
                  <a:pt x="1884109" y="1519097"/>
                  <a:pt x="1869299" y="1519920"/>
                </a:cubicBezTo>
                <a:close/>
                <a:moveTo>
                  <a:pt x="741251" y="1329992"/>
                </a:moveTo>
                <a:cubicBezTo>
                  <a:pt x="709680" y="1321974"/>
                  <a:pt x="678544" y="1326372"/>
                  <a:pt x="655326" y="1345092"/>
                </a:cubicBezTo>
                <a:cubicBezTo>
                  <a:pt x="608892" y="1382530"/>
                  <a:pt x="611716" y="1463069"/>
                  <a:pt x="661634" y="1524981"/>
                </a:cubicBezTo>
                <a:cubicBezTo>
                  <a:pt x="711552" y="1586893"/>
                  <a:pt x="789660" y="1606734"/>
                  <a:pt x="836094" y="1569294"/>
                </a:cubicBezTo>
                <a:cubicBezTo>
                  <a:pt x="882529" y="1531856"/>
                  <a:pt x="879704" y="1451317"/>
                  <a:pt x="829787" y="1389406"/>
                </a:cubicBezTo>
                <a:cubicBezTo>
                  <a:pt x="804828" y="1358450"/>
                  <a:pt x="772822" y="1338012"/>
                  <a:pt x="741251" y="1329992"/>
                </a:cubicBezTo>
                <a:close/>
                <a:moveTo>
                  <a:pt x="2079316" y="1065457"/>
                </a:moveTo>
                <a:cubicBezTo>
                  <a:pt x="2035146" y="1070876"/>
                  <a:pt x="1990481" y="1107807"/>
                  <a:pt x="1967725" y="1162943"/>
                </a:cubicBezTo>
                <a:cubicBezTo>
                  <a:pt x="1937386" y="1236457"/>
                  <a:pt x="1957487" y="1314499"/>
                  <a:pt x="2012623" y="1337253"/>
                </a:cubicBezTo>
                <a:cubicBezTo>
                  <a:pt x="2067759" y="1360009"/>
                  <a:pt x="2137051" y="1318860"/>
                  <a:pt x="2167391" y="1245345"/>
                </a:cubicBezTo>
                <a:cubicBezTo>
                  <a:pt x="2197730" y="1171831"/>
                  <a:pt x="2177629" y="1093789"/>
                  <a:pt x="2122493" y="1071035"/>
                </a:cubicBezTo>
                <a:cubicBezTo>
                  <a:pt x="2108709" y="1065345"/>
                  <a:pt x="2094040" y="1063650"/>
                  <a:pt x="2079316" y="1065457"/>
                </a:cubicBezTo>
                <a:close/>
                <a:moveTo>
                  <a:pt x="0" y="654162"/>
                </a:moveTo>
                <a:lnTo>
                  <a:pt x="1082073" y="1244384"/>
                </a:lnTo>
                <a:lnTo>
                  <a:pt x="1121421" y="2700265"/>
                </a:lnTo>
                <a:lnTo>
                  <a:pt x="4918" y="1923139"/>
                </a:lnTo>
                <a:cubicBezTo>
                  <a:pt x="3279" y="1498508"/>
                  <a:pt x="1639" y="1073875"/>
                  <a:pt x="0" y="654162"/>
                </a:cubicBezTo>
                <a:close/>
                <a:moveTo>
                  <a:pt x="2375644" y="688592"/>
                </a:moveTo>
                <a:lnTo>
                  <a:pt x="2360889" y="1967406"/>
                </a:lnTo>
                <a:lnTo>
                  <a:pt x="1293570" y="2700265"/>
                </a:lnTo>
                <a:lnTo>
                  <a:pt x="1249303" y="1239466"/>
                </a:lnTo>
                <a:close/>
                <a:moveTo>
                  <a:pt x="1214923" y="371219"/>
                </a:moveTo>
                <a:cubicBezTo>
                  <a:pt x="1197013" y="368793"/>
                  <a:pt x="1177834" y="369067"/>
                  <a:pt x="1158247" y="372480"/>
                </a:cubicBezTo>
                <a:cubicBezTo>
                  <a:pt x="1079899" y="386133"/>
                  <a:pt x="1024686" y="444836"/>
                  <a:pt x="1034926" y="503598"/>
                </a:cubicBezTo>
                <a:cubicBezTo>
                  <a:pt x="1045165" y="562359"/>
                  <a:pt x="1116980" y="598927"/>
                  <a:pt x="1195328" y="585274"/>
                </a:cubicBezTo>
                <a:cubicBezTo>
                  <a:pt x="1273676" y="571621"/>
                  <a:pt x="1328889" y="512918"/>
                  <a:pt x="1318650" y="454156"/>
                </a:cubicBezTo>
                <a:cubicBezTo>
                  <a:pt x="1310970" y="410086"/>
                  <a:pt x="1268654" y="378499"/>
                  <a:pt x="1214923" y="371219"/>
                </a:cubicBezTo>
                <a:close/>
                <a:moveTo>
                  <a:pt x="1185985" y="0"/>
                </a:moveTo>
                <a:lnTo>
                  <a:pt x="2376266" y="506608"/>
                </a:lnTo>
                <a:lnTo>
                  <a:pt x="1161392" y="1101748"/>
                </a:lnTo>
                <a:lnTo>
                  <a:pt x="10460" y="4918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396" name="Isosceles Triangle 20">
            <a:extLst>
              <a:ext uri="{FF2B5EF4-FFF2-40B4-BE49-F238E27FC236}">
                <a16:creationId xmlns:a16="http://schemas.microsoft.com/office/drawing/2014/main" id="{ACBD4520-AFD9-40E9-8451-E6A1699B589D}"/>
              </a:ext>
            </a:extLst>
          </p:cNvPr>
          <p:cNvSpPr>
            <a:spLocks noChangeAspect="1"/>
          </p:cNvSpPr>
          <p:nvPr/>
        </p:nvSpPr>
        <p:spPr>
          <a:xfrm rot="8201235">
            <a:off x="7725182" y="3513657"/>
            <a:ext cx="322962" cy="356093"/>
          </a:xfrm>
          <a:custGeom>
            <a:avLst/>
            <a:gdLst/>
            <a:ahLst/>
            <a:cxnLst/>
            <a:rect l="l" t="t" r="r" b="b"/>
            <a:pathLst>
              <a:path w="4285801" h="4725490">
                <a:moveTo>
                  <a:pt x="1428251" y="4622752"/>
                </a:moveTo>
                <a:cubicBezTo>
                  <a:pt x="1313180" y="4505074"/>
                  <a:pt x="1240588" y="4345285"/>
                  <a:pt x="1235771" y="4167715"/>
                </a:cubicBezTo>
                <a:cubicBezTo>
                  <a:pt x="1227835" y="3875156"/>
                  <a:pt x="1406218" y="3620819"/>
                  <a:pt x="1664050" y="3520754"/>
                </a:cubicBezTo>
                <a:lnTo>
                  <a:pt x="1635892" y="2482688"/>
                </a:lnTo>
                <a:lnTo>
                  <a:pt x="1044642" y="2469039"/>
                </a:lnTo>
                <a:lnTo>
                  <a:pt x="1044642" y="2667331"/>
                </a:lnTo>
                <a:cubicBezTo>
                  <a:pt x="1044642" y="2727000"/>
                  <a:pt x="996271" y="2775371"/>
                  <a:pt x="936601" y="2775372"/>
                </a:cubicBezTo>
                <a:lnTo>
                  <a:pt x="657382" y="2775371"/>
                </a:lnTo>
                <a:cubicBezTo>
                  <a:pt x="637755" y="2823613"/>
                  <a:pt x="630101" y="2874237"/>
                  <a:pt x="622448" y="2945800"/>
                </a:cubicBezTo>
                <a:lnTo>
                  <a:pt x="252030" y="2945800"/>
                </a:lnTo>
                <a:cubicBezTo>
                  <a:pt x="256275" y="2883407"/>
                  <a:pt x="252593" y="2828938"/>
                  <a:pt x="235967" y="2775370"/>
                </a:cubicBezTo>
                <a:lnTo>
                  <a:pt x="7267" y="2775370"/>
                </a:lnTo>
                <a:cubicBezTo>
                  <a:pt x="1003" y="2679903"/>
                  <a:pt x="-1109" y="2594661"/>
                  <a:pt x="535" y="2514852"/>
                </a:cubicBezTo>
                <a:cubicBezTo>
                  <a:pt x="5466" y="2275424"/>
                  <a:pt x="44187" y="2084887"/>
                  <a:pt x="105917" y="1813823"/>
                </a:cubicBezTo>
                <a:cubicBezTo>
                  <a:pt x="258635" y="1288584"/>
                  <a:pt x="488046" y="911620"/>
                  <a:pt x="870837" y="570445"/>
                </a:cubicBezTo>
                <a:cubicBezTo>
                  <a:pt x="674179" y="1284154"/>
                  <a:pt x="622718" y="1497188"/>
                  <a:pt x="741752" y="1669956"/>
                </a:cubicBezTo>
                <a:cubicBezTo>
                  <a:pt x="882751" y="1699943"/>
                  <a:pt x="788174" y="1674807"/>
                  <a:pt x="936601" y="1710419"/>
                </a:cubicBezTo>
                <a:cubicBezTo>
                  <a:pt x="1001384" y="1730870"/>
                  <a:pt x="1044642" y="1758791"/>
                  <a:pt x="1044642" y="1818460"/>
                </a:cubicBezTo>
                <a:lnTo>
                  <a:pt x="1044642" y="1970448"/>
                </a:lnTo>
                <a:lnTo>
                  <a:pt x="1621635" y="1957128"/>
                </a:lnTo>
                <a:lnTo>
                  <a:pt x="1601569" y="1217379"/>
                </a:lnTo>
                <a:cubicBezTo>
                  <a:pt x="1338692" y="1131438"/>
                  <a:pt x="1146783" y="887145"/>
                  <a:pt x="1138847" y="594588"/>
                </a:cubicBezTo>
                <a:cubicBezTo>
                  <a:pt x="1132425" y="357828"/>
                  <a:pt x="1248029" y="146099"/>
                  <a:pt x="1428910" y="20243"/>
                </a:cubicBezTo>
                <a:lnTo>
                  <a:pt x="1447318" y="698863"/>
                </a:lnTo>
                <a:lnTo>
                  <a:pt x="2193594" y="678620"/>
                </a:lnTo>
                <a:lnTo>
                  <a:pt x="2175185" y="0"/>
                </a:lnTo>
                <a:cubicBezTo>
                  <a:pt x="2362624" y="115865"/>
                  <a:pt x="2489536" y="321015"/>
                  <a:pt x="2495958" y="557775"/>
                </a:cubicBezTo>
                <a:cubicBezTo>
                  <a:pt x="2503894" y="850332"/>
                  <a:pt x="2325511" y="1104670"/>
                  <a:pt x="2067679" y="1204735"/>
                </a:cubicBezTo>
                <a:lnTo>
                  <a:pt x="2087796" y="1946367"/>
                </a:lnTo>
                <a:lnTo>
                  <a:pt x="4285801" y="1895627"/>
                </a:lnTo>
                <a:lnTo>
                  <a:pt x="4285801" y="2543859"/>
                </a:lnTo>
                <a:lnTo>
                  <a:pt x="2102637" y="2493462"/>
                </a:lnTo>
                <a:lnTo>
                  <a:pt x="2130160" y="3508110"/>
                </a:lnTo>
                <a:cubicBezTo>
                  <a:pt x="2393037" y="3594051"/>
                  <a:pt x="2584946" y="3838344"/>
                  <a:pt x="2592882" y="4130902"/>
                </a:cubicBezTo>
                <a:cubicBezTo>
                  <a:pt x="2599304" y="4367662"/>
                  <a:pt x="2483700" y="4579391"/>
                  <a:pt x="2302820" y="4705247"/>
                </a:cubicBezTo>
                <a:lnTo>
                  <a:pt x="2284411" y="4026626"/>
                </a:lnTo>
                <a:lnTo>
                  <a:pt x="1538135" y="4046869"/>
                </a:lnTo>
                <a:lnTo>
                  <a:pt x="1556544" y="4725490"/>
                </a:lnTo>
                <a:cubicBezTo>
                  <a:pt x="1509684" y="4696524"/>
                  <a:pt x="1466607" y="4661977"/>
                  <a:pt x="1428251" y="4622752"/>
                </a:cubicBezTo>
                <a:close/>
                <a:moveTo>
                  <a:pt x="44807" y="3562389"/>
                </a:moveTo>
                <a:cubicBezTo>
                  <a:pt x="25255" y="3542837"/>
                  <a:pt x="13162" y="3515827"/>
                  <a:pt x="13162" y="3485992"/>
                </a:cubicBezTo>
                <a:lnTo>
                  <a:pt x="13162" y="3053842"/>
                </a:lnTo>
                <a:cubicBezTo>
                  <a:pt x="13162" y="2994173"/>
                  <a:pt x="61534" y="2945801"/>
                  <a:pt x="121203" y="2945801"/>
                </a:cubicBezTo>
                <a:lnTo>
                  <a:pt x="757287" y="2945801"/>
                </a:lnTo>
                <a:cubicBezTo>
                  <a:pt x="816956" y="2945801"/>
                  <a:pt x="865328" y="2994173"/>
                  <a:pt x="865328" y="3053842"/>
                </a:cubicBezTo>
                <a:lnTo>
                  <a:pt x="865328" y="3485992"/>
                </a:lnTo>
                <a:cubicBezTo>
                  <a:pt x="865328" y="3545662"/>
                  <a:pt x="816956" y="3594033"/>
                  <a:pt x="757287" y="3594033"/>
                </a:cubicBezTo>
                <a:lnTo>
                  <a:pt x="121203" y="3594033"/>
                </a:lnTo>
                <a:cubicBezTo>
                  <a:pt x="91368" y="3594033"/>
                  <a:pt x="64358" y="3581940"/>
                  <a:pt x="44807" y="35623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397" name="Rounded Rectangle 1">
            <a:extLst>
              <a:ext uri="{FF2B5EF4-FFF2-40B4-BE49-F238E27FC236}">
                <a16:creationId xmlns:a16="http://schemas.microsoft.com/office/drawing/2014/main" id="{BB440F5F-9553-4B72-81AA-D39E16A037E2}"/>
              </a:ext>
            </a:extLst>
          </p:cNvPr>
          <p:cNvSpPr>
            <a:spLocks noChangeAspect="1"/>
          </p:cNvSpPr>
          <p:nvPr/>
        </p:nvSpPr>
        <p:spPr>
          <a:xfrm>
            <a:off x="5990969" y="4761690"/>
            <a:ext cx="200630" cy="338573"/>
          </a:xfrm>
          <a:custGeom>
            <a:avLst/>
            <a:gdLst/>
            <a:ahLst/>
            <a:cxnLst/>
            <a:rect l="l" t="t" r="r" b="b"/>
            <a:pathLst>
              <a:path w="2337548" h="3944720">
                <a:moveTo>
                  <a:pt x="2013548" y="1242075"/>
                </a:moveTo>
                <a:lnTo>
                  <a:pt x="2337548" y="1242075"/>
                </a:lnTo>
                <a:lnTo>
                  <a:pt x="2337548" y="1945866"/>
                </a:lnTo>
                <a:lnTo>
                  <a:pt x="2337548" y="1962155"/>
                </a:lnTo>
                <a:lnTo>
                  <a:pt x="2336798" y="1962155"/>
                </a:lnTo>
                <a:cubicBezTo>
                  <a:pt x="2330129" y="2597501"/>
                  <a:pt x="1898450" y="3121603"/>
                  <a:pt x="1336990" y="3208701"/>
                </a:cubicBezTo>
                <a:lnTo>
                  <a:pt x="1336990" y="3620720"/>
                </a:lnTo>
                <a:lnTo>
                  <a:pt x="1895070" y="3620720"/>
                </a:lnTo>
                <a:lnTo>
                  <a:pt x="1895070" y="3944720"/>
                </a:lnTo>
                <a:lnTo>
                  <a:pt x="454910" y="3944720"/>
                </a:lnTo>
                <a:lnTo>
                  <a:pt x="454910" y="3620720"/>
                </a:lnTo>
                <a:lnTo>
                  <a:pt x="1012990" y="3620720"/>
                </a:lnTo>
                <a:lnTo>
                  <a:pt x="1012990" y="3210585"/>
                </a:lnTo>
                <a:cubicBezTo>
                  <a:pt x="447376" y="3129632"/>
                  <a:pt x="8655" y="2604919"/>
                  <a:pt x="389" y="1964536"/>
                </a:cubicBezTo>
                <a:lnTo>
                  <a:pt x="0" y="1964536"/>
                </a:lnTo>
                <a:lnTo>
                  <a:pt x="0" y="1244456"/>
                </a:lnTo>
                <a:lnTo>
                  <a:pt x="324000" y="1244456"/>
                </a:lnTo>
                <a:lnTo>
                  <a:pt x="324000" y="1964536"/>
                </a:lnTo>
                <a:lnTo>
                  <a:pt x="323361" y="1964536"/>
                </a:lnTo>
                <a:cubicBezTo>
                  <a:pt x="331926" y="2486037"/>
                  <a:pt x="710705" y="2903701"/>
                  <a:pt x="1173940" y="2900510"/>
                </a:cubicBezTo>
                <a:cubicBezTo>
                  <a:pt x="1634302" y="2897337"/>
                  <a:pt x="2006933" y="2479634"/>
                  <a:pt x="2014006" y="1962155"/>
                </a:cubicBezTo>
                <a:lnTo>
                  <a:pt x="2013548" y="1962155"/>
                </a:lnTo>
                <a:close/>
                <a:moveTo>
                  <a:pt x="1168773" y="0"/>
                </a:moveTo>
                <a:cubicBezTo>
                  <a:pt x="1546536" y="0"/>
                  <a:pt x="1852773" y="306237"/>
                  <a:pt x="1852773" y="684000"/>
                </a:cubicBezTo>
                <a:lnTo>
                  <a:pt x="1852773" y="1980000"/>
                </a:lnTo>
                <a:cubicBezTo>
                  <a:pt x="1852773" y="2357763"/>
                  <a:pt x="1546536" y="2664000"/>
                  <a:pt x="1168773" y="2664000"/>
                </a:cubicBezTo>
                <a:cubicBezTo>
                  <a:pt x="791010" y="2664000"/>
                  <a:pt x="484773" y="2357763"/>
                  <a:pt x="484773" y="1980000"/>
                </a:cubicBezTo>
                <a:lnTo>
                  <a:pt x="484773" y="684000"/>
                </a:lnTo>
                <a:cubicBezTo>
                  <a:pt x="484773" y="306237"/>
                  <a:pt x="791010" y="0"/>
                  <a:pt x="11687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5FC4"/>
      </a:accent1>
      <a:accent2>
        <a:srgbClr val="985ECA"/>
      </a:accent2>
      <a:accent3>
        <a:srgbClr val="92C644"/>
      </a:accent3>
      <a:accent4>
        <a:srgbClr val="F4BD59"/>
      </a:accent4>
      <a:accent5>
        <a:srgbClr val="58A8DD"/>
      </a:accent5>
      <a:accent6>
        <a:srgbClr val="7CCCCD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11408</TotalTime>
  <Words>128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51</cp:revision>
  <dcterms:created xsi:type="dcterms:W3CDTF">2018-02-18T19:39:47Z</dcterms:created>
  <dcterms:modified xsi:type="dcterms:W3CDTF">2022-10-31T06:10:11Z</dcterms:modified>
</cp:coreProperties>
</file>