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442" name="타원 441">
            <a:extLst>
              <a:ext uri="{FF2B5EF4-FFF2-40B4-BE49-F238E27FC236}">
                <a16:creationId xmlns:a16="http://schemas.microsoft.com/office/drawing/2014/main" id="{9640EED7-0894-4DD9-8AFF-6E55AB9CBF60}"/>
              </a:ext>
            </a:extLst>
          </p:cNvPr>
          <p:cNvSpPr/>
          <p:nvPr/>
        </p:nvSpPr>
        <p:spPr>
          <a:xfrm>
            <a:off x="1485900" y="4024314"/>
            <a:ext cx="333376" cy="333374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443" name="직선 연결선 442">
            <a:extLst>
              <a:ext uri="{FF2B5EF4-FFF2-40B4-BE49-F238E27FC236}">
                <a16:creationId xmlns:a16="http://schemas.microsoft.com/office/drawing/2014/main" id="{4914C29B-CF72-406C-BB60-A47255967192}"/>
              </a:ext>
            </a:extLst>
          </p:cNvPr>
          <p:cNvCxnSpPr>
            <a:cxnSpLocks/>
            <a:stCxn id="442" idx="2"/>
          </p:cNvCxnSpPr>
          <p:nvPr/>
        </p:nvCxnSpPr>
        <p:spPr>
          <a:xfrm flipH="1">
            <a:off x="0" y="4191001"/>
            <a:ext cx="1485900" cy="690561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4" name="타원 443">
            <a:extLst>
              <a:ext uri="{FF2B5EF4-FFF2-40B4-BE49-F238E27FC236}">
                <a16:creationId xmlns:a16="http://schemas.microsoft.com/office/drawing/2014/main" id="{13B15825-6E7E-41B0-A68B-689899FCBCFB}"/>
              </a:ext>
            </a:extLst>
          </p:cNvPr>
          <p:cNvSpPr/>
          <p:nvPr/>
        </p:nvSpPr>
        <p:spPr>
          <a:xfrm>
            <a:off x="3324225" y="4995863"/>
            <a:ext cx="333376" cy="333374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445" name="직선 연결선 444">
            <a:extLst>
              <a:ext uri="{FF2B5EF4-FFF2-40B4-BE49-F238E27FC236}">
                <a16:creationId xmlns:a16="http://schemas.microsoft.com/office/drawing/2014/main" id="{690EE3BC-67D8-4581-B9D8-D8771BF5C775}"/>
              </a:ext>
            </a:extLst>
          </p:cNvPr>
          <p:cNvCxnSpPr>
            <a:cxnSpLocks/>
            <a:stCxn id="444" idx="2"/>
            <a:endCxn id="442" idx="6"/>
          </p:cNvCxnSpPr>
          <p:nvPr/>
        </p:nvCxnSpPr>
        <p:spPr>
          <a:xfrm flipH="1" flipV="1">
            <a:off x="1819276" y="4191001"/>
            <a:ext cx="1504949" cy="971549"/>
          </a:xfrm>
          <a:prstGeom prst="line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6" name="타원 445">
            <a:extLst>
              <a:ext uri="{FF2B5EF4-FFF2-40B4-BE49-F238E27FC236}">
                <a16:creationId xmlns:a16="http://schemas.microsoft.com/office/drawing/2014/main" id="{A4D75CCC-32AE-4CB4-9EEA-1B4174E3D462}"/>
              </a:ext>
            </a:extLst>
          </p:cNvPr>
          <p:cNvSpPr/>
          <p:nvPr/>
        </p:nvSpPr>
        <p:spPr>
          <a:xfrm>
            <a:off x="5162550" y="3667126"/>
            <a:ext cx="333376" cy="333374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447" name="직선 연결선 446">
            <a:extLst>
              <a:ext uri="{FF2B5EF4-FFF2-40B4-BE49-F238E27FC236}">
                <a16:creationId xmlns:a16="http://schemas.microsoft.com/office/drawing/2014/main" id="{76F4B7CD-0EE9-425A-8A19-4DBF4FDD5D5C}"/>
              </a:ext>
            </a:extLst>
          </p:cNvPr>
          <p:cNvCxnSpPr>
            <a:cxnSpLocks/>
            <a:stCxn id="446" idx="2"/>
            <a:endCxn id="444" idx="6"/>
          </p:cNvCxnSpPr>
          <p:nvPr/>
        </p:nvCxnSpPr>
        <p:spPr>
          <a:xfrm flipH="1">
            <a:off x="3657601" y="3833813"/>
            <a:ext cx="1504949" cy="1328737"/>
          </a:xfrm>
          <a:prstGeom prst="line">
            <a:avLst/>
          </a:prstGeom>
          <a:ln w="1905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8" name="타원 447">
            <a:extLst>
              <a:ext uri="{FF2B5EF4-FFF2-40B4-BE49-F238E27FC236}">
                <a16:creationId xmlns:a16="http://schemas.microsoft.com/office/drawing/2014/main" id="{087ADB14-B2C7-48ED-87B1-7B9523EADF9B}"/>
              </a:ext>
            </a:extLst>
          </p:cNvPr>
          <p:cNvSpPr/>
          <p:nvPr/>
        </p:nvSpPr>
        <p:spPr>
          <a:xfrm>
            <a:off x="7000875" y="4024314"/>
            <a:ext cx="333376" cy="333374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449" name="직선 연결선 448">
            <a:extLst>
              <a:ext uri="{FF2B5EF4-FFF2-40B4-BE49-F238E27FC236}">
                <a16:creationId xmlns:a16="http://schemas.microsoft.com/office/drawing/2014/main" id="{C51AFA1F-DAC7-42F8-A00F-B40D4A99080D}"/>
              </a:ext>
            </a:extLst>
          </p:cNvPr>
          <p:cNvCxnSpPr>
            <a:cxnSpLocks/>
            <a:stCxn id="448" idx="2"/>
            <a:endCxn id="446" idx="6"/>
          </p:cNvCxnSpPr>
          <p:nvPr/>
        </p:nvCxnSpPr>
        <p:spPr>
          <a:xfrm flipH="1" flipV="1">
            <a:off x="5495926" y="3833813"/>
            <a:ext cx="1504949" cy="357188"/>
          </a:xfrm>
          <a:prstGeom prst="line">
            <a:avLst/>
          </a:prstGeom>
          <a:ln w="190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0" name="직선 연결선 449">
            <a:extLst>
              <a:ext uri="{FF2B5EF4-FFF2-40B4-BE49-F238E27FC236}">
                <a16:creationId xmlns:a16="http://schemas.microsoft.com/office/drawing/2014/main" id="{09C2B721-247F-414A-8D36-AE7B82733930}"/>
              </a:ext>
            </a:extLst>
          </p:cNvPr>
          <p:cNvCxnSpPr>
            <a:cxnSpLocks/>
            <a:endCxn id="448" idx="6"/>
          </p:cNvCxnSpPr>
          <p:nvPr/>
        </p:nvCxnSpPr>
        <p:spPr>
          <a:xfrm flipH="1">
            <a:off x="7334251" y="3342466"/>
            <a:ext cx="1553771" cy="848535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1" name="직선 연결선 450">
            <a:extLst>
              <a:ext uri="{FF2B5EF4-FFF2-40B4-BE49-F238E27FC236}">
                <a16:creationId xmlns:a16="http://schemas.microsoft.com/office/drawing/2014/main" id="{4BCCB864-E974-43B5-AF8E-43280F4471C1}"/>
              </a:ext>
            </a:extLst>
          </p:cNvPr>
          <p:cNvCxnSpPr>
            <a:cxnSpLocks/>
          </p:cNvCxnSpPr>
          <p:nvPr/>
        </p:nvCxnSpPr>
        <p:spPr>
          <a:xfrm flipH="1">
            <a:off x="9176685" y="2551091"/>
            <a:ext cx="1500840" cy="615666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2" name="TextBox 451">
            <a:extLst>
              <a:ext uri="{FF2B5EF4-FFF2-40B4-BE49-F238E27FC236}">
                <a16:creationId xmlns:a16="http://schemas.microsoft.com/office/drawing/2014/main" id="{F884EF44-C96D-4F5D-928C-D98054EDD92C}"/>
              </a:ext>
            </a:extLst>
          </p:cNvPr>
          <p:cNvSpPr txBox="1"/>
          <p:nvPr/>
        </p:nvSpPr>
        <p:spPr>
          <a:xfrm>
            <a:off x="10314585" y="1835763"/>
            <a:ext cx="1059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1"/>
                </a:solidFill>
                <a:latin typeface="Britannic Bold" panose="020B0903060703020204" pitchFamily="34" charset="0"/>
                <a:cs typeface="Arial" pitchFamily="34" charset="0"/>
              </a:rPr>
              <a:t>2024</a:t>
            </a:r>
            <a:endParaRPr lang="ko-KR" altLang="en-US" sz="2800" b="1" dirty="0">
              <a:solidFill>
                <a:schemeClr val="accent1"/>
              </a:solidFill>
              <a:latin typeface="Britannic Bold" panose="020B0903060703020204" pitchFamily="34" charset="0"/>
              <a:cs typeface="Arial" pitchFamily="34" charset="0"/>
            </a:endParaRPr>
          </a:p>
        </p:txBody>
      </p:sp>
      <p:sp>
        <p:nvSpPr>
          <p:cNvPr id="453" name="TextBox 452">
            <a:extLst>
              <a:ext uri="{FF2B5EF4-FFF2-40B4-BE49-F238E27FC236}">
                <a16:creationId xmlns:a16="http://schemas.microsoft.com/office/drawing/2014/main" id="{4ADB1972-77DD-4E7C-A8F0-CA911E2734EA}"/>
              </a:ext>
            </a:extLst>
          </p:cNvPr>
          <p:cNvSpPr txBox="1"/>
          <p:nvPr/>
        </p:nvSpPr>
        <p:spPr>
          <a:xfrm>
            <a:off x="8476260" y="2438639"/>
            <a:ext cx="1059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2"/>
                </a:solidFill>
                <a:latin typeface="Britannic Bold" panose="020B0903060703020204" pitchFamily="34" charset="0"/>
                <a:cs typeface="Arial" pitchFamily="34" charset="0"/>
              </a:rPr>
              <a:t>2023</a:t>
            </a:r>
            <a:endParaRPr lang="ko-KR" altLang="en-US" sz="2800" b="1" dirty="0">
              <a:solidFill>
                <a:schemeClr val="accent2"/>
              </a:solidFill>
              <a:latin typeface="Britannic Bold" panose="020B0903060703020204" pitchFamily="34" charset="0"/>
              <a:cs typeface="Arial" pitchFamily="34" charset="0"/>
            </a:endParaRPr>
          </a:p>
        </p:txBody>
      </p:sp>
      <p:sp>
        <p:nvSpPr>
          <p:cNvPr id="454" name="TextBox 453">
            <a:extLst>
              <a:ext uri="{FF2B5EF4-FFF2-40B4-BE49-F238E27FC236}">
                <a16:creationId xmlns:a16="http://schemas.microsoft.com/office/drawing/2014/main" id="{C12AD349-5CB2-4E66-956E-960E372C35D8}"/>
              </a:ext>
            </a:extLst>
          </p:cNvPr>
          <p:cNvSpPr txBox="1"/>
          <p:nvPr/>
        </p:nvSpPr>
        <p:spPr>
          <a:xfrm>
            <a:off x="6637935" y="4472643"/>
            <a:ext cx="1059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3"/>
                </a:solidFill>
                <a:latin typeface="Britannic Bold" panose="020B0903060703020204" pitchFamily="34" charset="0"/>
                <a:cs typeface="Arial" pitchFamily="34" charset="0"/>
              </a:rPr>
              <a:t>2022</a:t>
            </a:r>
            <a:endParaRPr lang="ko-KR" altLang="en-US" sz="2800" b="1" dirty="0">
              <a:solidFill>
                <a:schemeClr val="accent3"/>
              </a:solidFill>
              <a:latin typeface="Britannic Bold" panose="020B0903060703020204" pitchFamily="34" charset="0"/>
              <a:cs typeface="Arial" pitchFamily="34" charset="0"/>
            </a:endParaRPr>
          </a:p>
        </p:txBody>
      </p:sp>
      <p:sp>
        <p:nvSpPr>
          <p:cNvPr id="455" name="TextBox 454">
            <a:extLst>
              <a:ext uri="{FF2B5EF4-FFF2-40B4-BE49-F238E27FC236}">
                <a16:creationId xmlns:a16="http://schemas.microsoft.com/office/drawing/2014/main" id="{716F3735-8E76-4594-9044-530976F132ED}"/>
              </a:ext>
            </a:extLst>
          </p:cNvPr>
          <p:cNvSpPr txBox="1"/>
          <p:nvPr/>
        </p:nvSpPr>
        <p:spPr>
          <a:xfrm>
            <a:off x="4799610" y="3107687"/>
            <a:ext cx="1059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4"/>
                </a:solidFill>
                <a:latin typeface="Britannic Bold" panose="020B0903060703020204" pitchFamily="34" charset="0"/>
                <a:cs typeface="Arial" pitchFamily="34" charset="0"/>
              </a:rPr>
              <a:t>2021</a:t>
            </a:r>
            <a:endParaRPr lang="ko-KR" altLang="en-US" sz="2800" b="1" dirty="0">
              <a:solidFill>
                <a:schemeClr val="accent4"/>
              </a:solidFill>
              <a:latin typeface="Britannic Bold" panose="020B0903060703020204" pitchFamily="34" charset="0"/>
              <a:cs typeface="Arial" pitchFamily="34" charset="0"/>
            </a:endParaRPr>
          </a:p>
        </p:txBody>
      </p:sp>
      <p:sp>
        <p:nvSpPr>
          <p:cNvPr id="456" name="TextBox 455">
            <a:extLst>
              <a:ext uri="{FF2B5EF4-FFF2-40B4-BE49-F238E27FC236}">
                <a16:creationId xmlns:a16="http://schemas.microsoft.com/office/drawing/2014/main" id="{5FBE848B-A655-4FA1-BC0F-4E98E883ABAB}"/>
              </a:ext>
            </a:extLst>
          </p:cNvPr>
          <p:cNvSpPr txBox="1"/>
          <p:nvPr/>
        </p:nvSpPr>
        <p:spPr>
          <a:xfrm>
            <a:off x="2961285" y="4357688"/>
            <a:ext cx="1059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5"/>
                </a:solidFill>
                <a:latin typeface="Britannic Bold" panose="020B0903060703020204" pitchFamily="34" charset="0"/>
                <a:cs typeface="Arial" pitchFamily="34" charset="0"/>
              </a:rPr>
              <a:t>2020</a:t>
            </a:r>
            <a:endParaRPr lang="ko-KR" altLang="en-US" sz="2800" b="1" dirty="0">
              <a:solidFill>
                <a:schemeClr val="accent5"/>
              </a:solidFill>
              <a:latin typeface="Britannic Bold" panose="020B0903060703020204" pitchFamily="34" charset="0"/>
              <a:cs typeface="Arial" pitchFamily="34" charset="0"/>
            </a:endParaRPr>
          </a:p>
        </p:txBody>
      </p:sp>
      <p:sp>
        <p:nvSpPr>
          <p:cNvPr id="457" name="TextBox 456">
            <a:extLst>
              <a:ext uri="{FF2B5EF4-FFF2-40B4-BE49-F238E27FC236}">
                <a16:creationId xmlns:a16="http://schemas.microsoft.com/office/drawing/2014/main" id="{2230752B-E540-4CAE-AE32-9FB422913871}"/>
              </a:ext>
            </a:extLst>
          </p:cNvPr>
          <p:cNvSpPr txBox="1"/>
          <p:nvPr/>
        </p:nvSpPr>
        <p:spPr>
          <a:xfrm>
            <a:off x="1122960" y="4472643"/>
            <a:ext cx="1059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6"/>
                </a:solidFill>
                <a:latin typeface="Britannic Bold" panose="020B0903060703020204" pitchFamily="34" charset="0"/>
                <a:cs typeface="Arial" pitchFamily="34" charset="0"/>
              </a:rPr>
              <a:t>2019</a:t>
            </a:r>
            <a:endParaRPr lang="ko-KR" altLang="en-US" sz="2800" b="1" dirty="0">
              <a:solidFill>
                <a:schemeClr val="accent6"/>
              </a:solidFill>
              <a:latin typeface="Britannic Bold" panose="020B0903060703020204" pitchFamily="34" charset="0"/>
              <a:cs typeface="Arial" pitchFamily="34" charset="0"/>
            </a:endParaRPr>
          </a:p>
        </p:txBody>
      </p:sp>
      <p:cxnSp>
        <p:nvCxnSpPr>
          <p:cNvPr id="458" name="직선 연결선 457">
            <a:extLst>
              <a:ext uri="{FF2B5EF4-FFF2-40B4-BE49-F238E27FC236}">
                <a16:creationId xmlns:a16="http://schemas.microsoft.com/office/drawing/2014/main" id="{B6676FFC-4FD7-45EF-84BA-38AD6F26E542}"/>
              </a:ext>
            </a:extLst>
          </p:cNvPr>
          <p:cNvCxnSpPr>
            <a:cxnSpLocks/>
          </p:cNvCxnSpPr>
          <p:nvPr/>
        </p:nvCxnSpPr>
        <p:spPr>
          <a:xfrm flipV="1">
            <a:off x="10962079" y="1911725"/>
            <a:ext cx="1229921" cy="5215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9" name="타원 458">
            <a:extLst>
              <a:ext uri="{FF2B5EF4-FFF2-40B4-BE49-F238E27FC236}">
                <a16:creationId xmlns:a16="http://schemas.microsoft.com/office/drawing/2014/main" id="{7558237B-4BC0-49AE-90F0-FB804278DE46}"/>
              </a:ext>
            </a:extLst>
          </p:cNvPr>
          <p:cNvSpPr/>
          <p:nvPr/>
        </p:nvSpPr>
        <p:spPr>
          <a:xfrm>
            <a:off x="10677525" y="2363333"/>
            <a:ext cx="333376" cy="333374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60" name="타원 459">
            <a:extLst>
              <a:ext uri="{FF2B5EF4-FFF2-40B4-BE49-F238E27FC236}">
                <a16:creationId xmlns:a16="http://schemas.microsoft.com/office/drawing/2014/main" id="{6B6D6054-AACD-42FF-93E7-3949153D9886}"/>
              </a:ext>
            </a:extLst>
          </p:cNvPr>
          <p:cNvSpPr/>
          <p:nvPr/>
        </p:nvSpPr>
        <p:spPr>
          <a:xfrm>
            <a:off x="8870755" y="3081649"/>
            <a:ext cx="333376" cy="333374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461" name="Group 66">
            <a:extLst>
              <a:ext uri="{FF2B5EF4-FFF2-40B4-BE49-F238E27FC236}">
                <a16:creationId xmlns:a16="http://schemas.microsoft.com/office/drawing/2014/main" id="{7C45A343-87BC-4DF4-B204-80579151B964}"/>
              </a:ext>
            </a:extLst>
          </p:cNvPr>
          <p:cNvGrpSpPr/>
          <p:nvPr/>
        </p:nvGrpSpPr>
        <p:grpSpPr>
          <a:xfrm>
            <a:off x="9961579" y="2961859"/>
            <a:ext cx="1765268" cy="1292662"/>
            <a:chOff x="3017861" y="4283314"/>
            <a:chExt cx="1917633" cy="1292662"/>
          </a:xfrm>
        </p:grpSpPr>
        <p:sp>
          <p:nvSpPr>
            <p:cNvPr id="462" name="TextBox 461">
              <a:extLst>
                <a:ext uri="{FF2B5EF4-FFF2-40B4-BE49-F238E27FC236}">
                  <a16:creationId xmlns:a16="http://schemas.microsoft.com/office/drawing/2014/main" id="{5ED6DCFA-5583-481D-9709-91175955E90E}"/>
                </a:ext>
              </a:extLst>
            </p:cNvPr>
            <p:cNvSpPr txBox="1"/>
            <p:nvPr/>
          </p:nvSpPr>
          <p:spPr>
            <a:xfrm>
              <a:off x="3017861" y="4560313"/>
              <a:ext cx="191763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63" name="TextBox 462">
              <a:extLst>
                <a:ext uri="{FF2B5EF4-FFF2-40B4-BE49-F238E27FC236}">
                  <a16:creationId xmlns:a16="http://schemas.microsoft.com/office/drawing/2014/main" id="{70F16D2E-9519-4A0F-B4CE-D53B0A773B14}"/>
                </a:ext>
              </a:extLst>
            </p:cNvPr>
            <p:cNvSpPr txBox="1"/>
            <p:nvPr/>
          </p:nvSpPr>
          <p:spPr>
            <a:xfrm>
              <a:off x="3017861" y="4283314"/>
              <a:ext cx="190133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1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grpSp>
        <p:nvGrpSpPr>
          <p:cNvPr id="464" name="Group 66">
            <a:extLst>
              <a:ext uri="{FF2B5EF4-FFF2-40B4-BE49-F238E27FC236}">
                <a16:creationId xmlns:a16="http://schemas.microsoft.com/office/drawing/2014/main" id="{0F887E46-CA6D-4B18-86E5-47B31B3D62EF}"/>
              </a:ext>
            </a:extLst>
          </p:cNvPr>
          <p:cNvGrpSpPr/>
          <p:nvPr/>
        </p:nvGrpSpPr>
        <p:grpSpPr>
          <a:xfrm>
            <a:off x="8154809" y="3685819"/>
            <a:ext cx="1765268" cy="1292662"/>
            <a:chOff x="3017861" y="4283314"/>
            <a:chExt cx="1917633" cy="1292662"/>
          </a:xfrm>
        </p:grpSpPr>
        <p:sp>
          <p:nvSpPr>
            <p:cNvPr id="465" name="TextBox 464">
              <a:extLst>
                <a:ext uri="{FF2B5EF4-FFF2-40B4-BE49-F238E27FC236}">
                  <a16:creationId xmlns:a16="http://schemas.microsoft.com/office/drawing/2014/main" id="{C8DB4743-B54F-4DC5-8C85-C6CE7E80E384}"/>
                </a:ext>
              </a:extLst>
            </p:cNvPr>
            <p:cNvSpPr txBox="1"/>
            <p:nvPr/>
          </p:nvSpPr>
          <p:spPr>
            <a:xfrm>
              <a:off x="3017861" y="4560313"/>
              <a:ext cx="191763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66" name="TextBox 465">
              <a:extLst>
                <a:ext uri="{FF2B5EF4-FFF2-40B4-BE49-F238E27FC236}">
                  <a16:creationId xmlns:a16="http://schemas.microsoft.com/office/drawing/2014/main" id="{FFEBE57D-C7FC-452A-B61E-DE49F1A63F44}"/>
                </a:ext>
              </a:extLst>
            </p:cNvPr>
            <p:cNvSpPr txBox="1"/>
            <p:nvPr/>
          </p:nvSpPr>
          <p:spPr>
            <a:xfrm>
              <a:off x="3017861" y="4283314"/>
              <a:ext cx="190133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2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pSp>
        <p:nvGrpSpPr>
          <p:cNvPr id="467" name="Group 66">
            <a:extLst>
              <a:ext uri="{FF2B5EF4-FFF2-40B4-BE49-F238E27FC236}">
                <a16:creationId xmlns:a16="http://schemas.microsoft.com/office/drawing/2014/main" id="{69EA22E5-6BF8-42D6-8421-F22AA7478D22}"/>
              </a:ext>
            </a:extLst>
          </p:cNvPr>
          <p:cNvGrpSpPr/>
          <p:nvPr/>
        </p:nvGrpSpPr>
        <p:grpSpPr>
          <a:xfrm>
            <a:off x="6284929" y="5039536"/>
            <a:ext cx="1765268" cy="1292662"/>
            <a:chOff x="3017861" y="4283314"/>
            <a:chExt cx="1917633" cy="1292662"/>
          </a:xfrm>
        </p:grpSpPr>
        <p:sp>
          <p:nvSpPr>
            <p:cNvPr id="468" name="TextBox 467">
              <a:extLst>
                <a:ext uri="{FF2B5EF4-FFF2-40B4-BE49-F238E27FC236}">
                  <a16:creationId xmlns:a16="http://schemas.microsoft.com/office/drawing/2014/main" id="{65F298C9-D588-4EBF-A0A4-C058C7EA9EC9}"/>
                </a:ext>
              </a:extLst>
            </p:cNvPr>
            <p:cNvSpPr txBox="1"/>
            <p:nvPr/>
          </p:nvSpPr>
          <p:spPr>
            <a:xfrm>
              <a:off x="3017861" y="4560313"/>
              <a:ext cx="191763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69" name="TextBox 468">
              <a:extLst>
                <a:ext uri="{FF2B5EF4-FFF2-40B4-BE49-F238E27FC236}">
                  <a16:creationId xmlns:a16="http://schemas.microsoft.com/office/drawing/2014/main" id="{5D7A0C67-686D-44A4-9C52-851E3ACD23B0}"/>
                </a:ext>
              </a:extLst>
            </p:cNvPr>
            <p:cNvSpPr txBox="1"/>
            <p:nvPr/>
          </p:nvSpPr>
          <p:spPr>
            <a:xfrm>
              <a:off x="3017861" y="4283314"/>
              <a:ext cx="190133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3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grpSp>
        <p:nvGrpSpPr>
          <p:cNvPr id="470" name="Group 66">
            <a:extLst>
              <a:ext uri="{FF2B5EF4-FFF2-40B4-BE49-F238E27FC236}">
                <a16:creationId xmlns:a16="http://schemas.microsoft.com/office/drawing/2014/main" id="{78F56212-3D66-4654-9BB2-1B613355D715}"/>
              </a:ext>
            </a:extLst>
          </p:cNvPr>
          <p:cNvGrpSpPr/>
          <p:nvPr/>
        </p:nvGrpSpPr>
        <p:grpSpPr>
          <a:xfrm>
            <a:off x="4446604" y="1835763"/>
            <a:ext cx="1765268" cy="1292662"/>
            <a:chOff x="3017861" y="4283314"/>
            <a:chExt cx="1917633" cy="1292662"/>
          </a:xfrm>
        </p:grpSpPr>
        <p:sp>
          <p:nvSpPr>
            <p:cNvPr id="471" name="TextBox 470">
              <a:extLst>
                <a:ext uri="{FF2B5EF4-FFF2-40B4-BE49-F238E27FC236}">
                  <a16:creationId xmlns:a16="http://schemas.microsoft.com/office/drawing/2014/main" id="{6021DC82-989F-4A27-869F-537FAE04AD48}"/>
                </a:ext>
              </a:extLst>
            </p:cNvPr>
            <p:cNvSpPr txBox="1"/>
            <p:nvPr/>
          </p:nvSpPr>
          <p:spPr>
            <a:xfrm>
              <a:off x="3017861" y="4560313"/>
              <a:ext cx="191763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72" name="TextBox 471">
              <a:extLst>
                <a:ext uri="{FF2B5EF4-FFF2-40B4-BE49-F238E27FC236}">
                  <a16:creationId xmlns:a16="http://schemas.microsoft.com/office/drawing/2014/main" id="{C027A3F6-EBE1-47BC-AE56-440AE8F5C14F}"/>
                </a:ext>
              </a:extLst>
            </p:cNvPr>
            <p:cNvSpPr txBox="1"/>
            <p:nvPr/>
          </p:nvSpPr>
          <p:spPr>
            <a:xfrm>
              <a:off x="3017861" y="4283314"/>
              <a:ext cx="190133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4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grpSp>
        <p:nvGrpSpPr>
          <p:cNvPr id="473" name="Group 66">
            <a:extLst>
              <a:ext uri="{FF2B5EF4-FFF2-40B4-BE49-F238E27FC236}">
                <a16:creationId xmlns:a16="http://schemas.microsoft.com/office/drawing/2014/main" id="{234AC061-D1E0-467B-BAEE-DA1DA5E990F3}"/>
              </a:ext>
            </a:extLst>
          </p:cNvPr>
          <p:cNvGrpSpPr/>
          <p:nvPr/>
        </p:nvGrpSpPr>
        <p:grpSpPr>
          <a:xfrm>
            <a:off x="2608279" y="3025259"/>
            <a:ext cx="1765268" cy="1292662"/>
            <a:chOff x="3017861" y="4283314"/>
            <a:chExt cx="1917633" cy="1292662"/>
          </a:xfrm>
        </p:grpSpPr>
        <p:sp>
          <p:nvSpPr>
            <p:cNvPr id="474" name="TextBox 473">
              <a:extLst>
                <a:ext uri="{FF2B5EF4-FFF2-40B4-BE49-F238E27FC236}">
                  <a16:creationId xmlns:a16="http://schemas.microsoft.com/office/drawing/2014/main" id="{3FF78A1D-3A0F-4277-9906-4BF9727FE542}"/>
                </a:ext>
              </a:extLst>
            </p:cNvPr>
            <p:cNvSpPr txBox="1"/>
            <p:nvPr/>
          </p:nvSpPr>
          <p:spPr>
            <a:xfrm>
              <a:off x="3017861" y="4560313"/>
              <a:ext cx="191763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75" name="TextBox 474">
              <a:extLst>
                <a:ext uri="{FF2B5EF4-FFF2-40B4-BE49-F238E27FC236}">
                  <a16:creationId xmlns:a16="http://schemas.microsoft.com/office/drawing/2014/main" id="{A7701631-73E9-482F-A972-82583AA39CF3}"/>
                </a:ext>
              </a:extLst>
            </p:cNvPr>
            <p:cNvSpPr txBox="1"/>
            <p:nvPr/>
          </p:nvSpPr>
          <p:spPr>
            <a:xfrm>
              <a:off x="3017861" y="4283314"/>
              <a:ext cx="190133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5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5"/>
                </a:solidFill>
                <a:cs typeface="Arial" pitchFamily="34" charset="0"/>
              </a:endParaRPr>
            </a:p>
          </p:txBody>
        </p:sp>
      </p:grpSp>
      <p:grpSp>
        <p:nvGrpSpPr>
          <p:cNvPr id="476" name="Group 66">
            <a:extLst>
              <a:ext uri="{FF2B5EF4-FFF2-40B4-BE49-F238E27FC236}">
                <a16:creationId xmlns:a16="http://schemas.microsoft.com/office/drawing/2014/main" id="{6C719315-6A03-4C11-8B51-EF15B4F3CB94}"/>
              </a:ext>
            </a:extLst>
          </p:cNvPr>
          <p:cNvGrpSpPr/>
          <p:nvPr/>
        </p:nvGrpSpPr>
        <p:grpSpPr>
          <a:xfrm>
            <a:off x="770886" y="5039536"/>
            <a:ext cx="1765268" cy="1292662"/>
            <a:chOff x="3017861" y="4283314"/>
            <a:chExt cx="1917633" cy="1292662"/>
          </a:xfrm>
        </p:grpSpPr>
        <p:sp>
          <p:nvSpPr>
            <p:cNvPr id="477" name="TextBox 476">
              <a:extLst>
                <a:ext uri="{FF2B5EF4-FFF2-40B4-BE49-F238E27FC236}">
                  <a16:creationId xmlns:a16="http://schemas.microsoft.com/office/drawing/2014/main" id="{59081D3B-DC7B-4662-8E37-A99774B29145}"/>
                </a:ext>
              </a:extLst>
            </p:cNvPr>
            <p:cNvSpPr txBox="1"/>
            <p:nvPr/>
          </p:nvSpPr>
          <p:spPr>
            <a:xfrm>
              <a:off x="3017861" y="4560313"/>
              <a:ext cx="191763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78" name="TextBox 477">
              <a:extLst>
                <a:ext uri="{FF2B5EF4-FFF2-40B4-BE49-F238E27FC236}">
                  <a16:creationId xmlns:a16="http://schemas.microsoft.com/office/drawing/2014/main" id="{F00C8F49-DC88-4855-984A-B7CC54F8B4B1}"/>
                </a:ext>
              </a:extLst>
            </p:cNvPr>
            <p:cNvSpPr txBox="1"/>
            <p:nvPr/>
          </p:nvSpPr>
          <p:spPr>
            <a:xfrm>
              <a:off x="3017861" y="4283314"/>
              <a:ext cx="190133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6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6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33E97C"/>
      </a:accent1>
      <a:accent2>
        <a:srgbClr val="2FC5FA"/>
      </a:accent2>
      <a:accent3>
        <a:srgbClr val="F2AC30"/>
      </a:accent3>
      <a:accent4>
        <a:srgbClr val="FE3FE4"/>
      </a:accent4>
      <a:accent5>
        <a:srgbClr val="FE4D3B"/>
      </a:accent5>
      <a:accent6>
        <a:srgbClr val="CBCBCB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11154</TotalTime>
  <Words>146</Words>
  <Application>Microsoft Office PowerPoint</Application>
  <PresentationFormat>와이드스크린</PresentationFormat>
  <Paragraphs>21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</vt:lpstr>
      <vt:lpstr>Britannic Bold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20</cp:revision>
  <dcterms:created xsi:type="dcterms:W3CDTF">2018-02-18T19:39:47Z</dcterms:created>
  <dcterms:modified xsi:type="dcterms:W3CDTF">2022-11-03T04:40:43Z</dcterms:modified>
</cp:coreProperties>
</file>