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DCE81B6-5095-44FF-8036-73394A1442D9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163" name="그룹 1162">
            <a:extLst>
              <a:ext uri="{FF2B5EF4-FFF2-40B4-BE49-F238E27FC236}">
                <a16:creationId xmlns:a16="http://schemas.microsoft.com/office/drawing/2014/main" id="{27716D03-D76D-4E6D-A741-287F2A0A2ED2}"/>
              </a:ext>
            </a:extLst>
          </p:cNvPr>
          <p:cNvGrpSpPr/>
          <p:nvPr/>
        </p:nvGrpSpPr>
        <p:grpSpPr>
          <a:xfrm>
            <a:off x="4443702" y="2665220"/>
            <a:ext cx="3304597" cy="3148686"/>
            <a:chOff x="523876" y="2227070"/>
            <a:chExt cx="3304597" cy="3148686"/>
          </a:xfrm>
        </p:grpSpPr>
        <p:sp>
          <p:nvSpPr>
            <p:cNvPr id="1164" name="이등변 삼각형 1163">
              <a:extLst>
                <a:ext uri="{FF2B5EF4-FFF2-40B4-BE49-F238E27FC236}">
                  <a16:creationId xmlns:a16="http://schemas.microsoft.com/office/drawing/2014/main" id="{2ED0391F-DAED-4525-87F9-AFC36A276D83}"/>
                </a:ext>
              </a:extLst>
            </p:cNvPr>
            <p:cNvSpPr/>
            <p:nvPr/>
          </p:nvSpPr>
          <p:spPr>
            <a:xfrm rot="12956156">
              <a:off x="1525179" y="2228153"/>
              <a:ext cx="2303294" cy="1598435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65" name="이등변 삼각형 1164">
              <a:extLst>
                <a:ext uri="{FF2B5EF4-FFF2-40B4-BE49-F238E27FC236}">
                  <a16:creationId xmlns:a16="http://schemas.microsoft.com/office/drawing/2014/main" id="{386338A5-DBD5-4E9B-BC49-08C17D0A22AF}"/>
                </a:ext>
              </a:extLst>
            </p:cNvPr>
            <p:cNvSpPr/>
            <p:nvPr/>
          </p:nvSpPr>
          <p:spPr>
            <a:xfrm rot="17279940">
              <a:off x="1820243" y="3180753"/>
              <a:ext cx="2303294" cy="1598435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66" name="이등변 삼각형 1165">
              <a:extLst>
                <a:ext uri="{FF2B5EF4-FFF2-40B4-BE49-F238E27FC236}">
                  <a16:creationId xmlns:a16="http://schemas.microsoft.com/office/drawing/2014/main" id="{F9EFA07F-2827-4E26-A40A-F2CFF0DF1408}"/>
                </a:ext>
              </a:extLst>
            </p:cNvPr>
            <p:cNvSpPr/>
            <p:nvPr/>
          </p:nvSpPr>
          <p:spPr>
            <a:xfrm>
              <a:off x="1023754" y="3777321"/>
              <a:ext cx="2303294" cy="1598435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67" name="이등변 삼각형 1166">
              <a:extLst>
                <a:ext uri="{FF2B5EF4-FFF2-40B4-BE49-F238E27FC236}">
                  <a16:creationId xmlns:a16="http://schemas.microsoft.com/office/drawing/2014/main" id="{3E4DEB89-5646-4528-8A74-82E512373231}"/>
                </a:ext>
              </a:extLst>
            </p:cNvPr>
            <p:cNvSpPr/>
            <p:nvPr/>
          </p:nvSpPr>
          <p:spPr>
            <a:xfrm rot="4287268">
              <a:off x="227265" y="3176959"/>
              <a:ext cx="2303294" cy="1598435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68" name="이등변 삼각형 1167">
              <a:extLst>
                <a:ext uri="{FF2B5EF4-FFF2-40B4-BE49-F238E27FC236}">
                  <a16:creationId xmlns:a16="http://schemas.microsoft.com/office/drawing/2014/main" id="{EF3013E5-C527-4A67-A769-C3CF04BB7AD1}"/>
                </a:ext>
              </a:extLst>
            </p:cNvPr>
            <p:cNvSpPr/>
            <p:nvPr/>
          </p:nvSpPr>
          <p:spPr>
            <a:xfrm rot="8651849">
              <a:off x="523876" y="2227070"/>
              <a:ext cx="2303294" cy="1598435"/>
            </a:xfrm>
            <a:prstGeom prst="triangl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169" name="오각형 1168">
            <a:extLst>
              <a:ext uri="{FF2B5EF4-FFF2-40B4-BE49-F238E27FC236}">
                <a16:creationId xmlns:a16="http://schemas.microsoft.com/office/drawing/2014/main" id="{FF71B01E-BB43-478C-A01C-AF9D9A9CEBCB}"/>
              </a:ext>
            </a:extLst>
          </p:cNvPr>
          <p:cNvSpPr/>
          <p:nvPr/>
        </p:nvSpPr>
        <p:spPr>
          <a:xfrm>
            <a:off x="5080334" y="3068284"/>
            <a:ext cx="2032940" cy="1936132"/>
          </a:xfrm>
          <a:prstGeom prst="pentagon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70" name="Isosceles Triangle 22">
            <a:extLst>
              <a:ext uri="{FF2B5EF4-FFF2-40B4-BE49-F238E27FC236}">
                <a16:creationId xmlns:a16="http://schemas.microsoft.com/office/drawing/2014/main" id="{9BFFA071-3A87-4E8A-A1BD-5E65BB3BDBA6}"/>
              </a:ext>
            </a:extLst>
          </p:cNvPr>
          <p:cNvSpPr/>
          <p:nvPr/>
        </p:nvSpPr>
        <p:spPr>
          <a:xfrm rot="19800000">
            <a:off x="5345447" y="4108353"/>
            <a:ext cx="433574" cy="433500"/>
          </a:xfrm>
          <a:custGeom>
            <a:avLst/>
            <a:gdLst/>
            <a:ahLst/>
            <a:cxnLst/>
            <a:rect l="l" t="t" r="r" b="b"/>
            <a:pathLst>
              <a:path w="3948369" h="3947711">
                <a:moveTo>
                  <a:pt x="1024184" y="1327019"/>
                </a:moveTo>
                <a:cubicBezTo>
                  <a:pt x="953964" y="1286477"/>
                  <a:pt x="864174" y="1310536"/>
                  <a:pt x="823632" y="1380756"/>
                </a:cubicBezTo>
                <a:cubicBezTo>
                  <a:pt x="783091" y="1450976"/>
                  <a:pt x="807150" y="1540767"/>
                  <a:pt x="877370" y="1581308"/>
                </a:cubicBezTo>
                <a:cubicBezTo>
                  <a:pt x="947590" y="1621850"/>
                  <a:pt x="1037380" y="1597790"/>
                  <a:pt x="1077922" y="1527570"/>
                </a:cubicBezTo>
                <a:cubicBezTo>
                  <a:pt x="1118463" y="1457350"/>
                  <a:pt x="1094404" y="1367560"/>
                  <a:pt x="1024184" y="1327019"/>
                </a:cubicBezTo>
                <a:close/>
                <a:moveTo>
                  <a:pt x="3610643" y="2228121"/>
                </a:moveTo>
                <a:cubicBezTo>
                  <a:pt x="3600833" y="2220477"/>
                  <a:pt x="3589363" y="2214630"/>
                  <a:pt x="3576595" y="2211209"/>
                </a:cubicBezTo>
                <a:cubicBezTo>
                  <a:pt x="3525522" y="2197524"/>
                  <a:pt x="3473024" y="2227833"/>
                  <a:pt x="3459339" y="2278906"/>
                </a:cubicBezTo>
                <a:cubicBezTo>
                  <a:pt x="3445654" y="2329979"/>
                  <a:pt x="3475964" y="2382476"/>
                  <a:pt x="3527037" y="2396161"/>
                </a:cubicBezTo>
                <a:cubicBezTo>
                  <a:pt x="3578110" y="2409846"/>
                  <a:pt x="3630607" y="2379537"/>
                  <a:pt x="3644292" y="2328464"/>
                </a:cubicBezTo>
                <a:cubicBezTo>
                  <a:pt x="3654556" y="2290159"/>
                  <a:pt x="3640073" y="2251053"/>
                  <a:pt x="3610643" y="2228121"/>
                </a:cubicBezTo>
                <a:close/>
                <a:moveTo>
                  <a:pt x="3948369" y="2177025"/>
                </a:moveTo>
                <a:lnTo>
                  <a:pt x="3902391" y="2247588"/>
                </a:lnTo>
                <a:cubicBezTo>
                  <a:pt x="3840166" y="2207044"/>
                  <a:pt x="3769677" y="2184131"/>
                  <a:pt x="3697935" y="2180296"/>
                </a:cubicBezTo>
                <a:cubicBezTo>
                  <a:pt x="3737123" y="2226403"/>
                  <a:pt x="3753617" y="2290363"/>
                  <a:pt x="3736768" y="2353243"/>
                </a:cubicBezTo>
                <a:cubicBezTo>
                  <a:pt x="3709398" y="2455390"/>
                  <a:pt x="3604404" y="2516008"/>
                  <a:pt x="3502258" y="2488638"/>
                </a:cubicBezTo>
                <a:cubicBezTo>
                  <a:pt x="3400111" y="2461268"/>
                  <a:pt x="3339493" y="2356274"/>
                  <a:pt x="3366863" y="2254127"/>
                </a:cubicBezTo>
                <a:cubicBezTo>
                  <a:pt x="3381032" y="2201247"/>
                  <a:pt x="3416004" y="2159497"/>
                  <a:pt x="3460818" y="2135698"/>
                </a:cubicBezTo>
                <a:cubicBezTo>
                  <a:pt x="3436032" y="2129730"/>
                  <a:pt x="3409996" y="2129302"/>
                  <a:pt x="3383900" y="2133133"/>
                </a:cubicBezTo>
                <a:cubicBezTo>
                  <a:pt x="3331988" y="2140756"/>
                  <a:pt x="3285146" y="2164460"/>
                  <a:pt x="3249703" y="2200200"/>
                </a:cubicBezTo>
                <a:cubicBezTo>
                  <a:pt x="3299772" y="2410806"/>
                  <a:pt x="3262997" y="2663063"/>
                  <a:pt x="3111944" y="2983361"/>
                </a:cubicBezTo>
                <a:cubicBezTo>
                  <a:pt x="2900481" y="3337269"/>
                  <a:pt x="2604169" y="3479398"/>
                  <a:pt x="2264290" y="3473876"/>
                </a:cubicBezTo>
                <a:lnTo>
                  <a:pt x="1854414" y="3947711"/>
                </a:lnTo>
                <a:lnTo>
                  <a:pt x="1615515" y="3809782"/>
                </a:lnTo>
                <a:lnTo>
                  <a:pt x="1764774" y="3379707"/>
                </a:lnTo>
                <a:cubicBezTo>
                  <a:pt x="1587770" y="3319643"/>
                  <a:pt x="1405350" y="3232972"/>
                  <a:pt x="1221865" y="3127037"/>
                </a:cubicBezTo>
                <a:cubicBezTo>
                  <a:pt x="1120271" y="3068382"/>
                  <a:pt x="1025311" y="3004264"/>
                  <a:pt x="938291" y="2935309"/>
                </a:cubicBezTo>
                <a:lnTo>
                  <a:pt x="509476" y="3157353"/>
                </a:lnTo>
                <a:lnTo>
                  <a:pt x="247593" y="2999226"/>
                </a:lnTo>
                <a:lnTo>
                  <a:pt x="599626" y="2603610"/>
                </a:lnTo>
                <a:cubicBezTo>
                  <a:pt x="384783" y="2338553"/>
                  <a:pt x="289709" y="2193107"/>
                  <a:pt x="174176" y="1843897"/>
                </a:cubicBezTo>
                <a:lnTo>
                  <a:pt x="0" y="1381252"/>
                </a:lnTo>
                <a:lnTo>
                  <a:pt x="107522" y="1111013"/>
                </a:lnTo>
                <a:cubicBezTo>
                  <a:pt x="159316" y="1021302"/>
                  <a:pt x="259400" y="1099908"/>
                  <a:pt x="349113" y="1151702"/>
                </a:cubicBezTo>
                <a:lnTo>
                  <a:pt x="486246" y="1217020"/>
                </a:lnTo>
                <a:cubicBezTo>
                  <a:pt x="628225" y="1148493"/>
                  <a:pt x="768311" y="1094036"/>
                  <a:pt x="908721" y="1057007"/>
                </a:cubicBezTo>
                <a:cubicBezTo>
                  <a:pt x="1011476" y="947354"/>
                  <a:pt x="1021990" y="857768"/>
                  <a:pt x="976491" y="611195"/>
                </a:cubicBezTo>
                <a:cubicBezTo>
                  <a:pt x="1335325" y="817429"/>
                  <a:pt x="1326102" y="899150"/>
                  <a:pt x="1389221" y="1007976"/>
                </a:cubicBezTo>
                <a:cubicBezTo>
                  <a:pt x="1615807" y="1002289"/>
                  <a:pt x="1836555" y="1044211"/>
                  <a:pt x="2066828" y="1133629"/>
                </a:cubicBezTo>
                <a:cubicBezTo>
                  <a:pt x="2047082" y="1203277"/>
                  <a:pt x="2048342" y="1275855"/>
                  <a:pt x="2067080" y="1343672"/>
                </a:cubicBezTo>
                <a:cubicBezTo>
                  <a:pt x="2009772" y="1325329"/>
                  <a:pt x="1950048" y="1312156"/>
                  <a:pt x="1888409" y="1302802"/>
                </a:cubicBezTo>
                <a:lnTo>
                  <a:pt x="1831983" y="1466454"/>
                </a:lnTo>
                <a:cubicBezTo>
                  <a:pt x="2171713" y="1545279"/>
                  <a:pt x="2334158" y="1639067"/>
                  <a:pt x="2533793" y="1871644"/>
                </a:cubicBezTo>
                <a:lnTo>
                  <a:pt x="2655130" y="1752801"/>
                </a:lnTo>
                <a:cubicBezTo>
                  <a:pt x="2623271" y="1710443"/>
                  <a:pt x="2589631" y="1671169"/>
                  <a:pt x="2553401" y="1635762"/>
                </a:cubicBezTo>
                <a:cubicBezTo>
                  <a:pt x="2626342" y="1620812"/>
                  <a:pt x="2694472" y="1585039"/>
                  <a:pt x="2748239" y="1530606"/>
                </a:cubicBezTo>
                <a:cubicBezTo>
                  <a:pt x="2959801" y="1699876"/>
                  <a:pt x="3152007" y="1908367"/>
                  <a:pt x="3223775" y="2111154"/>
                </a:cubicBezTo>
                <a:cubicBezTo>
                  <a:pt x="3265103" y="2076949"/>
                  <a:pt x="3316077" y="2055387"/>
                  <a:pt x="3371292" y="2047279"/>
                </a:cubicBezTo>
                <a:cubicBezTo>
                  <a:pt x="3454199" y="2035105"/>
                  <a:pt x="3536665" y="2054733"/>
                  <a:pt x="3603728" y="2099347"/>
                </a:cubicBezTo>
                <a:cubicBezTo>
                  <a:pt x="3679156" y="2088543"/>
                  <a:pt x="3756158" y="2095770"/>
                  <a:pt x="3828792" y="2119628"/>
                </a:cubicBezTo>
                <a:cubicBezTo>
                  <a:pt x="3870454" y="2133311"/>
                  <a:pt x="3910678" y="2152466"/>
                  <a:pt x="3948369" y="2177025"/>
                </a:cubicBezTo>
                <a:close/>
                <a:moveTo>
                  <a:pt x="2661401" y="883270"/>
                </a:moveTo>
                <a:cubicBezTo>
                  <a:pt x="2838812" y="985699"/>
                  <a:pt x="2899598" y="1212554"/>
                  <a:pt x="2797170" y="1389966"/>
                </a:cubicBezTo>
                <a:cubicBezTo>
                  <a:pt x="2694741" y="1567377"/>
                  <a:pt x="2467885" y="1628163"/>
                  <a:pt x="2290474" y="1525735"/>
                </a:cubicBezTo>
                <a:cubicBezTo>
                  <a:pt x="2113063" y="1423306"/>
                  <a:pt x="2052277" y="1196450"/>
                  <a:pt x="2154705" y="1019039"/>
                </a:cubicBezTo>
                <a:cubicBezTo>
                  <a:pt x="2257134" y="841627"/>
                  <a:pt x="2483990" y="780842"/>
                  <a:pt x="2661401" y="883270"/>
                </a:cubicBezTo>
                <a:close/>
                <a:moveTo>
                  <a:pt x="2494139" y="49756"/>
                </a:moveTo>
                <a:cubicBezTo>
                  <a:pt x="2671551" y="152184"/>
                  <a:pt x="2732337" y="379040"/>
                  <a:pt x="2629908" y="556451"/>
                </a:cubicBezTo>
                <a:cubicBezTo>
                  <a:pt x="2527480" y="733863"/>
                  <a:pt x="2300624" y="794648"/>
                  <a:pt x="2123212" y="692220"/>
                </a:cubicBezTo>
                <a:cubicBezTo>
                  <a:pt x="1945801" y="589791"/>
                  <a:pt x="1885015" y="362936"/>
                  <a:pt x="1987444" y="185524"/>
                </a:cubicBezTo>
                <a:cubicBezTo>
                  <a:pt x="2089872" y="8113"/>
                  <a:pt x="2316728" y="-52673"/>
                  <a:pt x="2494139" y="4975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1171" name="Pie 2">
            <a:extLst>
              <a:ext uri="{FF2B5EF4-FFF2-40B4-BE49-F238E27FC236}">
                <a16:creationId xmlns:a16="http://schemas.microsoft.com/office/drawing/2014/main" id="{1BAC4369-5263-4D76-83D2-5CF4F357FF96}"/>
              </a:ext>
            </a:extLst>
          </p:cNvPr>
          <p:cNvSpPr/>
          <p:nvPr/>
        </p:nvSpPr>
        <p:spPr>
          <a:xfrm>
            <a:off x="6220068" y="3493890"/>
            <a:ext cx="379478" cy="373123"/>
          </a:xfrm>
          <a:custGeom>
            <a:avLst/>
            <a:gdLst/>
            <a:ahLst/>
            <a:cxnLst/>
            <a:rect l="l" t="t" r="r" b="b"/>
            <a:pathLst>
              <a:path w="3851322" h="3786842">
                <a:moveTo>
                  <a:pt x="3845029" y="1629937"/>
                </a:moveTo>
                <a:lnTo>
                  <a:pt x="3851322" y="1762720"/>
                </a:lnTo>
                <a:lnTo>
                  <a:pt x="3812477" y="1776859"/>
                </a:lnTo>
                <a:lnTo>
                  <a:pt x="3444864" y="1775585"/>
                </a:lnTo>
                <a:close/>
                <a:moveTo>
                  <a:pt x="3791299" y="1322869"/>
                </a:moveTo>
                <a:cubicBezTo>
                  <a:pt x="3804294" y="1363489"/>
                  <a:pt x="3813753" y="1405089"/>
                  <a:pt x="3820726" y="1447230"/>
                </a:cubicBezTo>
                <a:lnTo>
                  <a:pt x="2923542" y="1773779"/>
                </a:lnTo>
                <a:lnTo>
                  <a:pt x="2555935" y="1772505"/>
                </a:lnTo>
                <a:close/>
                <a:moveTo>
                  <a:pt x="3686733" y="1034305"/>
                </a:moveTo>
                <a:cubicBezTo>
                  <a:pt x="3706467" y="1071934"/>
                  <a:pt x="3722972" y="1111031"/>
                  <a:pt x="3736130" y="1151397"/>
                </a:cubicBezTo>
                <a:lnTo>
                  <a:pt x="2052009" y="1764367"/>
                </a:lnTo>
                <a:lnTo>
                  <a:pt x="2052009" y="1629296"/>
                </a:lnTo>
                <a:close/>
                <a:moveTo>
                  <a:pt x="3531650" y="764128"/>
                </a:moveTo>
                <a:cubicBezTo>
                  <a:pt x="3557479" y="799119"/>
                  <a:pt x="3581112" y="835525"/>
                  <a:pt x="3601539" y="873761"/>
                </a:cubicBezTo>
                <a:lnTo>
                  <a:pt x="2052009" y="1437744"/>
                </a:lnTo>
                <a:lnTo>
                  <a:pt x="2052009" y="1302673"/>
                </a:lnTo>
                <a:close/>
                <a:moveTo>
                  <a:pt x="3320179" y="514474"/>
                </a:moveTo>
                <a:lnTo>
                  <a:pt x="3414136" y="615348"/>
                </a:lnTo>
                <a:lnTo>
                  <a:pt x="2052009" y="1111121"/>
                </a:lnTo>
                <a:lnTo>
                  <a:pt x="2052009" y="976050"/>
                </a:lnTo>
                <a:close/>
                <a:moveTo>
                  <a:pt x="3038975" y="290201"/>
                </a:moveTo>
                <a:cubicBezTo>
                  <a:pt x="3082160" y="317774"/>
                  <a:pt x="3124087" y="347421"/>
                  <a:pt x="3164106" y="379728"/>
                </a:cubicBezTo>
                <a:lnTo>
                  <a:pt x="2052009" y="784498"/>
                </a:lnTo>
                <a:lnTo>
                  <a:pt x="2052009" y="649428"/>
                </a:lnTo>
                <a:close/>
                <a:moveTo>
                  <a:pt x="1800000" y="186842"/>
                </a:moveTo>
                <a:lnTo>
                  <a:pt x="1800000" y="1986842"/>
                </a:lnTo>
                <a:lnTo>
                  <a:pt x="3600000" y="1986842"/>
                </a:lnTo>
                <a:cubicBezTo>
                  <a:pt x="3600000" y="2980955"/>
                  <a:pt x="2794113" y="3786842"/>
                  <a:pt x="1800000" y="3786842"/>
                </a:cubicBezTo>
                <a:cubicBezTo>
                  <a:pt x="805887" y="3786842"/>
                  <a:pt x="0" y="2980955"/>
                  <a:pt x="0" y="1986842"/>
                </a:cubicBezTo>
                <a:cubicBezTo>
                  <a:pt x="0" y="992729"/>
                  <a:pt x="805887" y="186842"/>
                  <a:pt x="1800000" y="186842"/>
                </a:cubicBezTo>
                <a:close/>
                <a:moveTo>
                  <a:pt x="2653345" y="103936"/>
                </a:moveTo>
                <a:cubicBezTo>
                  <a:pt x="2713623" y="122781"/>
                  <a:pt x="2772066" y="146664"/>
                  <a:pt x="2828252" y="175345"/>
                </a:cubicBezTo>
                <a:lnTo>
                  <a:pt x="2052009" y="457876"/>
                </a:lnTo>
                <a:lnTo>
                  <a:pt x="2052009" y="322805"/>
                </a:lnTo>
                <a:close/>
                <a:moveTo>
                  <a:pt x="2052009" y="0"/>
                </a:moveTo>
                <a:cubicBezTo>
                  <a:pt x="2150315" y="0"/>
                  <a:pt x="2247800" y="7911"/>
                  <a:pt x="2343281" y="25238"/>
                </a:cubicBezTo>
                <a:lnTo>
                  <a:pt x="2052009" y="131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1172" name="TextBox 1171">
            <a:extLst>
              <a:ext uri="{FF2B5EF4-FFF2-40B4-BE49-F238E27FC236}">
                <a16:creationId xmlns:a16="http://schemas.microsoft.com/office/drawing/2014/main" id="{0CE32DEA-557F-4C7E-B8D8-C9013BCE9B34}"/>
              </a:ext>
            </a:extLst>
          </p:cNvPr>
          <p:cNvSpPr txBox="1"/>
          <p:nvPr/>
        </p:nvSpPr>
        <p:spPr>
          <a:xfrm rot="2171063">
            <a:off x="6181480" y="2914600"/>
            <a:ext cx="1451022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GB" altLang="ko-KR" sz="1200" b="1" dirty="0">
                <a:solidFill>
                  <a:schemeClr val="bg1"/>
                </a:solidFill>
                <a:cs typeface="Arial" pitchFamily="34" charset="0"/>
              </a:rPr>
              <a:t>ALLPPT Layout Clean Text Slide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73" name="TextBox 1172">
            <a:extLst>
              <a:ext uri="{FF2B5EF4-FFF2-40B4-BE49-F238E27FC236}">
                <a16:creationId xmlns:a16="http://schemas.microsoft.com/office/drawing/2014/main" id="{31036233-AEC4-4DE9-9999-1A665731C0A5}"/>
              </a:ext>
            </a:extLst>
          </p:cNvPr>
          <p:cNvSpPr txBox="1"/>
          <p:nvPr/>
        </p:nvSpPr>
        <p:spPr>
          <a:xfrm rot="19450656">
            <a:off x="4647596" y="2865327"/>
            <a:ext cx="1451022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GB" altLang="ko-KR" sz="1200" b="1" dirty="0">
                <a:solidFill>
                  <a:schemeClr val="bg1"/>
                </a:solidFill>
                <a:cs typeface="Arial" pitchFamily="34" charset="0"/>
              </a:rPr>
              <a:t>ALLPPT Layout Clean Text Slide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74" name="TextBox 1173">
            <a:extLst>
              <a:ext uri="{FF2B5EF4-FFF2-40B4-BE49-F238E27FC236}">
                <a16:creationId xmlns:a16="http://schemas.microsoft.com/office/drawing/2014/main" id="{13070A24-FBE9-4281-BA77-43250ECF8BFB}"/>
              </a:ext>
            </a:extLst>
          </p:cNvPr>
          <p:cNvSpPr txBox="1"/>
          <p:nvPr/>
        </p:nvSpPr>
        <p:spPr>
          <a:xfrm>
            <a:off x="5410663" y="5174595"/>
            <a:ext cx="1451022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GB" altLang="ko-KR" sz="1200" b="1" dirty="0">
                <a:solidFill>
                  <a:schemeClr val="bg1"/>
                </a:solidFill>
                <a:cs typeface="Arial" pitchFamily="34" charset="0"/>
              </a:rPr>
              <a:t>ALLPPT Layout Clean Text Slide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75" name="TextBox 1174">
            <a:extLst>
              <a:ext uri="{FF2B5EF4-FFF2-40B4-BE49-F238E27FC236}">
                <a16:creationId xmlns:a16="http://schemas.microsoft.com/office/drawing/2014/main" id="{F43BBD0C-BB1C-4BFD-A485-CD1F627106AB}"/>
              </a:ext>
            </a:extLst>
          </p:cNvPr>
          <p:cNvSpPr txBox="1"/>
          <p:nvPr/>
        </p:nvSpPr>
        <p:spPr>
          <a:xfrm rot="17169981">
            <a:off x="6595177" y="4254536"/>
            <a:ext cx="1451022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GB" altLang="ko-KR" sz="1200" b="1" dirty="0">
                <a:solidFill>
                  <a:schemeClr val="bg1"/>
                </a:solidFill>
                <a:cs typeface="Arial" pitchFamily="34" charset="0"/>
              </a:rPr>
              <a:t>ALLPPT Layout Clean Text Slide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76" name="Rounded Rectangle 5">
            <a:extLst>
              <a:ext uri="{FF2B5EF4-FFF2-40B4-BE49-F238E27FC236}">
                <a16:creationId xmlns:a16="http://schemas.microsoft.com/office/drawing/2014/main" id="{DCA4F6DC-D87E-44EB-85E5-AE47B1A62089}"/>
              </a:ext>
            </a:extLst>
          </p:cNvPr>
          <p:cNvSpPr/>
          <p:nvPr/>
        </p:nvSpPr>
        <p:spPr>
          <a:xfrm flipH="1">
            <a:off x="5900159" y="4579316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77" name="Teardrop 1">
            <a:extLst>
              <a:ext uri="{FF2B5EF4-FFF2-40B4-BE49-F238E27FC236}">
                <a16:creationId xmlns:a16="http://schemas.microsoft.com/office/drawing/2014/main" id="{E2C28610-ED5F-4DE0-BB86-A4371DB290A3}"/>
              </a:ext>
            </a:extLst>
          </p:cNvPr>
          <p:cNvSpPr/>
          <p:nvPr/>
        </p:nvSpPr>
        <p:spPr>
          <a:xfrm rot="18805991">
            <a:off x="6486330" y="4140175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78" name="Rectangle 130">
            <a:extLst>
              <a:ext uri="{FF2B5EF4-FFF2-40B4-BE49-F238E27FC236}">
                <a16:creationId xmlns:a16="http://schemas.microsoft.com/office/drawing/2014/main" id="{B1025F54-F8C4-47FF-A29E-E79C548A5F34}"/>
              </a:ext>
            </a:extLst>
          </p:cNvPr>
          <p:cNvSpPr/>
          <p:nvPr/>
        </p:nvSpPr>
        <p:spPr>
          <a:xfrm>
            <a:off x="5609649" y="3532459"/>
            <a:ext cx="338397" cy="339933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79" name="TextBox 1178">
            <a:extLst>
              <a:ext uri="{FF2B5EF4-FFF2-40B4-BE49-F238E27FC236}">
                <a16:creationId xmlns:a16="http://schemas.microsoft.com/office/drawing/2014/main" id="{BE705E70-FB55-4279-8806-66155DD83090}"/>
              </a:ext>
            </a:extLst>
          </p:cNvPr>
          <p:cNvSpPr txBox="1"/>
          <p:nvPr/>
        </p:nvSpPr>
        <p:spPr>
          <a:xfrm rot="15034361">
            <a:off x="4170316" y="4290223"/>
            <a:ext cx="1451022" cy="461665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r>
              <a:rPr lang="en-GB" altLang="ko-KR" sz="1200" b="1" dirty="0">
                <a:solidFill>
                  <a:schemeClr val="bg1"/>
                </a:solidFill>
                <a:cs typeface="Arial" pitchFamily="34" charset="0"/>
              </a:rPr>
              <a:t>ALLPPT Layout Clean Text Slide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180" name="Group 7">
            <a:extLst>
              <a:ext uri="{FF2B5EF4-FFF2-40B4-BE49-F238E27FC236}">
                <a16:creationId xmlns:a16="http://schemas.microsoft.com/office/drawing/2014/main" id="{150F009F-D8C8-4DAE-88DE-BDD86EFF2B4D}"/>
              </a:ext>
            </a:extLst>
          </p:cNvPr>
          <p:cNvGrpSpPr/>
          <p:nvPr/>
        </p:nvGrpSpPr>
        <p:grpSpPr>
          <a:xfrm>
            <a:off x="7657805" y="1788429"/>
            <a:ext cx="2911650" cy="959036"/>
            <a:chOff x="6310076" y="1490145"/>
            <a:chExt cx="2175465" cy="959036"/>
          </a:xfrm>
        </p:grpSpPr>
        <p:sp>
          <p:nvSpPr>
            <p:cNvPr id="1181" name="TextBox 1180">
              <a:extLst>
                <a:ext uri="{FF2B5EF4-FFF2-40B4-BE49-F238E27FC236}">
                  <a16:creationId xmlns:a16="http://schemas.microsoft.com/office/drawing/2014/main" id="{DF367F79-BA1F-4245-9A36-8AD755EA07A8}"/>
                </a:ext>
              </a:extLst>
            </p:cNvPr>
            <p:cNvSpPr txBox="1"/>
            <p:nvPr/>
          </p:nvSpPr>
          <p:spPr>
            <a:xfrm>
              <a:off x="6310076" y="1490145"/>
              <a:ext cx="217546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82" name="TextBox 1181">
              <a:extLst>
                <a:ext uri="{FF2B5EF4-FFF2-40B4-BE49-F238E27FC236}">
                  <a16:creationId xmlns:a16="http://schemas.microsoft.com/office/drawing/2014/main" id="{62FB8DCF-4563-4628-B00D-BFC969A924D5}"/>
                </a:ext>
              </a:extLst>
            </p:cNvPr>
            <p:cNvSpPr txBox="1"/>
            <p:nvPr/>
          </p:nvSpPr>
          <p:spPr>
            <a:xfrm>
              <a:off x="6310077" y="1802850"/>
              <a:ext cx="21754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83" name="Group 2">
            <a:extLst>
              <a:ext uri="{FF2B5EF4-FFF2-40B4-BE49-F238E27FC236}">
                <a16:creationId xmlns:a16="http://schemas.microsoft.com/office/drawing/2014/main" id="{FFD83C1E-C04E-41BF-AE42-F457A69A89F2}"/>
              </a:ext>
            </a:extLst>
          </p:cNvPr>
          <p:cNvGrpSpPr/>
          <p:nvPr/>
        </p:nvGrpSpPr>
        <p:grpSpPr>
          <a:xfrm>
            <a:off x="1622545" y="1788429"/>
            <a:ext cx="2911651" cy="959036"/>
            <a:chOff x="680500" y="1484784"/>
            <a:chExt cx="2175465" cy="959036"/>
          </a:xfrm>
        </p:grpSpPr>
        <p:sp>
          <p:nvSpPr>
            <p:cNvPr id="1184" name="TextBox 1183">
              <a:extLst>
                <a:ext uri="{FF2B5EF4-FFF2-40B4-BE49-F238E27FC236}">
                  <a16:creationId xmlns:a16="http://schemas.microsoft.com/office/drawing/2014/main" id="{639D9FD4-89C8-4A62-8911-68220B3FB5EF}"/>
                </a:ext>
              </a:extLst>
            </p:cNvPr>
            <p:cNvSpPr txBox="1"/>
            <p:nvPr/>
          </p:nvSpPr>
          <p:spPr>
            <a:xfrm>
              <a:off x="680500" y="1484784"/>
              <a:ext cx="217546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85" name="TextBox 1184">
              <a:extLst>
                <a:ext uri="{FF2B5EF4-FFF2-40B4-BE49-F238E27FC236}">
                  <a16:creationId xmlns:a16="http://schemas.microsoft.com/office/drawing/2014/main" id="{C49D49BD-8E2C-4641-93AE-5DAF68AA8FD0}"/>
                </a:ext>
              </a:extLst>
            </p:cNvPr>
            <p:cNvSpPr txBox="1"/>
            <p:nvPr/>
          </p:nvSpPr>
          <p:spPr>
            <a:xfrm>
              <a:off x="680501" y="1797489"/>
              <a:ext cx="21754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86" name="Group 4">
            <a:extLst>
              <a:ext uri="{FF2B5EF4-FFF2-40B4-BE49-F238E27FC236}">
                <a16:creationId xmlns:a16="http://schemas.microsoft.com/office/drawing/2014/main" id="{DC8E4C7F-3A2A-4EC1-97E9-320E3802D139}"/>
              </a:ext>
            </a:extLst>
          </p:cNvPr>
          <p:cNvGrpSpPr/>
          <p:nvPr/>
        </p:nvGrpSpPr>
        <p:grpSpPr>
          <a:xfrm>
            <a:off x="1250299" y="5175788"/>
            <a:ext cx="2911651" cy="959038"/>
            <a:chOff x="740351" y="4896385"/>
            <a:chExt cx="2175465" cy="959038"/>
          </a:xfrm>
        </p:grpSpPr>
        <p:sp>
          <p:nvSpPr>
            <p:cNvPr id="1187" name="TextBox 1186">
              <a:extLst>
                <a:ext uri="{FF2B5EF4-FFF2-40B4-BE49-F238E27FC236}">
                  <a16:creationId xmlns:a16="http://schemas.microsoft.com/office/drawing/2014/main" id="{5513618E-5B26-4E49-9356-A2E6FA3CBD23}"/>
                </a:ext>
              </a:extLst>
            </p:cNvPr>
            <p:cNvSpPr txBox="1"/>
            <p:nvPr/>
          </p:nvSpPr>
          <p:spPr>
            <a:xfrm>
              <a:off x="740351" y="4896385"/>
              <a:ext cx="217546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88" name="TextBox 1187">
              <a:extLst>
                <a:ext uri="{FF2B5EF4-FFF2-40B4-BE49-F238E27FC236}">
                  <a16:creationId xmlns:a16="http://schemas.microsoft.com/office/drawing/2014/main" id="{C8D672AB-AD1C-4F0E-B107-ADECA6CA8B92}"/>
                </a:ext>
              </a:extLst>
            </p:cNvPr>
            <p:cNvSpPr txBox="1"/>
            <p:nvPr/>
          </p:nvSpPr>
          <p:spPr>
            <a:xfrm>
              <a:off x="740352" y="5209092"/>
              <a:ext cx="21754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89" name="Group 5">
            <a:extLst>
              <a:ext uri="{FF2B5EF4-FFF2-40B4-BE49-F238E27FC236}">
                <a16:creationId xmlns:a16="http://schemas.microsoft.com/office/drawing/2014/main" id="{C2D260AE-A388-47A7-91F0-F0211534BB01}"/>
              </a:ext>
            </a:extLst>
          </p:cNvPr>
          <p:cNvGrpSpPr/>
          <p:nvPr/>
        </p:nvGrpSpPr>
        <p:grpSpPr>
          <a:xfrm>
            <a:off x="8683234" y="3945067"/>
            <a:ext cx="2911650" cy="959038"/>
            <a:chOff x="6369928" y="4901747"/>
            <a:chExt cx="2175465" cy="959038"/>
          </a:xfrm>
        </p:grpSpPr>
        <p:sp>
          <p:nvSpPr>
            <p:cNvPr id="1190" name="TextBox 1189">
              <a:extLst>
                <a:ext uri="{FF2B5EF4-FFF2-40B4-BE49-F238E27FC236}">
                  <a16:creationId xmlns:a16="http://schemas.microsoft.com/office/drawing/2014/main" id="{BC65186D-A564-4716-B1D3-4CDA53703276}"/>
                </a:ext>
              </a:extLst>
            </p:cNvPr>
            <p:cNvSpPr txBox="1"/>
            <p:nvPr/>
          </p:nvSpPr>
          <p:spPr>
            <a:xfrm>
              <a:off x="6369928" y="4901747"/>
              <a:ext cx="217546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91" name="TextBox 1190">
              <a:extLst>
                <a:ext uri="{FF2B5EF4-FFF2-40B4-BE49-F238E27FC236}">
                  <a16:creationId xmlns:a16="http://schemas.microsoft.com/office/drawing/2014/main" id="{B7F64E12-F599-442D-91E9-592E4B24391B}"/>
                </a:ext>
              </a:extLst>
            </p:cNvPr>
            <p:cNvSpPr txBox="1"/>
            <p:nvPr/>
          </p:nvSpPr>
          <p:spPr>
            <a:xfrm>
              <a:off x="6369929" y="5214454"/>
              <a:ext cx="21754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92" name="Group 3">
            <a:extLst>
              <a:ext uri="{FF2B5EF4-FFF2-40B4-BE49-F238E27FC236}">
                <a16:creationId xmlns:a16="http://schemas.microsoft.com/office/drawing/2014/main" id="{CEB8BCA9-7C9A-435A-8A42-92484F44552F}"/>
              </a:ext>
            </a:extLst>
          </p:cNvPr>
          <p:cNvGrpSpPr/>
          <p:nvPr/>
        </p:nvGrpSpPr>
        <p:grpSpPr>
          <a:xfrm>
            <a:off x="597117" y="3482108"/>
            <a:ext cx="2911651" cy="959038"/>
            <a:chOff x="-2604" y="3201033"/>
            <a:chExt cx="2175465" cy="959038"/>
          </a:xfrm>
        </p:grpSpPr>
        <p:sp>
          <p:nvSpPr>
            <p:cNvPr id="1193" name="TextBox 1192">
              <a:extLst>
                <a:ext uri="{FF2B5EF4-FFF2-40B4-BE49-F238E27FC236}">
                  <a16:creationId xmlns:a16="http://schemas.microsoft.com/office/drawing/2014/main" id="{80D3A60F-D19F-4FB7-BB6A-996E809AB69A}"/>
                </a:ext>
              </a:extLst>
            </p:cNvPr>
            <p:cNvSpPr txBox="1"/>
            <p:nvPr/>
          </p:nvSpPr>
          <p:spPr>
            <a:xfrm>
              <a:off x="-2604" y="3201033"/>
              <a:ext cx="217546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94" name="TextBox 1193">
              <a:extLst>
                <a:ext uri="{FF2B5EF4-FFF2-40B4-BE49-F238E27FC236}">
                  <a16:creationId xmlns:a16="http://schemas.microsoft.com/office/drawing/2014/main" id="{0A9C41AC-8182-4182-8967-812252D3D4A3}"/>
                </a:ext>
              </a:extLst>
            </p:cNvPr>
            <p:cNvSpPr txBox="1"/>
            <p:nvPr/>
          </p:nvSpPr>
          <p:spPr>
            <a:xfrm>
              <a:off x="-2603" y="3513740"/>
              <a:ext cx="21754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657A"/>
      </a:accent1>
      <a:accent2>
        <a:srgbClr val="FFDC49"/>
      </a:accent2>
      <a:accent3>
        <a:srgbClr val="92DB5B"/>
      </a:accent3>
      <a:accent4>
        <a:srgbClr val="05C3E7"/>
      </a:accent4>
      <a:accent5>
        <a:srgbClr val="18689F"/>
      </a:accent5>
      <a:accent6>
        <a:srgbClr val="7F7F7F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12419</TotalTime>
  <Words>150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86</cp:revision>
  <dcterms:created xsi:type="dcterms:W3CDTF">2018-02-18T19:39:47Z</dcterms:created>
  <dcterms:modified xsi:type="dcterms:W3CDTF">2022-10-25T02:38:23Z</dcterms:modified>
</cp:coreProperties>
</file>