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36" name="자유형: 도형 935">
            <a:extLst>
              <a:ext uri="{FF2B5EF4-FFF2-40B4-BE49-F238E27FC236}">
                <a16:creationId xmlns:a16="http://schemas.microsoft.com/office/drawing/2014/main" id="{2CED66B9-3E29-4EEE-8D24-54514E220DAC}"/>
              </a:ext>
            </a:extLst>
          </p:cNvPr>
          <p:cNvSpPr/>
          <p:nvPr/>
        </p:nvSpPr>
        <p:spPr>
          <a:xfrm rot="2700000">
            <a:off x="5432017" y="2258123"/>
            <a:ext cx="1327965" cy="1327960"/>
          </a:xfrm>
          <a:custGeom>
            <a:avLst/>
            <a:gdLst>
              <a:gd name="connsiteX0" fmla="*/ 1051173 w 1327965"/>
              <a:gd name="connsiteY0" fmla="*/ 1051168 h 1327960"/>
              <a:gd name="connsiteX1" fmla="*/ 1327965 w 1327965"/>
              <a:gd name="connsiteY1" fmla="*/ 1051168 h 1327960"/>
              <a:gd name="connsiteX2" fmla="*/ 1327965 w 1327965"/>
              <a:gd name="connsiteY2" fmla="*/ 1327960 h 1327960"/>
              <a:gd name="connsiteX3" fmla="*/ 1051173 w 1327965"/>
              <a:gd name="connsiteY3" fmla="*/ 1326350 h 1327960"/>
              <a:gd name="connsiteX4" fmla="*/ 521624 w 1327965"/>
              <a:gd name="connsiteY4" fmla="*/ 521742 h 1327960"/>
              <a:gd name="connsiteX5" fmla="*/ 1327964 w 1327965"/>
              <a:gd name="connsiteY5" fmla="*/ 521742 h 1327960"/>
              <a:gd name="connsiteX6" fmla="*/ 1327964 w 1327965"/>
              <a:gd name="connsiteY6" fmla="*/ 781932 h 1327960"/>
              <a:gd name="connsiteX7" fmla="*/ 781937 w 1327965"/>
              <a:gd name="connsiteY7" fmla="*/ 781932 h 1327960"/>
              <a:gd name="connsiteX8" fmla="*/ 781937 w 1327965"/>
              <a:gd name="connsiteY8" fmla="*/ 1324861 h 1327960"/>
              <a:gd name="connsiteX9" fmla="*/ 521624 w 1327965"/>
              <a:gd name="connsiteY9" fmla="*/ 1323250 h 1327960"/>
              <a:gd name="connsiteX10" fmla="*/ 1 w 1327965"/>
              <a:gd name="connsiteY10" fmla="*/ 0 h 1327960"/>
              <a:gd name="connsiteX11" fmla="*/ 1327959 w 1327965"/>
              <a:gd name="connsiteY11" fmla="*/ 0 h 1327960"/>
              <a:gd name="connsiteX12" fmla="*/ 1327960 w 1327965"/>
              <a:gd name="connsiteY12" fmla="*/ 266881 h 1327960"/>
              <a:gd name="connsiteX13" fmla="*/ 266880 w 1327965"/>
              <a:gd name="connsiteY13" fmla="*/ 266881 h 1327960"/>
              <a:gd name="connsiteX14" fmla="*/ 266880 w 1327965"/>
              <a:gd name="connsiteY14" fmla="*/ 1321764 h 1327960"/>
              <a:gd name="connsiteX15" fmla="*/ 0 w 1327965"/>
              <a:gd name="connsiteY15" fmla="*/ 1320154 h 1327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27965" h="1327960">
                <a:moveTo>
                  <a:pt x="1051173" y="1051168"/>
                </a:moveTo>
                <a:lnTo>
                  <a:pt x="1327965" y="1051168"/>
                </a:lnTo>
                <a:lnTo>
                  <a:pt x="1327965" y="1327960"/>
                </a:lnTo>
                <a:lnTo>
                  <a:pt x="1051173" y="1326350"/>
                </a:lnTo>
                <a:close/>
                <a:moveTo>
                  <a:pt x="521624" y="521742"/>
                </a:moveTo>
                <a:lnTo>
                  <a:pt x="1327964" y="521742"/>
                </a:lnTo>
                <a:lnTo>
                  <a:pt x="1327964" y="781932"/>
                </a:lnTo>
                <a:lnTo>
                  <a:pt x="781937" y="781932"/>
                </a:lnTo>
                <a:lnTo>
                  <a:pt x="781937" y="1324861"/>
                </a:lnTo>
                <a:lnTo>
                  <a:pt x="521624" y="1323250"/>
                </a:lnTo>
                <a:close/>
                <a:moveTo>
                  <a:pt x="1" y="0"/>
                </a:moveTo>
                <a:lnTo>
                  <a:pt x="1327959" y="0"/>
                </a:lnTo>
                <a:lnTo>
                  <a:pt x="1327960" y="266881"/>
                </a:lnTo>
                <a:lnTo>
                  <a:pt x="266880" y="266881"/>
                </a:lnTo>
                <a:lnTo>
                  <a:pt x="266880" y="1321764"/>
                </a:lnTo>
                <a:lnTo>
                  <a:pt x="0" y="1320154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37" name="자유형: 도형 936">
            <a:extLst>
              <a:ext uri="{FF2B5EF4-FFF2-40B4-BE49-F238E27FC236}">
                <a16:creationId xmlns:a16="http://schemas.microsoft.com/office/drawing/2014/main" id="{B845F00F-0E3E-4AAF-888F-5E92F3897794}"/>
              </a:ext>
            </a:extLst>
          </p:cNvPr>
          <p:cNvSpPr/>
          <p:nvPr/>
        </p:nvSpPr>
        <p:spPr>
          <a:xfrm rot="2700000">
            <a:off x="6574048" y="3159810"/>
            <a:ext cx="1481524" cy="1490092"/>
          </a:xfrm>
          <a:custGeom>
            <a:avLst/>
            <a:gdLst>
              <a:gd name="connsiteX0" fmla="*/ 0 w 1328083"/>
              <a:gd name="connsiteY0" fmla="*/ 1051167 h 1335765"/>
              <a:gd name="connsiteX1" fmla="*/ 276916 w 1328083"/>
              <a:gd name="connsiteY1" fmla="*/ 1051167 h 1335765"/>
              <a:gd name="connsiteX2" fmla="*/ 276916 w 1328083"/>
              <a:gd name="connsiteY2" fmla="*/ 1329570 h 1335765"/>
              <a:gd name="connsiteX3" fmla="*/ 0 w 1328083"/>
              <a:gd name="connsiteY3" fmla="*/ 1327959 h 1335765"/>
              <a:gd name="connsiteX4" fmla="*/ 0 w 1328083"/>
              <a:gd name="connsiteY4" fmla="*/ 521743 h 1335765"/>
              <a:gd name="connsiteX5" fmla="*/ 806340 w 1328083"/>
              <a:gd name="connsiteY5" fmla="*/ 521743 h 1335765"/>
              <a:gd name="connsiteX6" fmla="*/ 806340 w 1328083"/>
              <a:gd name="connsiteY6" fmla="*/ 1332791 h 1335765"/>
              <a:gd name="connsiteX7" fmla="*/ 546151 w 1328083"/>
              <a:gd name="connsiteY7" fmla="*/ 1331181 h 1335765"/>
              <a:gd name="connsiteX8" fmla="*/ 546150 w 1328083"/>
              <a:gd name="connsiteY8" fmla="*/ 781933 h 1335765"/>
              <a:gd name="connsiteX9" fmla="*/ 0 w 1328083"/>
              <a:gd name="connsiteY9" fmla="*/ 781933 h 1335765"/>
              <a:gd name="connsiteX10" fmla="*/ 0 w 1328083"/>
              <a:gd name="connsiteY10" fmla="*/ 0 h 1335765"/>
              <a:gd name="connsiteX11" fmla="*/ 1328083 w 1328083"/>
              <a:gd name="connsiteY11" fmla="*/ 0 h 1335765"/>
              <a:gd name="connsiteX12" fmla="*/ 1328083 w 1328083"/>
              <a:gd name="connsiteY12" fmla="*/ 1335765 h 1335765"/>
              <a:gd name="connsiteX13" fmla="*/ 1061078 w 1328083"/>
              <a:gd name="connsiteY13" fmla="*/ 1334278 h 1335765"/>
              <a:gd name="connsiteX14" fmla="*/ 1061079 w 1328083"/>
              <a:gd name="connsiteY14" fmla="*/ 266881 h 1335765"/>
              <a:gd name="connsiteX15" fmla="*/ 0 w 1328083"/>
              <a:gd name="connsiteY15" fmla="*/ 266881 h 133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28083" h="1335765">
                <a:moveTo>
                  <a:pt x="0" y="1051167"/>
                </a:moveTo>
                <a:lnTo>
                  <a:pt x="276916" y="1051167"/>
                </a:lnTo>
                <a:lnTo>
                  <a:pt x="276916" y="1329570"/>
                </a:lnTo>
                <a:lnTo>
                  <a:pt x="0" y="1327959"/>
                </a:lnTo>
                <a:close/>
                <a:moveTo>
                  <a:pt x="0" y="521743"/>
                </a:moveTo>
                <a:lnTo>
                  <a:pt x="806340" y="521743"/>
                </a:lnTo>
                <a:lnTo>
                  <a:pt x="806340" y="1332791"/>
                </a:lnTo>
                <a:lnTo>
                  <a:pt x="546151" y="1331181"/>
                </a:lnTo>
                <a:lnTo>
                  <a:pt x="546150" y="781933"/>
                </a:lnTo>
                <a:lnTo>
                  <a:pt x="0" y="781933"/>
                </a:lnTo>
                <a:close/>
                <a:moveTo>
                  <a:pt x="0" y="0"/>
                </a:moveTo>
                <a:lnTo>
                  <a:pt x="1328083" y="0"/>
                </a:lnTo>
                <a:lnTo>
                  <a:pt x="1328083" y="1335765"/>
                </a:lnTo>
                <a:lnTo>
                  <a:pt x="1061078" y="1334278"/>
                </a:lnTo>
                <a:lnTo>
                  <a:pt x="1061079" y="266881"/>
                </a:lnTo>
                <a:lnTo>
                  <a:pt x="0" y="266881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38" name="자유형: 도형 937">
            <a:extLst>
              <a:ext uri="{FF2B5EF4-FFF2-40B4-BE49-F238E27FC236}">
                <a16:creationId xmlns:a16="http://schemas.microsoft.com/office/drawing/2014/main" id="{34C7C751-D45A-4055-B72A-843ECF09B257}"/>
              </a:ext>
            </a:extLst>
          </p:cNvPr>
          <p:cNvSpPr/>
          <p:nvPr/>
        </p:nvSpPr>
        <p:spPr>
          <a:xfrm rot="2700000">
            <a:off x="5431959" y="4288566"/>
            <a:ext cx="1328083" cy="1328082"/>
          </a:xfrm>
          <a:custGeom>
            <a:avLst/>
            <a:gdLst>
              <a:gd name="connsiteX0" fmla="*/ 0 w 1328083"/>
              <a:gd name="connsiteY0" fmla="*/ 1061077 h 1328082"/>
              <a:gd name="connsiteX1" fmla="*/ 1061078 w 1328083"/>
              <a:gd name="connsiteY1" fmla="*/ 1061077 h 1328082"/>
              <a:gd name="connsiteX2" fmla="*/ 1061078 w 1328083"/>
              <a:gd name="connsiteY2" fmla="*/ 6318 h 1328082"/>
              <a:gd name="connsiteX3" fmla="*/ 1328083 w 1328083"/>
              <a:gd name="connsiteY3" fmla="*/ 7804 h 1328082"/>
              <a:gd name="connsiteX4" fmla="*/ 1328083 w 1328083"/>
              <a:gd name="connsiteY4" fmla="*/ 1328082 h 1328082"/>
              <a:gd name="connsiteX5" fmla="*/ 0 w 1328083"/>
              <a:gd name="connsiteY5" fmla="*/ 1328081 h 1328082"/>
              <a:gd name="connsiteX6" fmla="*/ 1 w 1328083"/>
              <a:gd name="connsiteY6" fmla="*/ 546150 h 1328082"/>
              <a:gd name="connsiteX7" fmla="*/ 546151 w 1328083"/>
              <a:gd name="connsiteY7" fmla="*/ 546150 h 1328082"/>
              <a:gd name="connsiteX8" fmla="*/ 546151 w 1328083"/>
              <a:gd name="connsiteY8" fmla="*/ 3220 h 1328082"/>
              <a:gd name="connsiteX9" fmla="*/ 806341 w 1328083"/>
              <a:gd name="connsiteY9" fmla="*/ 4830 h 1328082"/>
              <a:gd name="connsiteX10" fmla="*/ 806341 w 1328083"/>
              <a:gd name="connsiteY10" fmla="*/ 806340 h 1328082"/>
              <a:gd name="connsiteX11" fmla="*/ 0 w 1328083"/>
              <a:gd name="connsiteY11" fmla="*/ 806340 h 1328082"/>
              <a:gd name="connsiteX12" fmla="*/ 0 w 1328083"/>
              <a:gd name="connsiteY12" fmla="*/ 0 h 1328082"/>
              <a:gd name="connsiteX13" fmla="*/ 276916 w 1328083"/>
              <a:gd name="connsiteY13" fmla="*/ 1610 h 1328082"/>
              <a:gd name="connsiteX14" fmla="*/ 276916 w 1328083"/>
              <a:gd name="connsiteY14" fmla="*/ 276916 h 1328082"/>
              <a:gd name="connsiteX15" fmla="*/ 0 w 1328083"/>
              <a:gd name="connsiteY15" fmla="*/ 276916 h 1328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28083" h="1328082">
                <a:moveTo>
                  <a:pt x="0" y="1061077"/>
                </a:moveTo>
                <a:lnTo>
                  <a:pt x="1061078" y="1061077"/>
                </a:lnTo>
                <a:lnTo>
                  <a:pt x="1061078" y="6318"/>
                </a:lnTo>
                <a:lnTo>
                  <a:pt x="1328083" y="7804"/>
                </a:lnTo>
                <a:lnTo>
                  <a:pt x="1328083" y="1328082"/>
                </a:lnTo>
                <a:lnTo>
                  <a:pt x="0" y="1328081"/>
                </a:lnTo>
                <a:close/>
                <a:moveTo>
                  <a:pt x="1" y="546150"/>
                </a:moveTo>
                <a:lnTo>
                  <a:pt x="546151" y="546150"/>
                </a:lnTo>
                <a:lnTo>
                  <a:pt x="546151" y="3220"/>
                </a:lnTo>
                <a:lnTo>
                  <a:pt x="806341" y="4830"/>
                </a:lnTo>
                <a:lnTo>
                  <a:pt x="806341" y="806340"/>
                </a:lnTo>
                <a:lnTo>
                  <a:pt x="0" y="806340"/>
                </a:lnTo>
                <a:close/>
                <a:moveTo>
                  <a:pt x="0" y="0"/>
                </a:moveTo>
                <a:lnTo>
                  <a:pt x="276916" y="1610"/>
                </a:lnTo>
                <a:lnTo>
                  <a:pt x="276916" y="276916"/>
                </a:lnTo>
                <a:lnTo>
                  <a:pt x="0" y="276916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939" name="자유형: 도형 938">
            <a:extLst>
              <a:ext uri="{FF2B5EF4-FFF2-40B4-BE49-F238E27FC236}">
                <a16:creationId xmlns:a16="http://schemas.microsoft.com/office/drawing/2014/main" id="{6F5BC77F-44CD-4FE7-A5C1-1AD4938206C7}"/>
              </a:ext>
            </a:extLst>
          </p:cNvPr>
          <p:cNvSpPr/>
          <p:nvPr/>
        </p:nvSpPr>
        <p:spPr>
          <a:xfrm rot="2700000">
            <a:off x="4419528" y="3266650"/>
            <a:ext cx="1327959" cy="1335889"/>
          </a:xfrm>
          <a:custGeom>
            <a:avLst/>
            <a:gdLst>
              <a:gd name="connsiteX0" fmla="*/ 1051167 w 1327959"/>
              <a:gd name="connsiteY0" fmla="*/ 6196 h 1335889"/>
              <a:gd name="connsiteX1" fmla="*/ 1327959 w 1327959"/>
              <a:gd name="connsiteY1" fmla="*/ 7806 h 1335889"/>
              <a:gd name="connsiteX2" fmla="*/ 1327959 w 1327959"/>
              <a:gd name="connsiteY2" fmla="*/ 284723 h 1335889"/>
              <a:gd name="connsiteX3" fmla="*/ 1051167 w 1327959"/>
              <a:gd name="connsiteY3" fmla="*/ 284723 h 1335889"/>
              <a:gd name="connsiteX4" fmla="*/ 521618 w 1327959"/>
              <a:gd name="connsiteY4" fmla="*/ 3098 h 1335889"/>
              <a:gd name="connsiteX5" fmla="*/ 781931 w 1327959"/>
              <a:gd name="connsiteY5" fmla="*/ 4708 h 1335889"/>
              <a:gd name="connsiteX6" fmla="*/ 781931 w 1327959"/>
              <a:gd name="connsiteY6" fmla="*/ 553958 h 1335889"/>
              <a:gd name="connsiteX7" fmla="*/ 1327958 w 1327959"/>
              <a:gd name="connsiteY7" fmla="*/ 553958 h 1335889"/>
              <a:gd name="connsiteX8" fmla="*/ 1327958 w 1327959"/>
              <a:gd name="connsiteY8" fmla="*/ 814147 h 1335889"/>
              <a:gd name="connsiteX9" fmla="*/ 521618 w 1327959"/>
              <a:gd name="connsiteY9" fmla="*/ 814147 h 1335889"/>
              <a:gd name="connsiteX10" fmla="*/ 0 w 1327959"/>
              <a:gd name="connsiteY10" fmla="*/ 0 h 1335889"/>
              <a:gd name="connsiteX11" fmla="*/ 266879 w 1327959"/>
              <a:gd name="connsiteY11" fmla="*/ 1611 h 1335889"/>
              <a:gd name="connsiteX12" fmla="*/ 266879 w 1327959"/>
              <a:gd name="connsiteY12" fmla="*/ 1068885 h 1335889"/>
              <a:gd name="connsiteX13" fmla="*/ 1327959 w 1327959"/>
              <a:gd name="connsiteY13" fmla="*/ 1068885 h 1335889"/>
              <a:gd name="connsiteX14" fmla="*/ 1327959 w 1327959"/>
              <a:gd name="connsiteY14" fmla="*/ 1335889 h 1335889"/>
              <a:gd name="connsiteX15" fmla="*/ 0 w 1327959"/>
              <a:gd name="connsiteY15" fmla="*/ 1335889 h 1335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327959" h="1335889">
                <a:moveTo>
                  <a:pt x="1051167" y="6196"/>
                </a:moveTo>
                <a:lnTo>
                  <a:pt x="1327959" y="7806"/>
                </a:lnTo>
                <a:lnTo>
                  <a:pt x="1327959" y="284723"/>
                </a:lnTo>
                <a:lnTo>
                  <a:pt x="1051167" y="284723"/>
                </a:lnTo>
                <a:close/>
                <a:moveTo>
                  <a:pt x="521618" y="3098"/>
                </a:moveTo>
                <a:lnTo>
                  <a:pt x="781931" y="4708"/>
                </a:lnTo>
                <a:lnTo>
                  <a:pt x="781931" y="553958"/>
                </a:lnTo>
                <a:lnTo>
                  <a:pt x="1327958" y="553958"/>
                </a:lnTo>
                <a:lnTo>
                  <a:pt x="1327958" y="814147"/>
                </a:lnTo>
                <a:lnTo>
                  <a:pt x="521618" y="814147"/>
                </a:lnTo>
                <a:close/>
                <a:moveTo>
                  <a:pt x="0" y="0"/>
                </a:moveTo>
                <a:lnTo>
                  <a:pt x="266879" y="1611"/>
                </a:lnTo>
                <a:lnTo>
                  <a:pt x="266879" y="1068885"/>
                </a:lnTo>
                <a:lnTo>
                  <a:pt x="1327959" y="1068885"/>
                </a:lnTo>
                <a:lnTo>
                  <a:pt x="1327959" y="1335889"/>
                </a:lnTo>
                <a:lnTo>
                  <a:pt x="0" y="1335889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940" name="그룹 939">
            <a:extLst>
              <a:ext uri="{FF2B5EF4-FFF2-40B4-BE49-F238E27FC236}">
                <a16:creationId xmlns:a16="http://schemas.microsoft.com/office/drawing/2014/main" id="{90C95944-2224-47E7-BD32-0EA37BFF97BA}"/>
              </a:ext>
            </a:extLst>
          </p:cNvPr>
          <p:cNvGrpSpPr/>
          <p:nvPr/>
        </p:nvGrpSpPr>
        <p:grpSpPr>
          <a:xfrm>
            <a:off x="862538" y="1688249"/>
            <a:ext cx="2507427" cy="1164379"/>
            <a:chOff x="655614" y="5060700"/>
            <a:chExt cx="2507427" cy="1164379"/>
          </a:xfrm>
        </p:grpSpPr>
        <p:sp>
          <p:nvSpPr>
            <p:cNvPr id="941" name="TextBox 940">
              <a:extLst>
                <a:ext uri="{FF2B5EF4-FFF2-40B4-BE49-F238E27FC236}">
                  <a16:creationId xmlns:a16="http://schemas.microsoft.com/office/drawing/2014/main" id="{1308D78B-605A-4D84-876C-FBD29B57EE45}"/>
                </a:ext>
              </a:extLst>
            </p:cNvPr>
            <p:cNvSpPr txBox="1"/>
            <p:nvPr/>
          </p:nvSpPr>
          <p:spPr>
            <a:xfrm>
              <a:off x="655614" y="5060700"/>
              <a:ext cx="763624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3"/>
                  </a:solidFill>
                  <a:cs typeface="Arial" pitchFamily="34" charset="0"/>
                </a:rPr>
                <a:t>01</a:t>
              </a:r>
              <a:endParaRPr lang="ko-KR" altLang="en-US" sz="3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942" name="TextBox 941">
              <a:extLst>
                <a:ext uri="{FF2B5EF4-FFF2-40B4-BE49-F238E27FC236}">
                  <a16:creationId xmlns:a16="http://schemas.microsoft.com/office/drawing/2014/main" id="{9FABFAFC-B25A-4999-981F-2CB6596C49EE}"/>
                </a:ext>
              </a:extLst>
            </p:cNvPr>
            <p:cNvSpPr txBox="1"/>
            <p:nvPr/>
          </p:nvSpPr>
          <p:spPr>
            <a:xfrm>
              <a:off x="693322" y="5578748"/>
              <a:ext cx="24697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943" name="TextBox 942">
              <a:extLst>
                <a:ext uri="{FF2B5EF4-FFF2-40B4-BE49-F238E27FC236}">
                  <a16:creationId xmlns:a16="http://schemas.microsoft.com/office/drawing/2014/main" id="{A45B7B86-4AEA-4B41-87BF-9B84660CB023}"/>
                </a:ext>
              </a:extLst>
            </p:cNvPr>
            <p:cNvSpPr txBox="1"/>
            <p:nvPr/>
          </p:nvSpPr>
          <p:spPr>
            <a:xfrm>
              <a:off x="1419238" y="5183810"/>
              <a:ext cx="1635099" cy="307777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944" name="그룹 943">
            <a:extLst>
              <a:ext uri="{FF2B5EF4-FFF2-40B4-BE49-F238E27FC236}">
                <a16:creationId xmlns:a16="http://schemas.microsoft.com/office/drawing/2014/main" id="{FC6D009C-F13C-4DFD-8CB4-F62D3CA15F1C}"/>
              </a:ext>
            </a:extLst>
          </p:cNvPr>
          <p:cNvGrpSpPr/>
          <p:nvPr/>
        </p:nvGrpSpPr>
        <p:grpSpPr>
          <a:xfrm>
            <a:off x="862538" y="5028807"/>
            <a:ext cx="2507427" cy="1164379"/>
            <a:chOff x="3427162" y="5060700"/>
            <a:chExt cx="2507427" cy="1164379"/>
          </a:xfrm>
        </p:grpSpPr>
        <p:sp>
          <p:nvSpPr>
            <p:cNvPr id="945" name="TextBox 944">
              <a:extLst>
                <a:ext uri="{FF2B5EF4-FFF2-40B4-BE49-F238E27FC236}">
                  <a16:creationId xmlns:a16="http://schemas.microsoft.com/office/drawing/2014/main" id="{20B04A3A-D3DA-4553-8474-35FC8448A0F0}"/>
                </a:ext>
              </a:extLst>
            </p:cNvPr>
            <p:cNvSpPr txBox="1"/>
            <p:nvPr/>
          </p:nvSpPr>
          <p:spPr>
            <a:xfrm>
              <a:off x="3427162" y="5060700"/>
              <a:ext cx="763624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02</a:t>
              </a:r>
              <a:endParaRPr lang="ko-KR" altLang="en-US" sz="3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46" name="TextBox 945">
              <a:extLst>
                <a:ext uri="{FF2B5EF4-FFF2-40B4-BE49-F238E27FC236}">
                  <a16:creationId xmlns:a16="http://schemas.microsoft.com/office/drawing/2014/main" id="{FC3CE057-7D2F-4352-9980-134B5964EF3F}"/>
                </a:ext>
              </a:extLst>
            </p:cNvPr>
            <p:cNvSpPr txBox="1"/>
            <p:nvPr/>
          </p:nvSpPr>
          <p:spPr>
            <a:xfrm>
              <a:off x="3464870" y="5578748"/>
              <a:ext cx="24697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947" name="TextBox 946">
              <a:extLst>
                <a:ext uri="{FF2B5EF4-FFF2-40B4-BE49-F238E27FC236}">
                  <a16:creationId xmlns:a16="http://schemas.microsoft.com/office/drawing/2014/main" id="{F74F8191-2225-4B86-8FF8-1D2CEE78D2E5}"/>
                </a:ext>
              </a:extLst>
            </p:cNvPr>
            <p:cNvSpPr txBox="1"/>
            <p:nvPr/>
          </p:nvSpPr>
          <p:spPr>
            <a:xfrm>
              <a:off x="4190786" y="5183810"/>
              <a:ext cx="1635099" cy="307777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948" name="그룹 947">
            <a:extLst>
              <a:ext uri="{FF2B5EF4-FFF2-40B4-BE49-F238E27FC236}">
                <a16:creationId xmlns:a16="http://schemas.microsoft.com/office/drawing/2014/main" id="{8C32BDE7-DFC4-4318-9D2A-26209F291A2C}"/>
              </a:ext>
            </a:extLst>
          </p:cNvPr>
          <p:cNvGrpSpPr/>
          <p:nvPr/>
        </p:nvGrpSpPr>
        <p:grpSpPr>
          <a:xfrm>
            <a:off x="8822035" y="5028807"/>
            <a:ext cx="2507427" cy="1164379"/>
            <a:chOff x="6219704" y="5060700"/>
            <a:chExt cx="2507427" cy="1164379"/>
          </a:xfrm>
        </p:grpSpPr>
        <p:sp>
          <p:nvSpPr>
            <p:cNvPr id="949" name="TextBox 948">
              <a:extLst>
                <a:ext uri="{FF2B5EF4-FFF2-40B4-BE49-F238E27FC236}">
                  <a16:creationId xmlns:a16="http://schemas.microsoft.com/office/drawing/2014/main" id="{F01D13EF-45BF-4711-9C0A-CF7919513EF8}"/>
                </a:ext>
              </a:extLst>
            </p:cNvPr>
            <p:cNvSpPr txBox="1"/>
            <p:nvPr/>
          </p:nvSpPr>
          <p:spPr>
            <a:xfrm>
              <a:off x="6219704" y="5060700"/>
              <a:ext cx="763624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4"/>
                  </a:solidFill>
                  <a:cs typeface="Arial" pitchFamily="34" charset="0"/>
                </a:rPr>
                <a:t>04</a:t>
              </a:r>
              <a:endParaRPr lang="ko-KR" altLang="en-US" sz="3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950" name="TextBox 949">
              <a:extLst>
                <a:ext uri="{FF2B5EF4-FFF2-40B4-BE49-F238E27FC236}">
                  <a16:creationId xmlns:a16="http://schemas.microsoft.com/office/drawing/2014/main" id="{688EF1D7-544F-4CDD-90D5-255FA3CDD106}"/>
                </a:ext>
              </a:extLst>
            </p:cNvPr>
            <p:cNvSpPr txBox="1"/>
            <p:nvPr/>
          </p:nvSpPr>
          <p:spPr>
            <a:xfrm>
              <a:off x="6257412" y="5578748"/>
              <a:ext cx="24697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951" name="TextBox 950">
              <a:extLst>
                <a:ext uri="{FF2B5EF4-FFF2-40B4-BE49-F238E27FC236}">
                  <a16:creationId xmlns:a16="http://schemas.microsoft.com/office/drawing/2014/main" id="{2837DD7A-F0C2-410F-A99C-6740A55595A3}"/>
                </a:ext>
              </a:extLst>
            </p:cNvPr>
            <p:cNvSpPr txBox="1"/>
            <p:nvPr/>
          </p:nvSpPr>
          <p:spPr>
            <a:xfrm>
              <a:off x="7052264" y="5183810"/>
              <a:ext cx="1674866" cy="307777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952" name="그룹 951">
            <a:extLst>
              <a:ext uri="{FF2B5EF4-FFF2-40B4-BE49-F238E27FC236}">
                <a16:creationId xmlns:a16="http://schemas.microsoft.com/office/drawing/2014/main" id="{87C6CD3E-F740-4AA0-8B83-7817110F53BB}"/>
              </a:ext>
            </a:extLst>
          </p:cNvPr>
          <p:cNvGrpSpPr/>
          <p:nvPr/>
        </p:nvGrpSpPr>
        <p:grpSpPr>
          <a:xfrm>
            <a:off x="8225267" y="1983091"/>
            <a:ext cx="2858656" cy="1318267"/>
            <a:chOff x="6219704" y="4999145"/>
            <a:chExt cx="2858656" cy="1318267"/>
          </a:xfrm>
        </p:grpSpPr>
        <p:sp>
          <p:nvSpPr>
            <p:cNvPr id="953" name="TextBox 952">
              <a:extLst>
                <a:ext uri="{FF2B5EF4-FFF2-40B4-BE49-F238E27FC236}">
                  <a16:creationId xmlns:a16="http://schemas.microsoft.com/office/drawing/2014/main" id="{660CA498-FF45-43D6-8C3B-BDB6055EEB35}"/>
                </a:ext>
              </a:extLst>
            </p:cNvPr>
            <p:cNvSpPr txBox="1"/>
            <p:nvPr/>
          </p:nvSpPr>
          <p:spPr>
            <a:xfrm>
              <a:off x="6219704" y="4999145"/>
              <a:ext cx="763624" cy="67710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accent1"/>
                  </a:solidFill>
                  <a:cs typeface="Arial" pitchFamily="34" charset="0"/>
                </a:rPr>
                <a:t>03</a:t>
              </a:r>
              <a:endParaRPr lang="ko-KR" altLang="en-US" sz="4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954" name="TextBox 953">
              <a:extLst>
                <a:ext uri="{FF2B5EF4-FFF2-40B4-BE49-F238E27FC236}">
                  <a16:creationId xmlns:a16="http://schemas.microsoft.com/office/drawing/2014/main" id="{CB83D47D-8B08-4490-96C0-9C0F18FC57C8}"/>
                </a:ext>
              </a:extLst>
            </p:cNvPr>
            <p:cNvSpPr txBox="1"/>
            <p:nvPr/>
          </p:nvSpPr>
          <p:spPr>
            <a:xfrm>
              <a:off x="6257411" y="5578748"/>
              <a:ext cx="282094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400" dirty="0">
                <a:cs typeface="Arial" pitchFamily="34" charset="0"/>
              </a:endParaRPr>
            </a:p>
          </p:txBody>
        </p:sp>
        <p:sp>
          <p:nvSpPr>
            <p:cNvPr id="955" name="TextBox 954">
              <a:extLst>
                <a:ext uri="{FF2B5EF4-FFF2-40B4-BE49-F238E27FC236}">
                  <a16:creationId xmlns:a16="http://schemas.microsoft.com/office/drawing/2014/main" id="{84362F10-9462-4811-BF9D-7552DC4092A9}"/>
                </a:ext>
              </a:extLst>
            </p:cNvPr>
            <p:cNvSpPr txBox="1"/>
            <p:nvPr/>
          </p:nvSpPr>
          <p:spPr>
            <a:xfrm>
              <a:off x="7052264" y="5153032"/>
              <a:ext cx="2026096" cy="369332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Contents Here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60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540F4"/>
      </a:accent1>
      <a:accent2>
        <a:srgbClr val="2EC8ED"/>
      </a:accent2>
      <a:accent3>
        <a:srgbClr val="07C1AF"/>
      </a:accent3>
      <a:accent4>
        <a:srgbClr val="019BA7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11288</TotalTime>
  <Words>100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80</cp:revision>
  <dcterms:created xsi:type="dcterms:W3CDTF">2018-02-18T19:39:47Z</dcterms:created>
  <dcterms:modified xsi:type="dcterms:W3CDTF">2022-10-24T07:47:12Z</dcterms:modified>
</cp:coreProperties>
</file>