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9" name="Rectangle 17">
            <a:extLst>
              <a:ext uri="{FF2B5EF4-FFF2-40B4-BE49-F238E27FC236}">
                <a16:creationId xmlns:a16="http://schemas.microsoft.com/office/drawing/2014/main" id="{35A616BD-D276-49BD-86E4-525321E86E18}"/>
              </a:ext>
            </a:extLst>
          </p:cNvPr>
          <p:cNvSpPr/>
          <p:nvPr/>
        </p:nvSpPr>
        <p:spPr>
          <a:xfrm>
            <a:off x="4153188" y="3924008"/>
            <a:ext cx="1698137" cy="1698135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isometricOffAxis1Top"/>
            <a:lightRig rig="threePt" dir="t"/>
          </a:scene3d>
          <a:sp3d extrusionH="762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0" name="Rectangle 19">
            <a:extLst>
              <a:ext uri="{FF2B5EF4-FFF2-40B4-BE49-F238E27FC236}">
                <a16:creationId xmlns:a16="http://schemas.microsoft.com/office/drawing/2014/main" id="{AA10CFE0-429E-4A3C-B853-C39E585B1E58}"/>
              </a:ext>
            </a:extLst>
          </p:cNvPr>
          <p:cNvSpPr/>
          <p:nvPr/>
        </p:nvSpPr>
        <p:spPr>
          <a:xfrm>
            <a:off x="2624673" y="3429000"/>
            <a:ext cx="1698137" cy="1698135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OffAxis1Top"/>
            <a:lightRig rig="threePt" dir="t"/>
          </a:scene3d>
          <a:sp3d extrusionH="1524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Rectangle 18">
            <a:extLst>
              <a:ext uri="{FF2B5EF4-FFF2-40B4-BE49-F238E27FC236}">
                <a16:creationId xmlns:a16="http://schemas.microsoft.com/office/drawing/2014/main" id="{E73670D1-B504-47F0-BB0F-EDE4A81217A5}"/>
              </a:ext>
            </a:extLst>
          </p:cNvPr>
          <p:cNvSpPr/>
          <p:nvPr/>
        </p:nvSpPr>
        <p:spPr>
          <a:xfrm>
            <a:off x="1090336" y="4029755"/>
            <a:ext cx="1698137" cy="1698135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isometricOffAxis1Top"/>
            <a:lightRig rig="threePt" dir="t"/>
          </a:scene3d>
          <a:sp3d extrusionH="1143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2" name="Freeform 21">
            <a:extLst>
              <a:ext uri="{FF2B5EF4-FFF2-40B4-BE49-F238E27FC236}">
                <a16:creationId xmlns:a16="http://schemas.microsoft.com/office/drawing/2014/main" id="{6300A66C-55EC-4677-9F1A-1C12C745CA26}"/>
              </a:ext>
            </a:extLst>
          </p:cNvPr>
          <p:cNvSpPr/>
          <p:nvPr/>
        </p:nvSpPr>
        <p:spPr>
          <a:xfrm>
            <a:off x="2875078" y="4029755"/>
            <a:ext cx="1174044" cy="434396"/>
          </a:xfrm>
          <a:prstGeom prst="ellipse">
            <a:avLst/>
          </a:prstGeom>
          <a:solidFill>
            <a:schemeClr val="tx1">
              <a:alpha val="27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43" name="Group 68">
            <a:extLst>
              <a:ext uri="{FF2B5EF4-FFF2-40B4-BE49-F238E27FC236}">
                <a16:creationId xmlns:a16="http://schemas.microsoft.com/office/drawing/2014/main" id="{77C550B5-4439-429D-8EAB-2F9A27D01988}"/>
              </a:ext>
            </a:extLst>
          </p:cNvPr>
          <p:cNvGrpSpPr/>
          <p:nvPr/>
        </p:nvGrpSpPr>
        <p:grpSpPr>
          <a:xfrm>
            <a:off x="2918639" y="2308499"/>
            <a:ext cx="1140277" cy="1966960"/>
            <a:chOff x="10432357" y="212669"/>
            <a:chExt cx="612578" cy="105668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0699993" rev="0"/>
            </a:camera>
            <a:lightRig rig="threePt" dir="t"/>
          </a:scene3d>
        </p:grpSpPr>
        <p:sp>
          <p:nvSpPr>
            <p:cNvPr id="744" name="Freeform: Shape 69">
              <a:extLst>
                <a:ext uri="{FF2B5EF4-FFF2-40B4-BE49-F238E27FC236}">
                  <a16:creationId xmlns:a16="http://schemas.microsoft.com/office/drawing/2014/main" id="{B05E54D6-BF8D-4C09-9FDA-BC9249C450FF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5" name="Freeform: Shape 70">
              <a:extLst>
                <a:ext uri="{FF2B5EF4-FFF2-40B4-BE49-F238E27FC236}">
                  <a16:creationId xmlns:a16="http://schemas.microsoft.com/office/drawing/2014/main" id="{6BAAF2D9-B057-4DDC-B8A5-F023BF486155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solidFill>
              <a:srgbClr val="E1E3F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6" name="Freeform: Shape 71">
              <a:extLst>
                <a:ext uri="{FF2B5EF4-FFF2-40B4-BE49-F238E27FC236}">
                  <a16:creationId xmlns:a16="http://schemas.microsoft.com/office/drawing/2014/main" id="{6F593039-18C3-4F08-91E5-645A3D8F7EA4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solidFill>
              <a:srgbClr val="F73823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7" name="Freeform: Shape 72">
              <a:extLst>
                <a:ext uri="{FF2B5EF4-FFF2-40B4-BE49-F238E27FC236}">
                  <a16:creationId xmlns:a16="http://schemas.microsoft.com/office/drawing/2014/main" id="{FB95F7F4-AA4B-4A34-BA14-003047DDC43C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solidFill>
              <a:srgbClr val="FCC90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8" name="Freeform: Shape 73">
              <a:extLst>
                <a:ext uri="{FF2B5EF4-FFF2-40B4-BE49-F238E27FC236}">
                  <a16:creationId xmlns:a16="http://schemas.microsoft.com/office/drawing/2014/main" id="{C32E7279-9780-4255-B3E5-33CFD338CDF8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solidFill>
              <a:srgbClr val="F3C000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9" name="Freeform: Shape 74">
              <a:extLst>
                <a:ext uri="{FF2B5EF4-FFF2-40B4-BE49-F238E27FC236}">
                  <a16:creationId xmlns:a16="http://schemas.microsoft.com/office/drawing/2014/main" id="{F5FA2B0D-799B-4D32-9175-9B6AE08B0F1B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solidFill>
              <a:srgbClr val="F65B31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0" name="Freeform: Shape 75">
              <a:extLst>
                <a:ext uri="{FF2B5EF4-FFF2-40B4-BE49-F238E27FC236}">
                  <a16:creationId xmlns:a16="http://schemas.microsoft.com/office/drawing/2014/main" id="{5DC41C5F-4028-4FB1-94CF-5764A2541030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solidFill>
              <a:srgbClr val="782017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1" name="Freeform: Shape 76">
              <a:extLst>
                <a:ext uri="{FF2B5EF4-FFF2-40B4-BE49-F238E27FC236}">
                  <a16:creationId xmlns:a16="http://schemas.microsoft.com/office/drawing/2014/main" id="{9704707E-160A-4711-A3F9-F1413F88D27D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solidFill>
              <a:srgbClr val="FCFCFD"/>
            </a:solidFill>
            <a:ln w="9525" cap="flat">
              <a:noFill/>
              <a:prstDash val="solid"/>
              <a:miter/>
            </a:ln>
            <a:sp3d extrusionH="279400"/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52" name="TextBox 751">
            <a:extLst>
              <a:ext uri="{FF2B5EF4-FFF2-40B4-BE49-F238E27FC236}">
                <a16:creationId xmlns:a16="http://schemas.microsoft.com/office/drawing/2014/main" id="{3B73CA14-59DA-49AF-BA6C-CFF54ADD8C48}"/>
              </a:ext>
            </a:extLst>
          </p:cNvPr>
          <p:cNvSpPr txBox="1"/>
          <p:nvPr/>
        </p:nvSpPr>
        <p:spPr>
          <a:xfrm rot="21040352">
            <a:off x="3094655" y="5375018"/>
            <a:ext cx="15441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753" name="TextBox 752">
            <a:extLst>
              <a:ext uri="{FF2B5EF4-FFF2-40B4-BE49-F238E27FC236}">
                <a16:creationId xmlns:a16="http://schemas.microsoft.com/office/drawing/2014/main" id="{D6F963CC-4FAC-48E8-9B47-E5E23657573D}"/>
              </a:ext>
            </a:extLst>
          </p:cNvPr>
          <p:cNvSpPr txBox="1"/>
          <p:nvPr/>
        </p:nvSpPr>
        <p:spPr>
          <a:xfrm rot="21040352">
            <a:off x="1602692" y="5622142"/>
            <a:ext cx="15441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754" name="TextBox 753">
            <a:extLst>
              <a:ext uri="{FF2B5EF4-FFF2-40B4-BE49-F238E27FC236}">
                <a16:creationId xmlns:a16="http://schemas.microsoft.com/office/drawing/2014/main" id="{B5A8CE1F-F225-440D-8C4F-505339BF9B3A}"/>
              </a:ext>
            </a:extLst>
          </p:cNvPr>
          <p:cNvSpPr txBox="1"/>
          <p:nvPr/>
        </p:nvSpPr>
        <p:spPr>
          <a:xfrm rot="21040352">
            <a:off x="4623169" y="5176134"/>
            <a:ext cx="15441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755" name="Freeform 21">
            <a:extLst>
              <a:ext uri="{FF2B5EF4-FFF2-40B4-BE49-F238E27FC236}">
                <a16:creationId xmlns:a16="http://schemas.microsoft.com/office/drawing/2014/main" id="{C6EE4C32-F771-4E35-8A2F-09A299F6133F}"/>
              </a:ext>
            </a:extLst>
          </p:cNvPr>
          <p:cNvSpPr/>
          <p:nvPr/>
        </p:nvSpPr>
        <p:spPr>
          <a:xfrm rot="21220506">
            <a:off x="1574930" y="4766533"/>
            <a:ext cx="900055" cy="333020"/>
          </a:xfrm>
          <a:prstGeom prst="ellipse">
            <a:avLst/>
          </a:prstGeom>
          <a:solidFill>
            <a:schemeClr val="tx1">
              <a:alpha val="27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6" name="Freeform 21">
            <a:extLst>
              <a:ext uri="{FF2B5EF4-FFF2-40B4-BE49-F238E27FC236}">
                <a16:creationId xmlns:a16="http://schemas.microsoft.com/office/drawing/2014/main" id="{682EDACD-8EEB-4C44-B76C-945769E72DD9}"/>
              </a:ext>
            </a:extLst>
          </p:cNvPr>
          <p:cNvSpPr/>
          <p:nvPr/>
        </p:nvSpPr>
        <p:spPr>
          <a:xfrm rot="21220506">
            <a:off x="4606580" y="4617284"/>
            <a:ext cx="900055" cy="333020"/>
          </a:xfrm>
          <a:prstGeom prst="ellipse">
            <a:avLst/>
          </a:prstGeom>
          <a:solidFill>
            <a:schemeClr val="tx1">
              <a:alpha val="27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7" name="Freeform: Shape 37">
            <a:extLst>
              <a:ext uri="{FF2B5EF4-FFF2-40B4-BE49-F238E27FC236}">
                <a16:creationId xmlns:a16="http://schemas.microsoft.com/office/drawing/2014/main" id="{391EE7CE-7179-42A5-B504-51454A7A850A}"/>
              </a:ext>
            </a:extLst>
          </p:cNvPr>
          <p:cNvSpPr/>
          <p:nvPr/>
        </p:nvSpPr>
        <p:spPr>
          <a:xfrm>
            <a:off x="4886156" y="4222632"/>
            <a:ext cx="389848" cy="599186"/>
          </a:xfrm>
          <a:custGeom>
            <a:avLst/>
            <a:gdLst/>
            <a:ahLst/>
            <a:cxnLst/>
            <a:rect l="l" t="t" r="r" b="b"/>
            <a:pathLst>
              <a:path w="144958" h="222796">
                <a:moveTo>
                  <a:pt x="70395" y="0"/>
                </a:moveTo>
                <a:cubicBezTo>
                  <a:pt x="90934" y="0"/>
                  <a:pt x="107404" y="6549"/>
                  <a:pt x="119806" y="19646"/>
                </a:cubicBezTo>
                <a:cubicBezTo>
                  <a:pt x="130026" y="30361"/>
                  <a:pt x="135136" y="42466"/>
                  <a:pt x="135136" y="55960"/>
                </a:cubicBezTo>
                <a:cubicBezTo>
                  <a:pt x="135136" y="75109"/>
                  <a:pt x="124668" y="90389"/>
                  <a:pt x="103733" y="101799"/>
                </a:cubicBezTo>
                <a:cubicBezTo>
                  <a:pt x="116235" y="104478"/>
                  <a:pt x="126231" y="110480"/>
                  <a:pt x="133722" y="119807"/>
                </a:cubicBezTo>
                <a:cubicBezTo>
                  <a:pt x="141213" y="129133"/>
                  <a:pt x="144958" y="140395"/>
                  <a:pt x="144958" y="153591"/>
                </a:cubicBezTo>
                <a:cubicBezTo>
                  <a:pt x="144958" y="172740"/>
                  <a:pt x="137963" y="189062"/>
                  <a:pt x="123974" y="202555"/>
                </a:cubicBezTo>
                <a:cubicBezTo>
                  <a:pt x="109984" y="216049"/>
                  <a:pt x="92571" y="222796"/>
                  <a:pt x="71735" y="222796"/>
                </a:cubicBezTo>
                <a:cubicBezTo>
                  <a:pt x="51990" y="222796"/>
                  <a:pt x="35619" y="217116"/>
                  <a:pt x="22622" y="205755"/>
                </a:cubicBezTo>
                <a:cubicBezTo>
                  <a:pt x="9624" y="194395"/>
                  <a:pt x="2083" y="179537"/>
                  <a:pt x="0" y="161181"/>
                </a:cubicBezTo>
                <a:lnTo>
                  <a:pt x="40481" y="156270"/>
                </a:lnTo>
                <a:cubicBezTo>
                  <a:pt x="41771" y="166589"/>
                  <a:pt x="45244" y="174476"/>
                  <a:pt x="50899" y="179933"/>
                </a:cubicBezTo>
                <a:cubicBezTo>
                  <a:pt x="56555" y="185390"/>
                  <a:pt x="63401" y="188119"/>
                  <a:pt x="71437" y="188119"/>
                </a:cubicBezTo>
                <a:cubicBezTo>
                  <a:pt x="80069" y="188119"/>
                  <a:pt x="87337" y="184845"/>
                  <a:pt x="93241" y="178296"/>
                </a:cubicBezTo>
                <a:cubicBezTo>
                  <a:pt x="99144" y="171748"/>
                  <a:pt x="102096" y="162917"/>
                  <a:pt x="102096" y="151805"/>
                </a:cubicBezTo>
                <a:cubicBezTo>
                  <a:pt x="102096" y="141288"/>
                  <a:pt x="99268" y="132953"/>
                  <a:pt x="93613" y="126802"/>
                </a:cubicBezTo>
                <a:cubicBezTo>
                  <a:pt x="87957" y="120650"/>
                  <a:pt x="81061" y="117574"/>
                  <a:pt x="72926" y="117574"/>
                </a:cubicBezTo>
                <a:cubicBezTo>
                  <a:pt x="67568" y="117574"/>
                  <a:pt x="61168" y="118616"/>
                  <a:pt x="53727" y="120700"/>
                </a:cubicBezTo>
                <a:lnTo>
                  <a:pt x="58340" y="86618"/>
                </a:lnTo>
                <a:cubicBezTo>
                  <a:pt x="69651" y="86916"/>
                  <a:pt x="78283" y="84460"/>
                  <a:pt x="84237" y="79251"/>
                </a:cubicBezTo>
                <a:cubicBezTo>
                  <a:pt x="90190" y="74042"/>
                  <a:pt x="93166" y="67122"/>
                  <a:pt x="93166" y="58490"/>
                </a:cubicBezTo>
                <a:cubicBezTo>
                  <a:pt x="93166" y="51147"/>
                  <a:pt x="90983" y="45294"/>
                  <a:pt x="86618" y="40928"/>
                </a:cubicBezTo>
                <a:cubicBezTo>
                  <a:pt x="82252" y="36562"/>
                  <a:pt x="76448" y="34380"/>
                  <a:pt x="69205" y="34380"/>
                </a:cubicBezTo>
                <a:cubicBezTo>
                  <a:pt x="62061" y="34380"/>
                  <a:pt x="55959" y="36860"/>
                  <a:pt x="50899" y="41821"/>
                </a:cubicBezTo>
                <a:cubicBezTo>
                  <a:pt x="45839" y="46782"/>
                  <a:pt x="42763" y="54025"/>
                  <a:pt x="41672" y="63550"/>
                </a:cubicBezTo>
                <a:lnTo>
                  <a:pt x="3125" y="57001"/>
                </a:lnTo>
                <a:cubicBezTo>
                  <a:pt x="5804" y="43805"/>
                  <a:pt x="9847" y="33263"/>
                  <a:pt x="15255" y="25375"/>
                </a:cubicBezTo>
                <a:cubicBezTo>
                  <a:pt x="20662" y="17488"/>
                  <a:pt x="28203" y="11286"/>
                  <a:pt x="37877" y="6772"/>
                </a:cubicBezTo>
                <a:cubicBezTo>
                  <a:pt x="47550" y="2257"/>
                  <a:pt x="58390" y="0"/>
                  <a:pt x="7039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scene3d>
            <a:camera prst="isometricOffAxis1Right"/>
            <a:lightRig rig="soft" dir="t"/>
          </a:scene3d>
          <a:sp3d extrusionH="165100" prstMaterial="plastic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1"/>
          </a:p>
        </p:txBody>
      </p:sp>
      <p:sp>
        <p:nvSpPr>
          <p:cNvPr id="758" name="Freeform: Shape 36">
            <a:extLst>
              <a:ext uri="{FF2B5EF4-FFF2-40B4-BE49-F238E27FC236}">
                <a16:creationId xmlns:a16="http://schemas.microsoft.com/office/drawing/2014/main" id="{2966D123-5455-41B2-9A1A-F1BD9C5834C8}"/>
              </a:ext>
            </a:extLst>
          </p:cNvPr>
          <p:cNvSpPr/>
          <p:nvPr/>
        </p:nvSpPr>
        <p:spPr>
          <a:xfrm>
            <a:off x="1843412" y="4338223"/>
            <a:ext cx="394253" cy="589177"/>
          </a:xfrm>
          <a:custGeom>
            <a:avLst/>
            <a:gdLst/>
            <a:ahLst/>
            <a:cxnLst/>
            <a:rect l="l" t="t" r="r" b="b"/>
            <a:pathLst>
              <a:path w="146596" h="219075">
                <a:moveTo>
                  <a:pt x="77391" y="0"/>
                </a:moveTo>
                <a:cubicBezTo>
                  <a:pt x="98921" y="0"/>
                  <a:pt x="115838" y="5804"/>
                  <a:pt x="128141" y="17413"/>
                </a:cubicBezTo>
                <a:cubicBezTo>
                  <a:pt x="140444" y="29022"/>
                  <a:pt x="146596" y="43458"/>
                  <a:pt x="146596" y="60722"/>
                </a:cubicBezTo>
                <a:cubicBezTo>
                  <a:pt x="146596" y="70545"/>
                  <a:pt x="144835" y="79896"/>
                  <a:pt x="141313" y="88776"/>
                </a:cubicBezTo>
                <a:cubicBezTo>
                  <a:pt x="137790" y="97656"/>
                  <a:pt x="132209" y="106958"/>
                  <a:pt x="124569" y="116681"/>
                </a:cubicBezTo>
                <a:cubicBezTo>
                  <a:pt x="119509" y="123131"/>
                  <a:pt x="110381" y="132408"/>
                  <a:pt x="97185" y="144512"/>
                </a:cubicBezTo>
                <a:cubicBezTo>
                  <a:pt x="83989" y="156617"/>
                  <a:pt x="75630" y="164654"/>
                  <a:pt x="72107" y="168622"/>
                </a:cubicBezTo>
                <a:cubicBezTo>
                  <a:pt x="68585" y="172591"/>
                  <a:pt x="65733" y="176461"/>
                  <a:pt x="63550" y="180231"/>
                </a:cubicBezTo>
                <a:lnTo>
                  <a:pt x="146596" y="180231"/>
                </a:lnTo>
                <a:lnTo>
                  <a:pt x="146596" y="219075"/>
                </a:lnTo>
                <a:lnTo>
                  <a:pt x="0" y="219075"/>
                </a:lnTo>
                <a:cubicBezTo>
                  <a:pt x="1588" y="204391"/>
                  <a:pt x="6350" y="190475"/>
                  <a:pt x="14288" y="177329"/>
                </a:cubicBezTo>
                <a:cubicBezTo>
                  <a:pt x="22225" y="164182"/>
                  <a:pt x="37902" y="146745"/>
                  <a:pt x="61317" y="125016"/>
                </a:cubicBezTo>
                <a:cubicBezTo>
                  <a:pt x="80169" y="107454"/>
                  <a:pt x="91728" y="95548"/>
                  <a:pt x="95994" y="89297"/>
                </a:cubicBezTo>
                <a:cubicBezTo>
                  <a:pt x="101749" y="80665"/>
                  <a:pt x="104626" y="72132"/>
                  <a:pt x="104626" y="63699"/>
                </a:cubicBezTo>
                <a:cubicBezTo>
                  <a:pt x="104626" y="54372"/>
                  <a:pt x="102121" y="47203"/>
                  <a:pt x="97111" y="42193"/>
                </a:cubicBezTo>
                <a:cubicBezTo>
                  <a:pt x="92100" y="37182"/>
                  <a:pt x="85179" y="34677"/>
                  <a:pt x="76349" y="34677"/>
                </a:cubicBezTo>
                <a:cubicBezTo>
                  <a:pt x="67618" y="34677"/>
                  <a:pt x="60673" y="37306"/>
                  <a:pt x="55513" y="42565"/>
                </a:cubicBezTo>
                <a:cubicBezTo>
                  <a:pt x="50354" y="47824"/>
                  <a:pt x="47377" y="56555"/>
                  <a:pt x="46583" y="68759"/>
                </a:cubicBezTo>
                <a:lnTo>
                  <a:pt x="4912" y="64592"/>
                </a:lnTo>
                <a:cubicBezTo>
                  <a:pt x="7392" y="41573"/>
                  <a:pt x="15181" y="25053"/>
                  <a:pt x="28278" y="15032"/>
                </a:cubicBezTo>
                <a:cubicBezTo>
                  <a:pt x="41375" y="5011"/>
                  <a:pt x="57746" y="0"/>
                  <a:pt x="7739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  <a:scene3d>
            <a:camera prst="isometricOffAxis1Right"/>
            <a:lightRig rig="soft" dir="t"/>
          </a:scene3d>
          <a:sp3d extrusionH="165100" prstMaterial="plastic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1"/>
          </a:p>
        </p:txBody>
      </p:sp>
      <p:sp>
        <p:nvSpPr>
          <p:cNvPr id="759" name="Rounded Rectangle 3">
            <a:extLst>
              <a:ext uri="{FF2B5EF4-FFF2-40B4-BE49-F238E27FC236}">
                <a16:creationId xmlns:a16="http://schemas.microsoft.com/office/drawing/2014/main" id="{37CF7866-577D-4BC4-9AC8-C0BB13C7A962}"/>
              </a:ext>
            </a:extLst>
          </p:cNvPr>
          <p:cNvSpPr/>
          <p:nvPr/>
        </p:nvSpPr>
        <p:spPr>
          <a:xfrm>
            <a:off x="7173691" y="1933575"/>
            <a:ext cx="4427758" cy="1280655"/>
          </a:xfrm>
          <a:prstGeom prst="roundRect">
            <a:avLst/>
          </a:prstGeom>
          <a:gradFill flip="none" rotWithShape="1">
            <a:gsLst>
              <a:gs pos="0">
                <a:schemeClr val="accent1"/>
              </a:gs>
              <a:gs pos="0">
                <a:schemeClr val="accent1"/>
              </a:gs>
              <a:gs pos="9700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60" name="Rounded Rectangle 5">
            <a:extLst>
              <a:ext uri="{FF2B5EF4-FFF2-40B4-BE49-F238E27FC236}">
                <a16:creationId xmlns:a16="http://schemas.microsoft.com/office/drawing/2014/main" id="{49DC76E8-97DE-4372-BB59-3DD9A926F8C4}"/>
              </a:ext>
            </a:extLst>
          </p:cNvPr>
          <p:cNvSpPr/>
          <p:nvPr/>
        </p:nvSpPr>
        <p:spPr>
          <a:xfrm>
            <a:off x="7173691" y="4864196"/>
            <a:ext cx="4427758" cy="1280655"/>
          </a:xfrm>
          <a:prstGeom prst="roundRect">
            <a:avLst/>
          </a:prstGeom>
          <a:gradFill flip="none" rotWithShape="1">
            <a:gsLst>
              <a:gs pos="0">
                <a:schemeClr val="accent2"/>
              </a:gs>
              <a:gs pos="0">
                <a:schemeClr val="accent2">
                  <a:lumMod val="90000"/>
                  <a:lumOff val="10000"/>
                </a:schemeClr>
              </a:gs>
              <a:gs pos="9100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61" name="Group 60">
            <a:extLst>
              <a:ext uri="{FF2B5EF4-FFF2-40B4-BE49-F238E27FC236}">
                <a16:creationId xmlns:a16="http://schemas.microsoft.com/office/drawing/2014/main" id="{E8B41697-7088-4DF4-A959-10CD1BF9925D}"/>
              </a:ext>
            </a:extLst>
          </p:cNvPr>
          <p:cNvGrpSpPr/>
          <p:nvPr/>
        </p:nvGrpSpPr>
        <p:grpSpPr>
          <a:xfrm>
            <a:off x="7766459" y="2033995"/>
            <a:ext cx="1878960" cy="1079815"/>
            <a:chOff x="6210998" y="1433695"/>
            <a:chExt cx="2688349" cy="1079815"/>
          </a:xfrm>
        </p:grpSpPr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94C694DD-E272-4859-97AF-F1FC7D9234CA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5D8ECD3F-9F36-4CF8-80B1-EE56A3A7760C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4" name="Group 66">
            <a:extLst>
              <a:ext uri="{FF2B5EF4-FFF2-40B4-BE49-F238E27FC236}">
                <a16:creationId xmlns:a16="http://schemas.microsoft.com/office/drawing/2014/main" id="{6BCFDD4F-0056-4472-AF3F-FE0E3FF40354}"/>
              </a:ext>
            </a:extLst>
          </p:cNvPr>
          <p:cNvGrpSpPr/>
          <p:nvPr/>
        </p:nvGrpSpPr>
        <p:grpSpPr>
          <a:xfrm>
            <a:off x="7766459" y="4964616"/>
            <a:ext cx="1878960" cy="1079815"/>
            <a:chOff x="6210998" y="1433695"/>
            <a:chExt cx="2688349" cy="1079815"/>
          </a:xfrm>
        </p:grpSpPr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2F8878C2-4183-41EA-B33E-626A7DFB0C0F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66" name="TextBox 765">
              <a:extLst>
                <a:ext uri="{FF2B5EF4-FFF2-40B4-BE49-F238E27FC236}">
                  <a16:creationId xmlns:a16="http://schemas.microsoft.com/office/drawing/2014/main" id="{5563E8A7-E74F-4ECC-BD39-D12FDF950FCD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67" name="Rounded Rectangle 4">
            <a:extLst>
              <a:ext uri="{FF2B5EF4-FFF2-40B4-BE49-F238E27FC236}">
                <a16:creationId xmlns:a16="http://schemas.microsoft.com/office/drawing/2014/main" id="{A1C4CAEB-DDB6-413E-9357-9B2385612902}"/>
              </a:ext>
            </a:extLst>
          </p:cNvPr>
          <p:cNvSpPr/>
          <p:nvPr/>
        </p:nvSpPr>
        <p:spPr>
          <a:xfrm>
            <a:off x="7173691" y="3398885"/>
            <a:ext cx="4427758" cy="1280655"/>
          </a:xfrm>
          <a:prstGeom prst="roundRect">
            <a:avLst/>
          </a:prstGeom>
          <a:gradFill>
            <a:gsLst>
              <a:gs pos="0">
                <a:schemeClr val="accent3"/>
              </a:gs>
              <a:gs pos="0">
                <a:schemeClr val="accent3"/>
              </a:gs>
              <a:gs pos="100000">
                <a:schemeClr val="accent3">
                  <a:lumMod val="75000"/>
                </a:schemeClr>
              </a:gs>
              <a:gs pos="93000">
                <a:schemeClr val="accent3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68" name="Group 63">
            <a:extLst>
              <a:ext uri="{FF2B5EF4-FFF2-40B4-BE49-F238E27FC236}">
                <a16:creationId xmlns:a16="http://schemas.microsoft.com/office/drawing/2014/main" id="{B7188E62-1314-4741-B4BA-A8E183DED845}"/>
              </a:ext>
            </a:extLst>
          </p:cNvPr>
          <p:cNvGrpSpPr/>
          <p:nvPr/>
        </p:nvGrpSpPr>
        <p:grpSpPr>
          <a:xfrm>
            <a:off x="7766459" y="3499305"/>
            <a:ext cx="1878960" cy="1079815"/>
            <a:chOff x="6210998" y="1433695"/>
            <a:chExt cx="2688349" cy="1079815"/>
          </a:xfrm>
        </p:grpSpPr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06C81A3E-8B5D-4540-8925-E82D0A5309C7}"/>
                </a:ext>
              </a:extLst>
            </p:cNvPr>
            <p:cNvSpPr txBox="1"/>
            <p:nvPr/>
          </p:nvSpPr>
          <p:spPr>
            <a:xfrm>
              <a:off x="6210998" y="1433695"/>
              <a:ext cx="268834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70" name="TextBox 769">
              <a:extLst>
                <a:ext uri="{FF2B5EF4-FFF2-40B4-BE49-F238E27FC236}">
                  <a16:creationId xmlns:a16="http://schemas.microsoft.com/office/drawing/2014/main" id="{FB9AE210-25B1-4193-B048-4D6A1FDAD2A5}"/>
                </a:ext>
              </a:extLst>
            </p:cNvPr>
            <p:cNvSpPr txBox="1"/>
            <p:nvPr/>
          </p:nvSpPr>
          <p:spPr>
            <a:xfrm>
              <a:off x="6210998" y="1682513"/>
              <a:ext cx="268834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71" name="Rectangle 13">
            <a:extLst>
              <a:ext uri="{FF2B5EF4-FFF2-40B4-BE49-F238E27FC236}">
                <a16:creationId xmlns:a16="http://schemas.microsoft.com/office/drawing/2014/main" id="{435B3796-079C-47CC-A019-06853E81A75C}"/>
              </a:ext>
            </a:extLst>
          </p:cNvPr>
          <p:cNvSpPr/>
          <p:nvPr/>
        </p:nvSpPr>
        <p:spPr>
          <a:xfrm rot="21493314">
            <a:off x="6733133" y="2033380"/>
            <a:ext cx="685743" cy="1282006"/>
          </a:xfrm>
          <a:custGeom>
            <a:avLst/>
            <a:gdLst/>
            <a:ahLst/>
            <a:cxnLst/>
            <a:rect l="l" t="t" r="r" b="b"/>
            <a:pathLst>
              <a:path w="935822" h="1749532">
                <a:moveTo>
                  <a:pt x="359759" y="0"/>
                </a:moveTo>
                <a:lnTo>
                  <a:pt x="719799" y="0"/>
                </a:lnTo>
                <a:lnTo>
                  <a:pt x="719799" y="1389492"/>
                </a:lnTo>
                <a:lnTo>
                  <a:pt x="935822" y="1389492"/>
                </a:lnTo>
                <a:lnTo>
                  <a:pt x="935822" y="1749532"/>
                </a:lnTo>
                <a:lnTo>
                  <a:pt x="143734" y="1749532"/>
                </a:lnTo>
                <a:lnTo>
                  <a:pt x="143734" y="1389492"/>
                </a:lnTo>
                <a:lnTo>
                  <a:pt x="359759" y="1389492"/>
                </a:lnTo>
                <a:lnTo>
                  <a:pt x="359759" y="440700"/>
                </a:lnTo>
                <a:lnTo>
                  <a:pt x="200351" y="547463"/>
                </a:lnTo>
                <a:lnTo>
                  <a:pt x="0" y="248317"/>
                </a:lnTo>
                <a:lnTo>
                  <a:pt x="359759" y="7370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  <a:lumOff val="20000"/>
                </a:schemeClr>
              </a:gs>
              <a:gs pos="100000">
                <a:schemeClr val="accent1">
                  <a:lumMod val="80000"/>
                  <a:lumOff val="20000"/>
                </a:schemeClr>
              </a:gs>
            </a:gsLst>
            <a:lin ang="81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soft" dir="t"/>
          </a:scene3d>
          <a:sp3d extrusionH="165100" prstMaterial="plastic">
            <a:extrusionClr>
              <a:schemeClr val="accent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772" name="Freeform: Shape 37">
            <a:extLst>
              <a:ext uri="{FF2B5EF4-FFF2-40B4-BE49-F238E27FC236}">
                <a16:creationId xmlns:a16="http://schemas.microsoft.com/office/drawing/2014/main" id="{95425B6B-F7B3-4A94-9B03-C33590247F94}"/>
              </a:ext>
            </a:extLst>
          </p:cNvPr>
          <p:cNvSpPr/>
          <p:nvPr/>
        </p:nvSpPr>
        <p:spPr>
          <a:xfrm>
            <a:off x="6643676" y="4902409"/>
            <a:ext cx="864656" cy="1328953"/>
          </a:xfrm>
          <a:custGeom>
            <a:avLst/>
            <a:gdLst/>
            <a:ahLst/>
            <a:cxnLst/>
            <a:rect l="l" t="t" r="r" b="b"/>
            <a:pathLst>
              <a:path w="144958" h="222796">
                <a:moveTo>
                  <a:pt x="70395" y="0"/>
                </a:moveTo>
                <a:cubicBezTo>
                  <a:pt x="90934" y="0"/>
                  <a:pt x="107404" y="6549"/>
                  <a:pt x="119806" y="19646"/>
                </a:cubicBezTo>
                <a:cubicBezTo>
                  <a:pt x="130026" y="30361"/>
                  <a:pt x="135136" y="42466"/>
                  <a:pt x="135136" y="55960"/>
                </a:cubicBezTo>
                <a:cubicBezTo>
                  <a:pt x="135136" y="75109"/>
                  <a:pt x="124668" y="90389"/>
                  <a:pt x="103733" y="101799"/>
                </a:cubicBezTo>
                <a:cubicBezTo>
                  <a:pt x="116235" y="104478"/>
                  <a:pt x="126231" y="110480"/>
                  <a:pt x="133722" y="119807"/>
                </a:cubicBezTo>
                <a:cubicBezTo>
                  <a:pt x="141213" y="129133"/>
                  <a:pt x="144958" y="140395"/>
                  <a:pt x="144958" y="153591"/>
                </a:cubicBezTo>
                <a:cubicBezTo>
                  <a:pt x="144958" y="172740"/>
                  <a:pt x="137963" y="189062"/>
                  <a:pt x="123974" y="202555"/>
                </a:cubicBezTo>
                <a:cubicBezTo>
                  <a:pt x="109984" y="216049"/>
                  <a:pt x="92571" y="222796"/>
                  <a:pt x="71735" y="222796"/>
                </a:cubicBezTo>
                <a:cubicBezTo>
                  <a:pt x="51990" y="222796"/>
                  <a:pt x="35619" y="217116"/>
                  <a:pt x="22622" y="205755"/>
                </a:cubicBezTo>
                <a:cubicBezTo>
                  <a:pt x="9624" y="194395"/>
                  <a:pt x="2083" y="179537"/>
                  <a:pt x="0" y="161181"/>
                </a:cubicBezTo>
                <a:lnTo>
                  <a:pt x="40481" y="156270"/>
                </a:lnTo>
                <a:cubicBezTo>
                  <a:pt x="41771" y="166589"/>
                  <a:pt x="45244" y="174476"/>
                  <a:pt x="50899" y="179933"/>
                </a:cubicBezTo>
                <a:cubicBezTo>
                  <a:pt x="56555" y="185390"/>
                  <a:pt x="63401" y="188119"/>
                  <a:pt x="71437" y="188119"/>
                </a:cubicBezTo>
                <a:cubicBezTo>
                  <a:pt x="80069" y="188119"/>
                  <a:pt x="87337" y="184845"/>
                  <a:pt x="93241" y="178296"/>
                </a:cubicBezTo>
                <a:cubicBezTo>
                  <a:pt x="99144" y="171748"/>
                  <a:pt x="102096" y="162917"/>
                  <a:pt x="102096" y="151805"/>
                </a:cubicBezTo>
                <a:cubicBezTo>
                  <a:pt x="102096" y="141288"/>
                  <a:pt x="99268" y="132953"/>
                  <a:pt x="93613" y="126802"/>
                </a:cubicBezTo>
                <a:cubicBezTo>
                  <a:pt x="87957" y="120650"/>
                  <a:pt x="81061" y="117574"/>
                  <a:pt x="72926" y="117574"/>
                </a:cubicBezTo>
                <a:cubicBezTo>
                  <a:pt x="67568" y="117574"/>
                  <a:pt x="61168" y="118616"/>
                  <a:pt x="53727" y="120700"/>
                </a:cubicBezTo>
                <a:lnTo>
                  <a:pt x="58340" y="86618"/>
                </a:lnTo>
                <a:cubicBezTo>
                  <a:pt x="69651" y="86916"/>
                  <a:pt x="78283" y="84460"/>
                  <a:pt x="84237" y="79251"/>
                </a:cubicBezTo>
                <a:cubicBezTo>
                  <a:pt x="90190" y="74042"/>
                  <a:pt x="93166" y="67122"/>
                  <a:pt x="93166" y="58490"/>
                </a:cubicBezTo>
                <a:cubicBezTo>
                  <a:pt x="93166" y="51147"/>
                  <a:pt x="90983" y="45294"/>
                  <a:pt x="86618" y="40928"/>
                </a:cubicBezTo>
                <a:cubicBezTo>
                  <a:pt x="82252" y="36562"/>
                  <a:pt x="76448" y="34380"/>
                  <a:pt x="69205" y="34380"/>
                </a:cubicBezTo>
                <a:cubicBezTo>
                  <a:pt x="62061" y="34380"/>
                  <a:pt x="55959" y="36860"/>
                  <a:pt x="50899" y="41821"/>
                </a:cubicBezTo>
                <a:cubicBezTo>
                  <a:pt x="45839" y="46782"/>
                  <a:pt x="42763" y="54025"/>
                  <a:pt x="41672" y="63550"/>
                </a:cubicBezTo>
                <a:lnTo>
                  <a:pt x="3125" y="57001"/>
                </a:lnTo>
                <a:cubicBezTo>
                  <a:pt x="5804" y="43805"/>
                  <a:pt x="9847" y="33263"/>
                  <a:pt x="15255" y="25375"/>
                </a:cubicBezTo>
                <a:cubicBezTo>
                  <a:pt x="20662" y="17488"/>
                  <a:pt x="28203" y="11286"/>
                  <a:pt x="37877" y="6772"/>
                </a:cubicBezTo>
                <a:cubicBezTo>
                  <a:pt x="47550" y="2257"/>
                  <a:pt x="58390" y="0"/>
                  <a:pt x="70395" y="0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  <a:lumOff val="20000"/>
                </a:schemeClr>
              </a:gs>
              <a:gs pos="0">
                <a:schemeClr val="accent2">
                  <a:lumMod val="90000"/>
                  <a:lumOff val="10000"/>
                </a:schemeClr>
              </a:gs>
              <a:gs pos="100000">
                <a:schemeClr val="accent2">
                  <a:lumMod val="80000"/>
                  <a:lumOff val="20000"/>
                </a:schemeClr>
              </a:gs>
            </a:gsLst>
            <a:lin ang="81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soft" dir="t"/>
          </a:scene3d>
          <a:sp3d extrusionH="165100" prstMaterial="plastic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1"/>
          </a:p>
        </p:txBody>
      </p:sp>
      <p:sp>
        <p:nvSpPr>
          <p:cNvPr id="773" name="Freeform: Shape 36">
            <a:extLst>
              <a:ext uri="{FF2B5EF4-FFF2-40B4-BE49-F238E27FC236}">
                <a16:creationId xmlns:a16="http://schemas.microsoft.com/office/drawing/2014/main" id="{EBE4B245-3E6E-4904-ABE8-67D33CFF351F}"/>
              </a:ext>
            </a:extLst>
          </p:cNvPr>
          <p:cNvSpPr/>
          <p:nvPr/>
        </p:nvSpPr>
        <p:spPr>
          <a:xfrm>
            <a:off x="6638791" y="3466321"/>
            <a:ext cx="874426" cy="1306754"/>
          </a:xfrm>
          <a:custGeom>
            <a:avLst/>
            <a:gdLst/>
            <a:ahLst/>
            <a:cxnLst/>
            <a:rect l="l" t="t" r="r" b="b"/>
            <a:pathLst>
              <a:path w="146596" h="219075">
                <a:moveTo>
                  <a:pt x="77391" y="0"/>
                </a:moveTo>
                <a:cubicBezTo>
                  <a:pt x="98921" y="0"/>
                  <a:pt x="115838" y="5804"/>
                  <a:pt x="128141" y="17413"/>
                </a:cubicBezTo>
                <a:cubicBezTo>
                  <a:pt x="140444" y="29022"/>
                  <a:pt x="146596" y="43458"/>
                  <a:pt x="146596" y="60722"/>
                </a:cubicBezTo>
                <a:cubicBezTo>
                  <a:pt x="146596" y="70545"/>
                  <a:pt x="144835" y="79896"/>
                  <a:pt x="141313" y="88776"/>
                </a:cubicBezTo>
                <a:cubicBezTo>
                  <a:pt x="137790" y="97656"/>
                  <a:pt x="132209" y="106958"/>
                  <a:pt x="124569" y="116681"/>
                </a:cubicBezTo>
                <a:cubicBezTo>
                  <a:pt x="119509" y="123131"/>
                  <a:pt x="110381" y="132408"/>
                  <a:pt x="97185" y="144512"/>
                </a:cubicBezTo>
                <a:cubicBezTo>
                  <a:pt x="83989" y="156617"/>
                  <a:pt x="75630" y="164654"/>
                  <a:pt x="72107" y="168622"/>
                </a:cubicBezTo>
                <a:cubicBezTo>
                  <a:pt x="68585" y="172591"/>
                  <a:pt x="65733" y="176461"/>
                  <a:pt x="63550" y="180231"/>
                </a:cubicBezTo>
                <a:lnTo>
                  <a:pt x="146596" y="180231"/>
                </a:lnTo>
                <a:lnTo>
                  <a:pt x="146596" y="219075"/>
                </a:lnTo>
                <a:lnTo>
                  <a:pt x="0" y="219075"/>
                </a:lnTo>
                <a:cubicBezTo>
                  <a:pt x="1588" y="204391"/>
                  <a:pt x="6350" y="190475"/>
                  <a:pt x="14288" y="177329"/>
                </a:cubicBezTo>
                <a:cubicBezTo>
                  <a:pt x="22225" y="164182"/>
                  <a:pt x="37902" y="146745"/>
                  <a:pt x="61317" y="125016"/>
                </a:cubicBezTo>
                <a:cubicBezTo>
                  <a:pt x="80169" y="107454"/>
                  <a:pt x="91728" y="95548"/>
                  <a:pt x="95994" y="89297"/>
                </a:cubicBezTo>
                <a:cubicBezTo>
                  <a:pt x="101749" y="80665"/>
                  <a:pt x="104626" y="72132"/>
                  <a:pt x="104626" y="63699"/>
                </a:cubicBezTo>
                <a:cubicBezTo>
                  <a:pt x="104626" y="54372"/>
                  <a:pt x="102121" y="47203"/>
                  <a:pt x="97111" y="42193"/>
                </a:cubicBezTo>
                <a:cubicBezTo>
                  <a:pt x="92100" y="37182"/>
                  <a:pt x="85179" y="34677"/>
                  <a:pt x="76349" y="34677"/>
                </a:cubicBezTo>
                <a:cubicBezTo>
                  <a:pt x="67618" y="34677"/>
                  <a:pt x="60673" y="37306"/>
                  <a:pt x="55513" y="42565"/>
                </a:cubicBezTo>
                <a:cubicBezTo>
                  <a:pt x="50354" y="47824"/>
                  <a:pt x="47377" y="56555"/>
                  <a:pt x="46583" y="68759"/>
                </a:cubicBezTo>
                <a:lnTo>
                  <a:pt x="4912" y="64592"/>
                </a:lnTo>
                <a:cubicBezTo>
                  <a:pt x="7392" y="41573"/>
                  <a:pt x="15181" y="25053"/>
                  <a:pt x="28278" y="15032"/>
                </a:cubicBezTo>
                <a:cubicBezTo>
                  <a:pt x="41375" y="5011"/>
                  <a:pt x="57746" y="0"/>
                  <a:pt x="77391" y="0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  <a:lumOff val="20000"/>
                </a:schemeClr>
              </a:gs>
              <a:gs pos="0">
                <a:schemeClr val="accent3">
                  <a:lumMod val="90000"/>
                  <a:lumOff val="10000"/>
                </a:schemeClr>
              </a:gs>
              <a:gs pos="100000">
                <a:schemeClr val="accent3">
                  <a:lumMod val="90000"/>
                  <a:lumOff val="10000"/>
                </a:schemeClr>
              </a:gs>
            </a:gsLst>
            <a:lin ang="81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OffAxis1Right"/>
            <a:lightRig rig="soft" dir="t"/>
          </a:scene3d>
          <a:sp3d extrusionH="165100" prstMaterial="plastic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1"/>
          </a:p>
        </p:txBody>
      </p:sp>
      <p:sp>
        <p:nvSpPr>
          <p:cNvPr id="774" name="TextBox 773">
            <a:extLst>
              <a:ext uri="{FF2B5EF4-FFF2-40B4-BE49-F238E27FC236}">
                <a16:creationId xmlns:a16="http://schemas.microsoft.com/office/drawing/2014/main" id="{1ACF76AD-4862-4159-B7A4-D1CC9BE00A41}"/>
              </a:ext>
            </a:extLst>
          </p:cNvPr>
          <p:cNvSpPr txBox="1"/>
          <p:nvPr/>
        </p:nvSpPr>
        <p:spPr>
          <a:xfrm>
            <a:off x="9980226" y="2158404"/>
            <a:ext cx="1516447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75" name="TextBox 774">
            <a:extLst>
              <a:ext uri="{FF2B5EF4-FFF2-40B4-BE49-F238E27FC236}">
                <a16:creationId xmlns:a16="http://schemas.microsoft.com/office/drawing/2014/main" id="{79D45A5B-AAB5-4703-8ADE-0250F16E5202}"/>
              </a:ext>
            </a:extLst>
          </p:cNvPr>
          <p:cNvSpPr txBox="1"/>
          <p:nvPr/>
        </p:nvSpPr>
        <p:spPr>
          <a:xfrm>
            <a:off x="9980226" y="3623714"/>
            <a:ext cx="1516447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76" name="TextBox 775">
            <a:extLst>
              <a:ext uri="{FF2B5EF4-FFF2-40B4-BE49-F238E27FC236}">
                <a16:creationId xmlns:a16="http://schemas.microsoft.com/office/drawing/2014/main" id="{BBD2EF70-6E6F-465B-A2D6-A1EAEA4BB802}"/>
              </a:ext>
            </a:extLst>
          </p:cNvPr>
          <p:cNvSpPr txBox="1"/>
          <p:nvPr/>
        </p:nvSpPr>
        <p:spPr>
          <a:xfrm>
            <a:off x="9980226" y="5089025"/>
            <a:ext cx="1516447" cy="83099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6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11359</TotalTime>
  <Words>107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33</cp:revision>
  <dcterms:created xsi:type="dcterms:W3CDTF">2018-02-18T19:39:47Z</dcterms:created>
  <dcterms:modified xsi:type="dcterms:W3CDTF">2022-10-31T05:21:52Z</dcterms:modified>
</cp:coreProperties>
</file>