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39" name="Rectangle 17">
            <a:extLst>
              <a:ext uri="{FF2B5EF4-FFF2-40B4-BE49-F238E27FC236}">
                <a16:creationId xmlns:a16="http://schemas.microsoft.com/office/drawing/2014/main" id="{35A616BD-D276-49BD-86E4-525321E86E18}"/>
              </a:ext>
            </a:extLst>
          </p:cNvPr>
          <p:cNvSpPr/>
          <p:nvPr/>
        </p:nvSpPr>
        <p:spPr>
          <a:xfrm>
            <a:off x="4153188" y="3924008"/>
            <a:ext cx="1698137" cy="1698135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1Top"/>
            <a:lightRig rig="threePt" dir="t"/>
          </a:scene3d>
          <a:sp3d extrusionH="762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Rectangle 19">
            <a:extLst>
              <a:ext uri="{FF2B5EF4-FFF2-40B4-BE49-F238E27FC236}">
                <a16:creationId xmlns:a16="http://schemas.microsoft.com/office/drawing/2014/main" id="{AA10CFE0-429E-4A3C-B853-C39E585B1E58}"/>
              </a:ext>
            </a:extLst>
          </p:cNvPr>
          <p:cNvSpPr/>
          <p:nvPr/>
        </p:nvSpPr>
        <p:spPr>
          <a:xfrm>
            <a:off x="2624673" y="3429000"/>
            <a:ext cx="1698137" cy="1698135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OffAxis1Top"/>
            <a:lightRig rig="threePt" dir="t"/>
          </a:scene3d>
          <a:sp3d extrusionH="1524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Rectangle 18">
            <a:extLst>
              <a:ext uri="{FF2B5EF4-FFF2-40B4-BE49-F238E27FC236}">
                <a16:creationId xmlns:a16="http://schemas.microsoft.com/office/drawing/2014/main" id="{E73670D1-B504-47F0-BB0F-EDE4A81217A5}"/>
              </a:ext>
            </a:extLst>
          </p:cNvPr>
          <p:cNvSpPr/>
          <p:nvPr/>
        </p:nvSpPr>
        <p:spPr>
          <a:xfrm>
            <a:off x="1090336" y="4029755"/>
            <a:ext cx="1698137" cy="1698135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OffAxis1Top"/>
            <a:lightRig rig="threePt" dir="t"/>
          </a:scene3d>
          <a:sp3d extrusionH="1143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Freeform 21">
            <a:extLst>
              <a:ext uri="{FF2B5EF4-FFF2-40B4-BE49-F238E27FC236}">
                <a16:creationId xmlns:a16="http://schemas.microsoft.com/office/drawing/2014/main" id="{6300A66C-55EC-4677-9F1A-1C12C745CA26}"/>
              </a:ext>
            </a:extLst>
          </p:cNvPr>
          <p:cNvSpPr/>
          <p:nvPr/>
        </p:nvSpPr>
        <p:spPr>
          <a:xfrm>
            <a:off x="2875078" y="4029755"/>
            <a:ext cx="1174044" cy="434396"/>
          </a:xfrm>
          <a:prstGeom prst="ellipse">
            <a:avLst/>
          </a:prstGeom>
          <a:solidFill>
            <a:schemeClr val="tx1">
              <a:alpha val="27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743" name="Group 68">
            <a:extLst>
              <a:ext uri="{FF2B5EF4-FFF2-40B4-BE49-F238E27FC236}">
                <a16:creationId xmlns:a16="http://schemas.microsoft.com/office/drawing/2014/main" id="{77C550B5-4439-429D-8EAB-2F9A27D01988}"/>
              </a:ext>
            </a:extLst>
          </p:cNvPr>
          <p:cNvGrpSpPr/>
          <p:nvPr/>
        </p:nvGrpSpPr>
        <p:grpSpPr>
          <a:xfrm>
            <a:off x="2918639" y="2308499"/>
            <a:ext cx="1140277" cy="1966960"/>
            <a:chOff x="10432357" y="212669"/>
            <a:chExt cx="612578" cy="105668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0699993" rev="0"/>
            </a:camera>
            <a:lightRig rig="threePt" dir="t"/>
          </a:scene3d>
        </p:grpSpPr>
        <p:sp>
          <p:nvSpPr>
            <p:cNvPr id="744" name="Freeform: Shape 69">
              <a:extLst>
                <a:ext uri="{FF2B5EF4-FFF2-40B4-BE49-F238E27FC236}">
                  <a16:creationId xmlns:a16="http://schemas.microsoft.com/office/drawing/2014/main" id="{B05E54D6-BF8D-4C09-9FDA-BC9249C450FF}"/>
                </a:ext>
              </a:extLst>
            </p:cNvPr>
            <p:cNvSpPr/>
            <p:nvPr/>
          </p:nvSpPr>
          <p:spPr>
            <a:xfrm>
              <a:off x="10561867" y="1079641"/>
              <a:ext cx="345457" cy="153999"/>
            </a:xfrm>
            <a:custGeom>
              <a:avLst/>
              <a:gdLst>
                <a:gd name="connsiteX0" fmla="*/ 755333 w 790575"/>
                <a:gd name="connsiteY0" fmla="*/ 358140 h 352425"/>
                <a:gd name="connsiteX1" fmla="*/ 35243 w 790575"/>
                <a:gd name="connsiteY1" fmla="*/ 358140 h 352425"/>
                <a:gd name="connsiteX2" fmla="*/ 0 w 790575"/>
                <a:gd name="connsiteY2" fmla="*/ 322897 h 352425"/>
                <a:gd name="connsiteX3" fmla="*/ 0 w 790575"/>
                <a:gd name="connsiteY3" fmla="*/ 35242 h 352425"/>
                <a:gd name="connsiteX4" fmla="*/ 35243 w 790575"/>
                <a:gd name="connsiteY4" fmla="*/ 0 h 352425"/>
                <a:gd name="connsiteX5" fmla="*/ 755333 w 790575"/>
                <a:gd name="connsiteY5" fmla="*/ 0 h 352425"/>
                <a:gd name="connsiteX6" fmla="*/ 790575 w 790575"/>
                <a:gd name="connsiteY6" fmla="*/ 35242 h 352425"/>
                <a:gd name="connsiteX7" fmla="*/ 790575 w 790575"/>
                <a:gd name="connsiteY7" fmla="*/ 323850 h 352425"/>
                <a:gd name="connsiteX8" fmla="*/ 755333 w 790575"/>
                <a:gd name="connsiteY8" fmla="*/ 358140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0575" h="352425">
                  <a:moveTo>
                    <a:pt x="755333" y="358140"/>
                  </a:moveTo>
                  <a:lnTo>
                    <a:pt x="35243" y="358140"/>
                  </a:lnTo>
                  <a:cubicBezTo>
                    <a:pt x="16193" y="358140"/>
                    <a:pt x="0" y="341947"/>
                    <a:pt x="0" y="322897"/>
                  </a:cubicBezTo>
                  <a:lnTo>
                    <a:pt x="0" y="35242"/>
                  </a:lnTo>
                  <a:cubicBezTo>
                    <a:pt x="0" y="16192"/>
                    <a:pt x="16193" y="0"/>
                    <a:pt x="35243" y="0"/>
                  </a:cubicBezTo>
                  <a:lnTo>
                    <a:pt x="755333" y="0"/>
                  </a:lnTo>
                  <a:cubicBezTo>
                    <a:pt x="774383" y="0"/>
                    <a:pt x="790575" y="16192"/>
                    <a:pt x="790575" y="35242"/>
                  </a:cubicBezTo>
                  <a:lnTo>
                    <a:pt x="790575" y="323850"/>
                  </a:lnTo>
                  <a:cubicBezTo>
                    <a:pt x="790575" y="342900"/>
                    <a:pt x="775335" y="358140"/>
                    <a:pt x="755333" y="358140"/>
                  </a:cubicBezTo>
                  <a:close/>
                </a:path>
              </a:pathLst>
            </a:custGeom>
            <a:solidFill>
              <a:srgbClr val="FCC901"/>
            </a:solidFill>
            <a:ln w="9525" cap="flat">
              <a:noFill/>
              <a:prstDash val="solid"/>
              <a:miter/>
            </a:ln>
            <a:sp3d extrusionH="279400"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5" name="Freeform: Shape 70">
              <a:extLst>
                <a:ext uri="{FF2B5EF4-FFF2-40B4-BE49-F238E27FC236}">
                  <a16:creationId xmlns:a16="http://schemas.microsoft.com/office/drawing/2014/main" id="{6BAAF2D9-B057-4DDC-B8A5-F023BF486155}"/>
                </a:ext>
              </a:extLst>
            </p:cNvPr>
            <p:cNvSpPr/>
            <p:nvPr/>
          </p:nvSpPr>
          <p:spPr>
            <a:xfrm>
              <a:off x="10613478" y="1097538"/>
              <a:ext cx="245566" cy="120702"/>
            </a:xfrm>
            <a:custGeom>
              <a:avLst/>
              <a:gdLst>
                <a:gd name="connsiteX0" fmla="*/ 545782 w 561975"/>
                <a:gd name="connsiteY0" fmla="*/ 280988 h 276225"/>
                <a:gd name="connsiteX1" fmla="*/ 22860 w 561975"/>
                <a:gd name="connsiteY1" fmla="*/ 280988 h 276225"/>
                <a:gd name="connsiteX2" fmla="*/ 0 w 561975"/>
                <a:gd name="connsiteY2" fmla="*/ 258127 h 276225"/>
                <a:gd name="connsiteX3" fmla="*/ 0 w 561975"/>
                <a:gd name="connsiteY3" fmla="*/ 22860 h 276225"/>
                <a:gd name="connsiteX4" fmla="*/ 22860 w 561975"/>
                <a:gd name="connsiteY4" fmla="*/ 0 h 276225"/>
                <a:gd name="connsiteX5" fmla="*/ 545782 w 561975"/>
                <a:gd name="connsiteY5" fmla="*/ 0 h 276225"/>
                <a:gd name="connsiteX6" fmla="*/ 568643 w 561975"/>
                <a:gd name="connsiteY6" fmla="*/ 22860 h 276225"/>
                <a:gd name="connsiteX7" fmla="*/ 568643 w 561975"/>
                <a:gd name="connsiteY7" fmla="*/ 258127 h 276225"/>
                <a:gd name="connsiteX8" fmla="*/ 545782 w 561975"/>
                <a:gd name="connsiteY8" fmla="*/ 28098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975" h="276225">
                  <a:moveTo>
                    <a:pt x="545782" y="280988"/>
                  </a:moveTo>
                  <a:lnTo>
                    <a:pt x="22860" y="280988"/>
                  </a:lnTo>
                  <a:cubicBezTo>
                    <a:pt x="9525" y="280988"/>
                    <a:pt x="0" y="270510"/>
                    <a:pt x="0" y="258127"/>
                  </a:cubicBezTo>
                  <a:lnTo>
                    <a:pt x="0" y="22860"/>
                  </a:lnTo>
                  <a:cubicBezTo>
                    <a:pt x="0" y="9525"/>
                    <a:pt x="10477" y="0"/>
                    <a:pt x="22860" y="0"/>
                  </a:cubicBezTo>
                  <a:lnTo>
                    <a:pt x="545782" y="0"/>
                  </a:lnTo>
                  <a:cubicBezTo>
                    <a:pt x="559118" y="0"/>
                    <a:pt x="568643" y="10477"/>
                    <a:pt x="568643" y="22860"/>
                  </a:cubicBezTo>
                  <a:lnTo>
                    <a:pt x="568643" y="258127"/>
                  </a:lnTo>
                  <a:cubicBezTo>
                    <a:pt x="569595" y="270510"/>
                    <a:pt x="559118" y="280988"/>
                    <a:pt x="545782" y="280988"/>
                  </a:cubicBezTo>
                  <a:close/>
                </a:path>
              </a:pathLst>
            </a:custGeom>
            <a:solidFill>
              <a:srgbClr val="E1E3F1"/>
            </a:solidFill>
            <a:ln w="9525" cap="flat">
              <a:noFill/>
              <a:prstDash val="solid"/>
              <a:miter/>
            </a:ln>
            <a:sp3d extrusionH="279400"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6" name="Freeform: Shape 71">
              <a:extLst>
                <a:ext uri="{FF2B5EF4-FFF2-40B4-BE49-F238E27FC236}">
                  <a16:creationId xmlns:a16="http://schemas.microsoft.com/office/drawing/2014/main" id="{6F593039-18C3-4F08-91E5-645A3D8F7EA4}"/>
                </a:ext>
              </a:extLst>
            </p:cNvPr>
            <p:cNvSpPr/>
            <p:nvPr/>
          </p:nvSpPr>
          <p:spPr>
            <a:xfrm>
              <a:off x="10551046" y="1234472"/>
              <a:ext cx="378754" cy="33297"/>
            </a:xfrm>
            <a:custGeom>
              <a:avLst/>
              <a:gdLst>
                <a:gd name="connsiteX0" fmla="*/ 850582 w 866775"/>
                <a:gd name="connsiteY0" fmla="*/ 82867 h 76200"/>
                <a:gd name="connsiteX1" fmla="*/ 18098 w 866775"/>
                <a:gd name="connsiteY1" fmla="*/ 82867 h 76200"/>
                <a:gd name="connsiteX2" fmla="*/ 0 w 866775"/>
                <a:gd name="connsiteY2" fmla="*/ 64770 h 76200"/>
                <a:gd name="connsiteX3" fmla="*/ 0 w 866775"/>
                <a:gd name="connsiteY3" fmla="*/ 18097 h 76200"/>
                <a:gd name="connsiteX4" fmla="*/ 18098 w 866775"/>
                <a:gd name="connsiteY4" fmla="*/ 0 h 76200"/>
                <a:gd name="connsiteX5" fmla="*/ 850582 w 866775"/>
                <a:gd name="connsiteY5" fmla="*/ 0 h 76200"/>
                <a:gd name="connsiteX6" fmla="*/ 868680 w 866775"/>
                <a:gd name="connsiteY6" fmla="*/ 18097 h 76200"/>
                <a:gd name="connsiteX7" fmla="*/ 868680 w 866775"/>
                <a:gd name="connsiteY7" fmla="*/ 64770 h 76200"/>
                <a:gd name="connsiteX8" fmla="*/ 850582 w 866775"/>
                <a:gd name="connsiteY8" fmla="*/ 82867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6775" h="76200">
                  <a:moveTo>
                    <a:pt x="850582" y="82867"/>
                  </a:moveTo>
                  <a:lnTo>
                    <a:pt x="18098" y="82867"/>
                  </a:lnTo>
                  <a:cubicBezTo>
                    <a:pt x="7620" y="82867"/>
                    <a:pt x="0" y="74295"/>
                    <a:pt x="0" y="64770"/>
                  </a:cubicBezTo>
                  <a:lnTo>
                    <a:pt x="0" y="18097"/>
                  </a:lnTo>
                  <a:cubicBezTo>
                    <a:pt x="0" y="7620"/>
                    <a:pt x="8573" y="0"/>
                    <a:pt x="18098" y="0"/>
                  </a:cubicBezTo>
                  <a:lnTo>
                    <a:pt x="850582" y="0"/>
                  </a:lnTo>
                  <a:cubicBezTo>
                    <a:pt x="861060" y="0"/>
                    <a:pt x="868680" y="8572"/>
                    <a:pt x="868680" y="18097"/>
                  </a:cubicBezTo>
                  <a:lnTo>
                    <a:pt x="868680" y="64770"/>
                  </a:lnTo>
                  <a:cubicBezTo>
                    <a:pt x="868680" y="75247"/>
                    <a:pt x="860107" y="82867"/>
                    <a:pt x="850582" y="82867"/>
                  </a:cubicBezTo>
                  <a:close/>
                </a:path>
              </a:pathLst>
            </a:custGeom>
            <a:solidFill>
              <a:srgbClr val="F73823"/>
            </a:solidFill>
            <a:ln w="9525" cap="flat">
              <a:noFill/>
              <a:prstDash val="solid"/>
              <a:miter/>
            </a:ln>
            <a:sp3d extrusionH="279400"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7" name="Freeform: Shape 72">
              <a:extLst>
                <a:ext uri="{FF2B5EF4-FFF2-40B4-BE49-F238E27FC236}">
                  <a16:creationId xmlns:a16="http://schemas.microsoft.com/office/drawing/2014/main" id="{FB95F7F4-AA4B-4A34-BA14-003047DDC43C}"/>
                </a:ext>
              </a:extLst>
            </p:cNvPr>
            <p:cNvSpPr/>
            <p:nvPr/>
          </p:nvSpPr>
          <p:spPr>
            <a:xfrm>
              <a:off x="10432357" y="212669"/>
              <a:ext cx="611833" cy="853237"/>
            </a:xfrm>
            <a:custGeom>
              <a:avLst/>
              <a:gdLst>
                <a:gd name="connsiteX0" fmla="*/ 1404140 w 1400175"/>
                <a:gd name="connsiteY0" fmla="*/ 122873 h 1952625"/>
                <a:gd name="connsiteX1" fmla="*/ 1380328 w 1400175"/>
                <a:gd name="connsiteY1" fmla="*/ 100013 h 1952625"/>
                <a:gd name="connsiteX2" fmla="*/ 1224118 w 1400175"/>
                <a:gd name="connsiteY2" fmla="*/ 100965 h 1952625"/>
                <a:gd name="connsiteX3" fmla="*/ 1200305 w 1400175"/>
                <a:gd name="connsiteY3" fmla="*/ 77153 h 1952625"/>
                <a:gd name="connsiteX4" fmla="*/ 1201257 w 1400175"/>
                <a:gd name="connsiteY4" fmla="*/ 20003 h 1952625"/>
                <a:gd name="connsiteX5" fmla="*/ 1183160 w 1400175"/>
                <a:gd name="connsiteY5" fmla="*/ 0 h 1952625"/>
                <a:gd name="connsiteX6" fmla="*/ 700243 w 1400175"/>
                <a:gd name="connsiteY6" fmla="*/ 1905 h 1952625"/>
                <a:gd name="connsiteX7" fmla="*/ 700243 w 1400175"/>
                <a:gd name="connsiteY7" fmla="*/ 953 h 1952625"/>
                <a:gd name="connsiteX8" fmla="*/ 222087 w 1400175"/>
                <a:gd name="connsiteY8" fmla="*/ 0 h 1952625"/>
                <a:gd name="connsiteX9" fmla="*/ 203990 w 1400175"/>
                <a:gd name="connsiteY9" fmla="*/ 20003 h 1952625"/>
                <a:gd name="connsiteX10" fmla="*/ 204943 w 1400175"/>
                <a:gd name="connsiteY10" fmla="*/ 77153 h 1952625"/>
                <a:gd name="connsiteX11" fmla="*/ 181130 w 1400175"/>
                <a:gd name="connsiteY11" fmla="*/ 100965 h 1952625"/>
                <a:gd name="connsiteX12" fmla="*/ 24920 w 1400175"/>
                <a:gd name="connsiteY12" fmla="*/ 100013 h 1952625"/>
                <a:gd name="connsiteX13" fmla="*/ 1107 w 1400175"/>
                <a:gd name="connsiteY13" fmla="*/ 122873 h 1952625"/>
                <a:gd name="connsiteX14" fmla="*/ 23015 w 1400175"/>
                <a:gd name="connsiteY14" fmla="*/ 400050 h 1952625"/>
                <a:gd name="connsiteX15" fmla="*/ 119218 w 1400175"/>
                <a:gd name="connsiteY15" fmla="*/ 641985 h 1952625"/>
                <a:gd name="connsiteX16" fmla="*/ 373535 w 1400175"/>
                <a:gd name="connsiteY16" fmla="*/ 835343 h 1952625"/>
                <a:gd name="connsiteX17" fmla="*/ 405920 w 1400175"/>
                <a:gd name="connsiteY17" fmla="*/ 849630 h 1952625"/>
                <a:gd name="connsiteX18" fmla="*/ 574513 w 1400175"/>
                <a:gd name="connsiteY18" fmla="*/ 1005840 h 1952625"/>
                <a:gd name="connsiteX19" fmla="*/ 535460 w 1400175"/>
                <a:gd name="connsiteY19" fmla="*/ 1062990 h 1952625"/>
                <a:gd name="connsiteX20" fmla="*/ 587848 w 1400175"/>
                <a:gd name="connsiteY20" fmla="*/ 1099185 h 1952625"/>
                <a:gd name="connsiteX21" fmla="*/ 615470 w 1400175"/>
                <a:gd name="connsiteY21" fmla="*/ 1099185 h 1952625"/>
                <a:gd name="connsiteX22" fmla="*/ 635473 w 1400175"/>
                <a:gd name="connsiteY22" fmla="*/ 1119188 h 1952625"/>
                <a:gd name="connsiteX23" fmla="*/ 639282 w 1400175"/>
                <a:gd name="connsiteY23" fmla="*/ 1198245 h 1952625"/>
                <a:gd name="connsiteX24" fmla="*/ 626900 w 1400175"/>
                <a:gd name="connsiteY24" fmla="*/ 1439228 h 1952625"/>
                <a:gd name="connsiteX25" fmla="*/ 562130 w 1400175"/>
                <a:gd name="connsiteY25" fmla="*/ 1719263 h 1952625"/>
                <a:gd name="connsiteX26" fmla="*/ 427828 w 1400175"/>
                <a:gd name="connsiteY26" fmla="*/ 1946910 h 1952625"/>
                <a:gd name="connsiteX27" fmla="*/ 467832 w 1400175"/>
                <a:gd name="connsiteY27" fmla="*/ 1960245 h 1952625"/>
                <a:gd name="connsiteX28" fmla="*/ 667857 w 1400175"/>
                <a:gd name="connsiteY28" fmla="*/ 1960245 h 1952625"/>
                <a:gd name="connsiteX29" fmla="*/ 697385 w 1400175"/>
                <a:gd name="connsiteY29" fmla="*/ 1960245 h 1952625"/>
                <a:gd name="connsiteX30" fmla="*/ 697385 w 1400175"/>
                <a:gd name="connsiteY30" fmla="*/ 1960245 h 1952625"/>
                <a:gd name="connsiteX31" fmla="*/ 701195 w 1400175"/>
                <a:gd name="connsiteY31" fmla="*/ 1960245 h 1952625"/>
                <a:gd name="connsiteX32" fmla="*/ 705005 w 1400175"/>
                <a:gd name="connsiteY32" fmla="*/ 1960245 h 1952625"/>
                <a:gd name="connsiteX33" fmla="*/ 705005 w 1400175"/>
                <a:gd name="connsiteY33" fmla="*/ 1960245 h 1952625"/>
                <a:gd name="connsiteX34" fmla="*/ 734532 w 1400175"/>
                <a:gd name="connsiteY34" fmla="*/ 1960245 h 1952625"/>
                <a:gd name="connsiteX35" fmla="*/ 934557 w 1400175"/>
                <a:gd name="connsiteY35" fmla="*/ 1960245 h 1952625"/>
                <a:gd name="connsiteX36" fmla="*/ 974563 w 1400175"/>
                <a:gd name="connsiteY36" fmla="*/ 1946910 h 1952625"/>
                <a:gd name="connsiteX37" fmla="*/ 840260 w 1400175"/>
                <a:gd name="connsiteY37" fmla="*/ 1719263 h 1952625"/>
                <a:gd name="connsiteX38" fmla="*/ 775490 w 1400175"/>
                <a:gd name="connsiteY38" fmla="*/ 1439228 h 1952625"/>
                <a:gd name="connsiteX39" fmla="*/ 763107 w 1400175"/>
                <a:gd name="connsiteY39" fmla="*/ 1198245 h 1952625"/>
                <a:gd name="connsiteX40" fmla="*/ 766918 w 1400175"/>
                <a:gd name="connsiteY40" fmla="*/ 1119188 h 1952625"/>
                <a:gd name="connsiteX41" fmla="*/ 786920 w 1400175"/>
                <a:gd name="connsiteY41" fmla="*/ 1099185 h 1952625"/>
                <a:gd name="connsiteX42" fmla="*/ 814543 w 1400175"/>
                <a:gd name="connsiteY42" fmla="*/ 1099185 h 1952625"/>
                <a:gd name="connsiteX43" fmla="*/ 866930 w 1400175"/>
                <a:gd name="connsiteY43" fmla="*/ 1062990 h 1952625"/>
                <a:gd name="connsiteX44" fmla="*/ 827878 w 1400175"/>
                <a:gd name="connsiteY44" fmla="*/ 1005840 h 1952625"/>
                <a:gd name="connsiteX45" fmla="*/ 996470 w 1400175"/>
                <a:gd name="connsiteY45" fmla="*/ 849630 h 1952625"/>
                <a:gd name="connsiteX46" fmla="*/ 1028855 w 1400175"/>
                <a:gd name="connsiteY46" fmla="*/ 835343 h 1952625"/>
                <a:gd name="connsiteX47" fmla="*/ 1283173 w 1400175"/>
                <a:gd name="connsiteY47" fmla="*/ 641985 h 1952625"/>
                <a:gd name="connsiteX48" fmla="*/ 1379375 w 1400175"/>
                <a:gd name="connsiteY48" fmla="*/ 400050 h 1952625"/>
                <a:gd name="connsiteX49" fmla="*/ 1404140 w 1400175"/>
                <a:gd name="connsiteY49" fmla="*/ 122873 h 1952625"/>
                <a:gd name="connsiteX50" fmla="*/ 284000 w 1400175"/>
                <a:gd name="connsiteY50" fmla="*/ 731520 h 1952625"/>
                <a:gd name="connsiteX51" fmla="*/ 132553 w 1400175"/>
                <a:gd name="connsiteY51" fmla="*/ 548640 h 1952625"/>
                <a:gd name="connsiteX52" fmla="*/ 74450 w 1400175"/>
                <a:gd name="connsiteY52" fmla="*/ 360998 h 1952625"/>
                <a:gd name="connsiteX53" fmla="*/ 60162 w 1400175"/>
                <a:gd name="connsiteY53" fmla="*/ 174308 h 1952625"/>
                <a:gd name="connsiteX54" fmla="*/ 75403 w 1400175"/>
                <a:gd name="connsiteY54" fmla="*/ 158115 h 1952625"/>
                <a:gd name="connsiteX55" fmla="*/ 196370 w 1400175"/>
                <a:gd name="connsiteY55" fmla="*/ 158115 h 1952625"/>
                <a:gd name="connsiteX56" fmla="*/ 209705 w 1400175"/>
                <a:gd name="connsiteY56" fmla="*/ 167640 h 1952625"/>
                <a:gd name="connsiteX57" fmla="*/ 219230 w 1400175"/>
                <a:gd name="connsiteY57" fmla="*/ 240983 h 1952625"/>
                <a:gd name="connsiteX58" fmla="*/ 246853 w 1400175"/>
                <a:gd name="connsiteY58" fmla="*/ 420053 h 1952625"/>
                <a:gd name="connsiteX59" fmla="*/ 286857 w 1400175"/>
                <a:gd name="connsiteY59" fmla="*/ 585788 h 1952625"/>
                <a:gd name="connsiteX60" fmla="*/ 356390 w 1400175"/>
                <a:gd name="connsiteY60" fmla="*/ 764858 h 1952625"/>
                <a:gd name="connsiteX61" fmla="*/ 284000 w 1400175"/>
                <a:gd name="connsiteY61" fmla="*/ 731520 h 1952625"/>
                <a:gd name="connsiteX62" fmla="*/ 1331750 w 1400175"/>
                <a:gd name="connsiteY62" fmla="*/ 360998 h 1952625"/>
                <a:gd name="connsiteX63" fmla="*/ 1273648 w 1400175"/>
                <a:gd name="connsiteY63" fmla="*/ 548640 h 1952625"/>
                <a:gd name="connsiteX64" fmla="*/ 1122200 w 1400175"/>
                <a:gd name="connsiteY64" fmla="*/ 731520 h 1952625"/>
                <a:gd name="connsiteX65" fmla="*/ 1048857 w 1400175"/>
                <a:gd name="connsiteY65" fmla="*/ 765810 h 1952625"/>
                <a:gd name="connsiteX66" fmla="*/ 1118390 w 1400175"/>
                <a:gd name="connsiteY66" fmla="*/ 586740 h 1952625"/>
                <a:gd name="connsiteX67" fmla="*/ 1158395 w 1400175"/>
                <a:gd name="connsiteY67" fmla="*/ 421005 h 1952625"/>
                <a:gd name="connsiteX68" fmla="*/ 1186018 w 1400175"/>
                <a:gd name="connsiteY68" fmla="*/ 241935 h 1952625"/>
                <a:gd name="connsiteX69" fmla="*/ 1195543 w 1400175"/>
                <a:gd name="connsiteY69" fmla="*/ 168593 h 1952625"/>
                <a:gd name="connsiteX70" fmla="*/ 1208878 w 1400175"/>
                <a:gd name="connsiteY70" fmla="*/ 159068 h 1952625"/>
                <a:gd name="connsiteX71" fmla="*/ 1329845 w 1400175"/>
                <a:gd name="connsiteY71" fmla="*/ 159068 h 1952625"/>
                <a:gd name="connsiteX72" fmla="*/ 1345085 w 1400175"/>
                <a:gd name="connsiteY72" fmla="*/ 175260 h 1952625"/>
                <a:gd name="connsiteX73" fmla="*/ 1331750 w 1400175"/>
                <a:gd name="connsiteY73" fmla="*/ 360998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400175" h="1952625">
                  <a:moveTo>
                    <a:pt x="1404140" y="122873"/>
                  </a:moveTo>
                  <a:cubicBezTo>
                    <a:pt x="1403188" y="106680"/>
                    <a:pt x="1397473" y="100013"/>
                    <a:pt x="1380328" y="100013"/>
                  </a:cubicBezTo>
                  <a:cubicBezTo>
                    <a:pt x="1327940" y="100965"/>
                    <a:pt x="1276505" y="99060"/>
                    <a:pt x="1224118" y="100965"/>
                  </a:cubicBezTo>
                  <a:cubicBezTo>
                    <a:pt x="1205068" y="100965"/>
                    <a:pt x="1199353" y="94298"/>
                    <a:pt x="1200305" y="77153"/>
                  </a:cubicBezTo>
                  <a:cubicBezTo>
                    <a:pt x="1201257" y="58103"/>
                    <a:pt x="1200305" y="39053"/>
                    <a:pt x="1201257" y="20003"/>
                  </a:cubicBezTo>
                  <a:cubicBezTo>
                    <a:pt x="1202210" y="6668"/>
                    <a:pt x="1197448" y="0"/>
                    <a:pt x="1183160" y="0"/>
                  </a:cubicBezTo>
                  <a:cubicBezTo>
                    <a:pt x="1024093" y="953"/>
                    <a:pt x="859310" y="953"/>
                    <a:pt x="700243" y="1905"/>
                  </a:cubicBezTo>
                  <a:cubicBezTo>
                    <a:pt x="700243" y="1905"/>
                    <a:pt x="700243" y="1905"/>
                    <a:pt x="700243" y="953"/>
                  </a:cubicBezTo>
                  <a:cubicBezTo>
                    <a:pt x="541175" y="953"/>
                    <a:pt x="382107" y="0"/>
                    <a:pt x="222087" y="0"/>
                  </a:cubicBezTo>
                  <a:cubicBezTo>
                    <a:pt x="207800" y="0"/>
                    <a:pt x="203037" y="6668"/>
                    <a:pt x="203990" y="20003"/>
                  </a:cubicBezTo>
                  <a:cubicBezTo>
                    <a:pt x="204943" y="39053"/>
                    <a:pt x="203990" y="58103"/>
                    <a:pt x="204943" y="77153"/>
                  </a:cubicBezTo>
                  <a:cubicBezTo>
                    <a:pt x="205895" y="95250"/>
                    <a:pt x="200180" y="101918"/>
                    <a:pt x="181130" y="100965"/>
                  </a:cubicBezTo>
                  <a:cubicBezTo>
                    <a:pt x="128743" y="100013"/>
                    <a:pt x="77307" y="100965"/>
                    <a:pt x="24920" y="100013"/>
                  </a:cubicBezTo>
                  <a:cubicBezTo>
                    <a:pt x="7775" y="100013"/>
                    <a:pt x="2060" y="106680"/>
                    <a:pt x="1107" y="122873"/>
                  </a:cubicBezTo>
                  <a:cubicBezTo>
                    <a:pt x="-2702" y="216218"/>
                    <a:pt x="3012" y="308610"/>
                    <a:pt x="23015" y="400050"/>
                  </a:cubicBezTo>
                  <a:cubicBezTo>
                    <a:pt x="42065" y="485775"/>
                    <a:pt x="69687" y="568643"/>
                    <a:pt x="119218" y="641985"/>
                  </a:cubicBezTo>
                  <a:cubicBezTo>
                    <a:pt x="182082" y="736283"/>
                    <a:pt x="263998" y="803910"/>
                    <a:pt x="373535" y="835343"/>
                  </a:cubicBezTo>
                  <a:cubicBezTo>
                    <a:pt x="384012" y="838200"/>
                    <a:pt x="398300" y="839153"/>
                    <a:pt x="405920" y="849630"/>
                  </a:cubicBezTo>
                  <a:cubicBezTo>
                    <a:pt x="449735" y="915353"/>
                    <a:pt x="504980" y="967740"/>
                    <a:pt x="574513" y="1005840"/>
                  </a:cubicBezTo>
                  <a:cubicBezTo>
                    <a:pt x="542128" y="1017270"/>
                    <a:pt x="531650" y="1034415"/>
                    <a:pt x="535460" y="1062990"/>
                  </a:cubicBezTo>
                  <a:cubicBezTo>
                    <a:pt x="539270" y="1086803"/>
                    <a:pt x="557368" y="1099185"/>
                    <a:pt x="587848" y="1099185"/>
                  </a:cubicBezTo>
                  <a:cubicBezTo>
                    <a:pt x="597373" y="1099185"/>
                    <a:pt x="605945" y="1100138"/>
                    <a:pt x="615470" y="1099185"/>
                  </a:cubicBezTo>
                  <a:cubicBezTo>
                    <a:pt x="630710" y="1097280"/>
                    <a:pt x="635473" y="1104900"/>
                    <a:pt x="635473" y="1119188"/>
                  </a:cubicBezTo>
                  <a:cubicBezTo>
                    <a:pt x="636425" y="1145858"/>
                    <a:pt x="639282" y="1171575"/>
                    <a:pt x="639282" y="1198245"/>
                  </a:cubicBezTo>
                  <a:cubicBezTo>
                    <a:pt x="639282" y="1279208"/>
                    <a:pt x="636425" y="1359218"/>
                    <a:pt x="626900" y="1439228"/>
                  </a:cubicBezTo>
                  <a:cubicBezTo>
                    <a:pt x="616423" y="1535430"/>
                    <a:pt x="594515" y="1628775"/>
                    <a:pt x="562130" y="1719263"/>
                  </a:cubicBezTo>
                  <a:cubicBezTo>
                    <a:pt x="532603" y="1803083"/>
                    <a:pt x="486882" y="1880235"/>
                    <a:pt x="427828" y="1946910"/>
                  </a:cubicBezTo>
                  <a:cubicBezTo>
                    <a:pt x="437353" y="1962150"/>
                    <a:pt x="453545" y="1960245"/>
                    <a:pt x="467832" y="1960245"/>
                  </a:cubicBezTo>
                  <a:cubicBezTo>
                    <a:pt x="534507" y="1961198"/>
                    <a:pt x="601182" y="1960245"/>
                    <a:pt x="667857" y="1960245"/>
                  </a:cubicBezTo>
                  <a:cubicBezTo>
                    <a:pt x="677382" y="1960245"/>
                    <a:pt x="687860" y="1960245"/>
                    <a:pt x="697385" y="1960245"/>
                  </a:cubicBezTo>
                  <a:lnTo>
                    <a:pt x="697385" y="1960245"/>
                  </a:lnTo>
                  <a:cubicBezTo>
                    <a:pt x="698338" y="1960245"/>
                    <a:pt x="700243" y="1960245"/>
                    <a:pt x="701195" y="1960245"/>
                  </a:cubicBezTo>
                  <a:cubicBezTo>
                    <a:pt x="702148" y="1960245"/>
                    <a:pt x="704053" y="1960245"/>
                    <a:pt x="705005" y="1960245"/>
                  </a:cubicBezTo>
                  <a:lnTo>
                    <a:pt x="705005" y="1960245"/>
                  </a:lnTo>
                  <a:cubicBezTo>
                    <a:pt x="714530" y="1960245"/>
                    <a:pt x="725007" y="1960245"/>
                    <a:pt x="734532" y="1960245"/>
                  </a:cubicBezTo>
                  <a:cubicBezTo>
                    <a:pt x="801207" y="1960245"/>
                    <a:pt x="867882" y="1960245"/>
                    <a:pt x="934557" y="1960245"/>
                  </a:cubicBezTo>
                  <a:cubicBezTo>
                    <a:pt x="948845" y="1960245"/>
                    <a:pt x="965038" y="1962150"/>
                    <a:pt x="974563" y="1946910"/>
                  </a:cubicBezTo>
                  <a:cubicBezTo>
                    <a:pt x="915507" y="1879283"/>
                    <a:pt x="869788" y="1803083"/>
                    <a:pt x="840260" y="1719263"/>
                  </a:cubicBezTo>
                  <a:cubicBezTo>
                    <a:pt x="807875" y="1628775"/>
                    <a:pt x="785968" y="1535430"/>
                    <a:pt x="775490" y="1439228"/>
                  </a:cubicBezTo>
                  <a:cubicBezTo>
                    <a:pt x="766918" y="1359218"/>
                    <a:pt x="763107" y="1278255"/>
                    <a:pt x="763107" y="1198245"/>
                  </a:cubicBezTo>
                  <a:cubicBezTo>
                    <a:pt x="763107" y="1171575"/>
                    <a:pt x="765965" y="1145858"/>
                    <a:pt x="766918" y="1119188"/>
                  </a:cubicBezTo>
                  <a:cubicBezTo>
                    <a:pt x="766918" y="1104900"/>
                    <a:pt x="770728" y="1097280"/>
                    <a:pt x="786920" y="1099185"/>
                  </a:cubicBezTo>
                  <a:cubicBezTo>
                    <a:pt x="795493" y="1100138"/>
                    <a:pt x="805018" y="1099185"/>
                    <a:pt x="814543" y="1099185"/>
                  </a:cubicBezTo>
                  <a:cubicBezTo>
                    <a:pt x="845023" y="1099185"/>
                    <a:pt x="863120" y="1086803"/>
                    <a:pt x="866930" y="1062990"/>
                  </a:cubicBezTo>
                  <a:cubicBezTo>
                    <a:pt x="871693" y="1034415"/>
                    <a:pt x="860263" y="1017270"/>
                    <a:pt x="827878" y="1005840"/>
                  </a:cubicBezTo>
                  <a:cubicBezTo>
                    <a:pt x="898363" y="967740"/>
                    <a:pt x="953607" y="915353"/>
                    <a:pt x="996470" y="849630"/>
                  </a:cubicBezTo>
                  <a:cubicBezTo>
                    <a:pt x="1004090" y="839153"/>
                    <a:pt x="1017425" y="838200"/>
                    <a:pt x="1028855" y="835343"/>
                  </a:cubicBezTo>
                  <a:cubicBezTo>
                    <a:pt x="1138393" y="802958"/>
                    <a:pt x="1220307" y="735330"/>
                    <a:pt x="1283173" y="641985"/>
                  </a:cubicBezTo>
                  <a:cubicBezTo>
                    <a:pt x="1332703" y="567690"/>
                    <a:pt x="1360325" y="484823"/>
                    <a:pt x="1379375" y="400050"/>
                  </a:cubicBezTo>
                  <a:cubicBezTo>
                    <a:pt x="1402235" y="308610"/>
                    <a:pt x="1407950" y="216218"/>
                    <a:pt x="1404140" y="122873"/>
                  </a:cubicBezTo>
                  <a:close/>
                  <a:moveTo>
                    <a:pt x="284000" y="731520"/>
                  </a:moveTo>
                  <a:cubicBezTo>
                    <a:pt x="215420" y="686753"/>
                    <a:pt x="166843" y="621983"/>
                    <a:pt x="132553" y="548640"/>
                  </a:cubicBezTo>
                  <a:cubicBezTo>
                    <a:pt x="104930" y="488633"/>
                    <a:pt x="86832" y="425768"/>
                    <a:pt x="74450" y="360998"/>
                  </a:cubicBezTo>
                  <a:cubicBezTo>
                    <a:pt x="63020" y="299085"/>
                    <a:pt x="60162" y="237173"/>
                    <a:pt x="60162" y="174308"/>
                  </a:cubicBezTo>
                  <a:cubicBezTo>
                    <a:pt x="60162" y="162878"/>
                    <a:pt x="63973" y="158115"/>
                    <a:pt x="75403" y="158115"/>
                  </a:cubicBezTo>
                  <a:cubicBezTo>
                    <a:pt x="115407" y="159068"/>
                    <a:pt x="156365" y="158115"/>
                    <a:pt x="196370" y="158115"/>
                  </a:cubicBezTo>
                  <a:cubicBezTo>
                    <a:pt x="203037" y="158115"/>
                    <a:pt x="209705" y="158115"/>
                    <a:pt x="209705" y="167640"/>
                  </a:cubicBezTo>
                  <a:cubicBezTo>
                    <a:pt x="208753" y="192405"/>
                    <a:pt x="218278" y="216218"/>
                    <a:pt x="219230" y="240983"/>
                  </a:cubicBezTo>
                  <a:cubicBezTo>
                    <a:pt x="222087" y="300990"/>
                    <a:pt x="235423" y="360045"/>
                    <a:pt x="246853" y="420053"/>
                  </a:cubicBezTo>
                  <a:cubicBezTo>
                    <a:pt x="257330" y="476250"/>
                    <a:pt x="271618" y="531495"/>
                    <a:pt x="286857" y="585788"/>
                  </a:cubicBezTo>
                  <a:cubicBezTo>
                    <a:pt x="304003" y="645795"/>
                    <a:pt x="326862" y="704850"/>
                    <a:pt x="356390" y="764858"/>
                  </a:cubicBezTo>
                  <a:cubicBezTo>
                    <a:pt x="325910" y="762000"/>
                    <a:pt x="304955" y="745808"/>
                    <a:pt x="284000" y="731520"/>
                  </a:cubicBezTo>
                  <a:close/>
                  <a:moveTo>
                    <a:pt x="1331750" y="360998"/>
                  </a:moveTo>
                  <a:cubicBezTo>
                    <a:pt x="1319368" y="425768"/>
                    <a:pt x="1302223" y="488633"/>
                    <a:pt x="1273648" y="548640"/>
                  </a:cubicBezTo>
                  <a:cubicBezTo>
                    <a:pt x="1239357" y="621983"/>
                    <a:pt x="1190780" y="686753"/>
                    <a:pt x="1122200" y="731520"/>
                  </a:cubicBezTo>
                  <a:cubicBezTo>
                    <a:pt x="1101245" y="744855"/>
                    <a:pt x="1080290" y="762000"/>
                    <a:pt x="1048857" y="765810"/>
                  </a:cubicBezTo>
                  <a:cubicBezTo>
                    <a:pt x="1078385" y="704850"/>
                    <a:pt x="1101245" y="646748"/>
                    <a:pt x="1118390" y="586740"/>
                  </a:cubicBezTo>
                  <a:cubicBezTo>
                    <a:pt x="1134582" y="532448"/>
                    <a:pt x="1147918" y="477203"/>
                    <a:pt x="1158395" y="421005"/>
                  </a:cubicBezTo>
                  <a:cubicBezTo>
                    <a:pt x="1169825" y="361950"/>
                    <a:pt x="1183160" y="302895"/>
                    <a:pt x="1186018" y="241935"/>
                  </a:cubicBezTo>
                  <a:cubicBezTo>
                    <a:pt x="1186970" y="217170"/>
                    <a:pt x="1196495" y="193358"/>
                    <a:pt x="1195543" y="168593"/>
                  </a:cubicBezTo>
                  <a:cubicBezTo>
                    <a:pt x="1195543" y="159068"/>
                    <a:pt x="1202210" y="159068"/>
                    <a:pt x="1208878" y="159068"/>
                  </a:cubicBezTo>
                  <a:cubicBezTo>
                    <a:pt x="1248882" y="159068"/>
                    <a:pt x="1289840" y="159068"/>
                    <a:pt x="1329845" y="159068"/>
                  </a:cubicBezTo>
                  <a:cubicBezTo>
                    <a:pt x="1341275" y="159068"/>
                    <a:pt x="1345085" y="163830"/>
                    <a:pt x="1345085" y="175260"/>
                  </a:cubicBezTo>
                  <a:cubicBezTo>
                    <a:pt x="1346990" y="237173"/>
                    <a:pt x="1343180" y="299085"/>
                    <a:pt x="1331750" y="360998"/>
                  </a:cubicBezTo>
                  <a:close/>
                </a:path>
              </a:pathLst>
            </a:custGeom>
            <a:solidFill>
              <a:srgbClr val="FCC901"/>
            </a:solidFill>
            <a:ln w="9525" cap="flat">
              <a:noFill/>
              <a:prstDash val="solid"/>
              <a:miter/>
            </a:ln>
            <a:sp3d extrusionH="279400"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8" name="Freeform: Shape 73">
              <a:extLst>
                <a:ext uri="{FF2B5EF4-FFF2-40B4-BE49-F238E27FC236}">
                  <a16:creationId xmlns:a16="http://schemas.microsoft.com/office/drawing/2014/main" id="{C32E7279-9780-4255-B3E5-33CFD338CDF8}"/>
                </a:ext>
              </a:extLst>
            </p:cNvPr>
            <p:cNvSpPr/>
            <p:nvPr/>
          </p:nvSpPr>
          <p:spPr>
            <a:xfrm>
              <a:off x="10736937" y="213918"/>
              <a:ext cx="307998" cy="853237"/>
            </a:xfrm>
            <a:custGeom>
              <a:avLst/>
              <a:gdLst>
                <a:gd name="connsiteX0" fmla="*/ 2261 w 704850"/>
                <a:gd name="connsiteY0" fmla="*/ 1960245 h 1952625"/>
                <a:gd name="connsiteX1" fmla="*/ 39409 w 704850"/>
                <a:gd name="connsiteY1" fmla="*/ 1960245 h 1952625"/>
                <a:gd name="connsiteX2" fmla="*/ 239434 w 704850"/>
                <a:gd name="connsiteY2" fmla="*/ 1960245 h 1952625"/>
                <a:gd name="connsiteX3" fmla="*/ 279439 w 704850"/>
                <a:gd name="connsiteY3" fmla="*/ 1946910 h 1952625"/>
                <a:gd name="connsiteX4" fmla="*/ 145136 w 704850"/>
                <a:gd name="connsiteY4" fmla="*/ 1719263 h 1952625"/>
                <a:gd name="connsiteX5" fmla="*/ 80366 w 704850"/>
                <a:gd name="connsiteY5" fmla="*/ 1439228 h 1952625"/>
                <a:gd name="connsiteX6" fmla="*/ 67984 w 704850"/>
                <a:gd name="connsiteY6" fmla="*/ 1198245 h 1952625"/>
                <a:gd name="connsiteX7" fmla="*/ 71794 w 704850"/>
                <a:gd name="connsiteY7" fmla="*/ 1119188 h 1952625"/>
                <a:gd name="connsiteX8" fmla="*/ 91796 w 704850"/>
                <a:gd name="connsiteY8" fmla="*/ 1099185 h 1952625"/>
                <a:gd name="connsiteX9" fmla="*/ 119419 w 704850"/>
                <a:gd name="connsiteY9" fmla="*/ 1099185 h 1952625"/>
                <a:gd name="connsiteX10" fmla="*/ 171806 w 704850"/>
                <a:gd name="connsiteY10" fmla="*/ 1062990 h 1952625"/>
                <a:gd name="connsiteX11" fmla="*/ 132754 w 704850"/>
                <a:gd name="connsiteY11" fmla="*/ 1005840 h 1952625"/>
                <a:gd name="connsiteX12" fmla="*/ 301346 w 704850"/>
                <a:gd name="connsiteY12" fmla="*/ 849630 h 1952625"/>
                <a:gd name="connsiteX13" fmla="*/ 333731 w 704850"/>
                <a:gd name="connsiteY13" fmla="*/ 835343 h 1952625"/>
                <a:gd name="connsiteX14" fmla="*/ 588049 w 704850"/>
                <a:gd name="connsiteY14" fmla="*/ 641985 h 1952625"/>
                <a:gd name="connsiteX15" fmla="*/ 684251 w 704850"/>
                <a:gd name="connsiteY15" fmla="*/ 400050 h 1952625"/>
                <a:gd name="connsiteX16" fmla="*/ 706159 w 704850"/>
                <a:gd name="connsiteY16" fmla="*/ 122873 h 1952625"/>
                <a:gd name="connsiteX17" fmla="*/ 682346 w 704850"/>
                <a:gd name="connsiteY17" fmla="*/ 100013 h 1952625"/>
                <a:gd name="connsiteX18" fmla="*/ 526136 w 704850"/>
                <a:gd name="connsiteY18" fmla="*/ 100965 h 1952625"/>
                <a:gd name="connsiteX19" fmla="*/ 502324 w 704850"/>
                <a:gd name="connsiteY19" fmla="*/ 77153 h 1952625"/>
                <a:gd name="connsiteX20" fmla="*/ 503276 w 704850"/>
                <a:gd name="connsiteY20" fmla="*/ 20003 h 1952625"/>
                <a:gd name="connsiteX21" fmla="*/ 485179 w 704850"/>
                <a:gd name="connsiteY21" fmla="*/ 0 h 1952625"/>
                <a:gd name="connsiteX22" fmla="*/ 1309 w 704850"/>
                <a:gd name="connsiteY22" fmla="*/ 1905 h 1952625"/>
                <a:gd name="connsiteX23" fmla="*/ 356 w 704850"/>
                <a:gd name="connsiteY23" fmla="*/ 545783 h 1952625"/>
                <a:gd name="connsiteX24" fmla="*/ 356 w 704850"/>
                <a:gd name="connsiteY24" fmla="*/ 1960245 h 1952625"/>
                <a:gd name="connsiteX25" fmla="*/ 351829 w 704850"/>
                <a:gd name="connsiteY25" fmla="*/ 762953 h 1952625"/>
                <a:gd name="connsiteX26" fmla="*/ 421361 w 704850"/>
                <a:gd name="connsiteY26" fmla="*/ 583883 h 1952625"/>
                <a:gd name="connsiteX27" fmla="*/ 461366 w 704850"/>
                <a:gd name="connsiteY27" fmla="*/ 418148 h 1952625"/>
                <a:gd name="connsiteX28" fmla="*/ 488989 w 704850"/>
                <a:gd name="connsiteY28" fmla="*/ 239078 h 1952625"/>
                <a:gd name="connsiteX29" fmla="*/ 498514 w 704850"/>
                <a:gd name="connsiteY29" fmla="*/ 165735 h 1952625"/>
                <a:gd name="connsiteX30" fmla="*/ 511849 w 704850"/>
                <a:gd name="connsiteY30" fmla="*/ 156210 h 1952625"/>
                <a:gd name="connsiteX31" fmla="*/ 632816 w 704850"/>
                <a:gd name="connsiteY31" fmla="*/ 156210 h 1952625"/>
                <a:gd name="connsiteX32" fmla="*/ 648056 w 704850"/>
                <a:gd name="connsiteY32" fmla="*/ 172403 h 1952625"/>
                <a:gd name="connsiteX33" fmla="*/ 633769 w 704850"/>
                <a:gd name="connsiteY33" fmla="*/ 359093 h 1952625"/>
                <a:gd name="connsiteX34" fmla="*/ 575666 w 704850"/>
                <a:gd name="connsiteY34" fmla="*/ 546735 h 1952625"/>
                <a:gd name="connsiteX35" fmla="*/ 424219 w 704850"/>
                <a:gd name="connsiteY35" fmla="*/ 729615 h 1952625"/>
                <a:gd name="connsiteX36" fmla="*/ 351829 w 704850"/>
                <a:gd name="connsiteY36" fmla="*/ 762953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04850" h="1952625">
                  <a:moveTo>
                    <a:pt x="2261" y="1960245"/>
                  </a:moveTo>
                  <a:cubicBezTo>
                    <a:pt x="14644" y="1960245"/>
                    <a:pt x="27026" y="1960245"/>
                    <a:pt x="39409" y="1960245"/>
                  </a:cubicBezTo>
                  <a:cubicBezTo>
                    <a:pt x="106084" y="1960245"/>
                    <a:pt x="172759" y="1960245"/>
                    <a:pt x="239434" y="1960245"/>
                  </a:cubicBezTo>
                  <a:cubicBezTo>
                    <a:pt x="253721" y="1960245"/>
                    <a:pt x="269914" y="1962150"/>
                    <a:pt x="279439" y="1946910"/>
                  </a:cubicBezTo>
                  <a:cubicBezTo>
                    <a:pt x="220384" y="1879283"/>
                    <a:pt x="174664" y="1803083"/>
                    <a:pt x="145136" y="1719263"/>
                  </a:cubicBezTo>
                  <a:cubicBezTo>
                    <a:pt x="112751" y="1628775"/>
                    <a:pt x="90844" y="1535430"/>
                    <a:pt x="80366" y="1439228"/>
                  </a:cubicBezTo>
                  <a:cubicBezTo>
                    <a:pt x="71794" y="1359218"/>
                    <a:pt x="67984" y="1278255"/>
                    <a:pt x="67984" y="1198245"/>
                  </a:cubicBezTo>
                  <a:cubicBezTo>
                    <a:pt x="67984" y="1171575"/>
                    <a:pt x="70841" y="1145858"/>
                    <a:pt x="71794" y="1119188"/>
                  </a:cubicBezTo>
                  <a:cubicBezTo>
                    <a:pt x="71794" y="1104900"/>
                    <a:pt x="75604" y="1097280"/>
                    <a:pt x="91796" y="1099185"/>
                  </a:cubicBezTo>
                  <a:cubicBezTo>
                    <a:pt x="100369" y="1100138"/>
                    <a:pt x="109894" y="1099185"/>
                    <a:pt x="119419" y="1099185"/>
                  </a:cubicBezTo>
                  <a:cubicBezTo>
                    <a:pt x="149899" y="1099185"/>
                    <a:pt x="167996" y="1086803"/>
                    <a:pt x="171806" y="1062990"/>
                  </a:cubicBezTo>
                  <a:cubicBezTo>
                    <a:pt x="176569" y="1034415"/>
                    <a:pt x="165139" y="1017270"/>
                    <a:pt x="132754" y="1005840"/>
                  </a:cubicBezTo>
                  <a:cubicBezTo>
                    <a:pt x="203239" y="967740"/>
                    <a:pt x="258484" y="915353"/>
                    <a:pt x="301346" y="849630"/>
                  </a:cubicBezTo>
                  <a:cubicBezTo>
                    <a:pt x="308966" y="839153"/>
                    <a:pt x="322301" y="838200"/>
                    <a:pt x="333731" y="835343"/>
                  </a:cubicBezTo>
                  <a:cubicBezTo>
                    <a:pt x="443269" y="802958"/>
                    <a:pt x="525184" y="735330"/>
                    <a:pt x="588049" y="641985"/>
                  </a:cubicBezTo>
                  <a:cubicBezTo>
                    <a:pt x="637579" y="567690"/>
                    <a:pt x="665201" y="484823"/>
                    <a:pt x="684251" y="400050"/>
                  </a:cubicBezTo>
                  <a:cubicBezTo>
                    <a:pt x="704254" y="309563"/>
                    <a:pt x="709969" y="216218"/>
                    <a:pt x="706159" y="122873"/>
                  </a:cubicBezTo>
                  <a:cubicBezTo>
                    <a:pt x="705206" y="106680"/>
                    <a:pt x="699491" y="100013"/>
                    <a:pt x="682346" y="100013"/>
                  </a:cubicBezTo>
                  <a:cubicBezTo>
                    <a:pt x="629959" y="100965"/>
                    <a:pt x="578524" y="99060"/>
                    <a:pt x="526136" y="100965"/>
                  </a:cubicBezTo>
                  <a:cubicBezTo>
                    <a:pt x="507086" y="100965"/>
                    <a:pt x="501371" y="94298"/>
                    <a:pt x="502324" y="77153"/>
                  </a:cubicBezTo>
                  <a:cubicBezTo>
                    <a:pt x="503276" y="58103"/>
                    <a:pt x="502324" y="39053"/>
                    <a:pt x="503276" y="20003"/>
                  </a:cubicBezTo>
                  <a:cubicBezTo>
                    <a:pt x="504229" y="6668"/>
                    <a:pt x="499466" y="0"/>
                    <a:pt x="485179" y="0"/>
                  </a:cubicBezTo>
                  <a:cubicBezTo>
                    <a:pt x="326111" y="952"/>
                    <a:pt x="161329" y="952"/>
                    <a:pt x="1309" y="1905"/>
                  </a:cubicBezTo>
                  <a:cubicBezTo>
                    <a:pt x="-1549" y="5715"/>
                    <a:pt x="1309" y="545783"/>
                    <a:pt x="356" y="545783"/>
                  </a:cubicBezTo>
                  <a:lnTo>
                    <a:pt x="356" y="1960245"/>
                  </a:lnTo>
                  <a:close/>
                  <a:moveTo>
                    <a:pt x="351829" y="762953"/>
                  </a:moveTo>
                  <a:cubicBezTo>
                    <a:pt x="381356" y="701993"/>
                    <a:pt x="404216" y="643890"/>
                    <a:pt x="421361" y="583883"/>
                  </a:cubicBezTo>
                  <a:cubicBezTo>
                    <a:pt x="437554" y="529590"/>
                    <a:pt x="450889" y="474345"/>
                    <a:pt x="461366" y="418148"/>
                  </a:cubicBezTo>
                  <a:cubicBezTo>
                    <a:pt x="472796" y="359093"/>
                    <a:pt x="486131" y="300038"/>
                    <a:pt x="488989" y="239078"/>
                  </a:cubicBezTo>
                  <a:cubicBezTo>
                    <a:pt x="489941" y="214313"/>
                    <a:pt x="499466" y="190500"/>
                    <a:pt x="498514" y="165735"/>
                  </a:cubicBezTo>
                  <a:cubicBezTo>
                    <a:pt x="498514" y="156210"/>
                    <a:pt x="505181" y="156210"/>
                    <a:pt x="511849" y="156210"/>
                  </a:cubicBezTo>
                  <a:cubicBezTo>
                    <a:pt x="551854" y="156210"/>
                    <a:pt x="592811" y="156210"/>
                    <a:pt x="632816" y="156210"/>
                  </a:cubicBezTo>
                  <a:cubicBezTo>
                    <a:pt x="644246" y="156210"/>
                    <a:pt x="648056" y="160973"/>
                    <a:pt x="648056" y="172403"/>
                  </a:cubicBezTo>
                  <a:cubicBezTo>
                    <a:pt x="648056" y="235268"/>
                    <a:pt x="645199" y="297180"/>
                    <a:pt x="633769" y="359093"/>
                  </a:cubicBezTo>
                  <a:cubicBezTo>
                    <a:pt x="621386" y="423863"/>
                    <a:pt x="604241" y="486728"/>
                    <a:pt x="575666" y="546735"/>
                  </a:cubicBezTo>
                  <a:cubicBezTo>
                    <a:pt x="541376" y="620078"/>
                    <a:pt x="492799" y="684848"/>
                    <a:pt x="424219" y="729615"/>
                  </a:cubicBezTo>
                  <a:cubicBezTo>
                    <a:pt x="405169" y="742950"/>
                    <a:pt x="383261" y="759143"/>
                    <a:pt x="351829" y="762953"/>
                  </a:cubicBezTo>
                  <a:close/>
                </a:path>
              </a:pathLst>
            </a:custGeom>
            <a:solidFill>
              <a:srgbClr val="F3C000"/>
            </a:solidFill>
            <a:ln w="9525" cap="flat">
              <a:noFill/>
              <a:prstDash val="solid"/>
              <a:miter/>
            </a:ln>
            <a:sp3d extrusionH="279400"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9" name="Freeform: Shape 74">
              <a:extLst>
                <a:ext uri="{FF2B5EF4-FFF2-40B4-BE49-F238E27FC236}">
                  <a16:creationId xmlns:a16="http://schemas.microsoft.com/office/drawing/2014/main" id="{F5FA2B0D-799B-4D32-9175-9B6AE08B0F1B}"/>
                </a:ext>
              </a:extLst>
            </p:cNvPr>
            <p:cNvSpPr/>
            <p:nvPr/>
          </p:nvSpPr>
          <p:spPr>
            <a:xfrm>
              <a:off x="10599659" y="1064241"/>
              <a:ext cx="278863" cy="12486"/>
            </a:xfrm>
            <a:custGeom>
              <a:avLst/>
              <a:gdLst>
                <a:gd name="connsiteX0" fmla="*/ 641225 w 638175"/>
                <a:gd name="connsiteY0" fmla="*/ 35242 h 28575"/>
                <a:gd name="connsiteX1" fmla="*/ 193 w 638175"/>
                <a:gd name="connsiteY1" fmla="*/ 34290 h 28575"/>
                <a:gd name="connsiteX2" fmla="*/ 46865 w 638175"/>
                <a:gd name="connsiteY2" fmla="*/ 0 h 28575"/>
                <a:gd name="connsiteX3" fmla="*/ 75440 w 638175"/>
                <a:gd name="connsiteY3" fmla="*/ 3810 h 28575"/>
                <a:gd name="connsiteX4" fmla="*/ 565978 w 638175"/>
                <a:gd name="connsiteY4" fmla="*/ 3810 h 28575"/>
                <a:gd name="connsiteX5" fmla="*/ 594553 w 638175"/>
                <a:gd name="connsiteY5" fmla="*/ 0 h 28575"/>
                <a:gd name="connsiteX6" fmla="*/ 608840 w 638175"/>
                <a:gd name="connsiteY6" fmla="*/ 2857 h 28575"/>
                <a:gd name="connsiteX7" fmla="*/ 641225 w 638175"/>
                <a:gd name="connsiteY7" fmla="*/ 35242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28575">
                  <a:moveTo>
                    <a:pt x="641225" y="35242"/>
                  </a:moveTo>
                  <a:cubicBezTo>
                    <a:pt x="427865" y="35242"/>
                    <a:pt x="213553" y="35242"/>
                    <a:pt x="193" y="34290"/>
                  </a:cubicBezTo>
                  <a:cubicBezTo>
                    <a:pt x="-2665" y="-1905"/>
                    <a:pt x="26863" y="5715"/>
                    <a:pt x="46865" y="0"/>
                  </a:cubicBezTo>
                  <a:cubicBezTo>
                    <a:pt x="56390" y="952"/>
                    <a:pt x="65915" y="3810"/>
                    <a:pt x="75440" y="3810"/>
                  </a:cubicBezTo>
                  <a:cubicBezTo>
                    <a:pt x="239270" y="3810"/>
                    <a:pt x="403100" y="3810"/>
                    <a:pt x="565978" y="3810"/>
                  </a:cubicBezTo>
                  <a:cubicBezTo>
                    <a:pt x="575503" y="3810"/>
                    <a:pt x="585980" y="3810"/>
                    <a:pt x="594553" y="0"/>
                  </a:cubicBezTo>
                  <a:cubicBezTo>
                    <a:pt x="599315" y="952"/>
                    <a:pt x="604078" y="2857"/>
                    <a:pt x="608840" y="2857"/>
                  </a:cubicBezTo>
                  <a:cubicBezTo>
                    <a:pt x="633605" y="1905"/>
                    <a:pt x="643130" y="12382"/>
                    <a:pt x="641225" y="35242"/>
                  </a:cubicBezTo>
                  <a:close/>
                </a:path>
              </a:pathLst>
            </a:custGeom>
            <a:solidFill>
              <a:srgbClr val="F65B31"/>
            </a:solidFill>
            <a:ln w="9525" cap="flat">
              <a:noFill/>
              <a:prstDash val="solid"/>
              <a:miter/>
            </a:ln>
            <a:sp3d extrusionH="279400"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0" name="Freeform: Shape 75">
              <a:extLst>
                <a:ext uri="{FF2B5EF4-FFF2-40B4-BE49-F238E27FC236}">
                  <a16:creationId xmlns:a16="http://schemas.microsoft.com/office/drawing/2014/main" id="{5DC41C5F-4028-4FB1-94CF-5764A2541030}"/>
                </a:ext>
              </a:extLst>
            </p:cNvPr>
            <p:cNvSpPr/>
            <p:nvPr/>
          </p:nvSpPr>
          <p:spPr>
            <a:xfrm>
              <a:off x="10550630" y="1265195"/>
              <a:ext cx="366268" cy="4162"/>
            </a:xfrm>
            <a:custGeom>
              <a:avLst/>
              <a:gdLst>
                <a:gd name="connsiteX0" fmla="*/ 0 w 838200"/>
                <a:gd name="connsiteY0" fmla="*/ 1129 h 9525"/>
                <a:gd name="connsiteX1" fmla="*/ 818197 w 838200"/>
                <a:gd name="connsiteY1" fmla="*/ 1129 h 9525"/>
                <a:gd name="connsiteX2" fmla="*/ 839152 w 838200"/>
                <a:gd name="connsiteY2" fmla="*/ 9701 h 9525"/>
                <a:gd name="connsiteX3" fmla="*/ 762952 w 838200"/>
                <a:gd name="connsiteY3" fmla="*/ 10654 h 9525"/>
                <a:gd name="connsiteX4" fmla="*/ 24765 w 838200"/>
                <a:gd name="connsiteY4" fmla="*/ 9701 h 9525"/>
                <a:gd name="connsiteX5" fmla="*/ 0 w 838200"/>
                <a:gd name="connsiteY5" fmla="*/ 1129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8200" h="9525">
                  <a:moveTo>
                    <a:pt x="0" y="1129"/>
                  </a:moveTo>
                  <a:cubicBezTo>
                    <a:pt x="272415" y="1129"/>
                    <a:pt x="545782" y="1129"/>
                    <a:pt x="818197" y="1129"/>
                  </a:cubicBezTo>
                  <a:cubicBezTo>
                    <a:pt x="825817" y="1129"/>
                    <a:pt x="837247" y="-4586"/>
                    <a:pt x="839152" y="9701"/>
                  </a:cubicBezTo>
                  <a:cubicBezTo>
                    <a:pt x="813435" y="9701"/>
                    <a:pt x="787717" y="10654"/>
                    <a:pt x="762952" y="10654"/>
                  </a:cubicBezTo>
                  <a:cubicBezTo>
                    <a:pt x="517207" y="10654"/>
                    <a:pt x="271463" y="10654"/>
                    <a:pt x="24765" y="9701"/>
                  </a:cubicBezTo>
                  <a:cubicBezTo>
                    <a:pt x="17145" y="10654"/>
                    <a:pt x="2857" y="19226"/>
                    <a:pt x="0" y="1129"/>
                  </a:cubicBezTo>
                  <a:close/>
                </a:path>
              </a:pathLst>
            </a:custGeom>
            <a:solidFill>
              <a:srgbClr val="782017"/>
            </a:solidFill>
            <a:ln w="9525" cap="flat">
              <a:noFill/>
              <a:prstDash val="solid"/>
              <a:miter/>
            </a:ln>
            <a:sp3d extrusionH="279400"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1" name="Freeform: Shape 76">
              <a:extLst>
                <a:ext uri="{FF2B5EF4-FFF2-40B4-BE49-F238E27FC236}">
                  <a16:creationId xmlns:a16="http://schemas.microsoft.com/office/drawing/2014/main" id="{9704707E-160A-4711-A3F9-F1413F88D27D}"/>
                </a:ext>
              </a:extLst>
            </p:cNvPr>
            <p:cNvSpPr/>
            <p:nvPr/>
          </p:nvSpPr>
          <p:spPr>
            <a:xfrm>
              <a:off x="10594332" y="237762"/>
              <a:ext cx="291349" cy="270538"/>
            </a:xfrm>
            <a:custGeom>
              <a:avLst/>
              <a:gdLst>
                <a:gd name="connsiteX0" fmla="*/ 324802 w 666750"/>
                <a:gd name="connsiteY0" fmla="*/ 4488 h 619125"/>
                <a:gd name="connsiteX1" fmla="*/ 341947 w 666750"/>
                <a:gd name="connsiteY1" fmla="*/ 12108 h 619125"/>
                <a:gd name="connsiteX2" fmla="*/ 402907 w 666750"/>
                <a:gd name="connsiteY2" fmla="*/ 205465 h 619125"/>
                <a:gd name="connsiteX3" fmla="*/ 440055 w 666750"/>
                <a:gd name="connsiteY3" fmla="*/ 234040 h 619125"/>
                <a:gd name="connsiteX4" fmla="*/ 669607 w 666750"/>
                <a:gd name="connsiteY4" fmla="*/ 233088 h 619125"/>
                <a:gd name="connsiteX5" fmla="*/ 641985 w 666750"/>
                <a:gd name="connsiteY5" fmla="*/ 255948 h 619125"/>
                <a:gd name="connsiteX6" fmla="*/ 483870 w 666750"/>
                <a:gd name="connsiteY6" fmla="*/ 370248 h 619125"/>
                <a:gd name="connsiteX7" fmla="*/ 469582 w 666750"/>
                <a:gd name="connsiteY7" fmla="*/ 411205 h 619125"/>
                <a:gd name="connsiteX8" fmla="*/ 533400 w 666750"/>
                <a:gd name="connsiteY8" fmla="*/ 611230 h 619125"/>
                <a:gd name="connsiteX9" fmla="*/ 538163 w 666750"/>
                <a:gd name="connsiteY9" fmla="*/ 626470 h 619125"/>
                <a:gd name="connsiteX10" fmla="*/ 482917 w 666750"/>
                <a:gd name="connsiteY10" fmla="*/ 590275 h 619125"/>
                <a:gd name="connsiteX11" fmla="*/ 352425 w 666750"/>
                <a:gd name="connsiteY11" fmla="*/ 496930 h 619125"/>
                <a:gd name="connsiteX12" fmla="*/ 326707 w 666750"/>
                <a:gd name="connsiteY12" fmla="*/ 488358 h 619125"/>
                <a:gd name="connsiteX13" fmla="*/ 217170 w 666750"/>
                <a:gd name="connsiteY13" fmla="*/ 563605 h 619125"/>
                <a:gd name="connsiteX14" fmla="*/ 124777 w 666750"/>
                <a:gd name="connsiteY14" fmla="*/ 624565 h 619125"/>
                <a:gd name="connsiteX15" fmla="*/ 149542 w 666750"/>
                <a:gd name="connsiteY15" fmla="*/ 546460 h 619125"/>
                <a:gd name="connsiteX16" fmla="*/ 194310 w 666750"/>
                <a:gd name="connsiteY16" fmla="*/ 409300 h 619125"/>
                <a:gd name="connsiteX17" fmla="*/ 180975 w 666750"/>
                <a:gd name="connsiteY17" fmla="*/ 371200 h 619125"/>
                <a:gd name="connsiteX18" fmla="*/ 16192 w 666750"/>
                <a:gd name="connsiteY18" fmla="*/ 252138 h 619125"/>
                <a:gd name="connsiteX19" fmla="*/ 0 w 666750"/>
                <a:gd name="connsiteY19" fmla="*/ 233088 h 619125"/>
                <a:gd name="connsiteX20" fmla="*/ 112395 w 666750"/>
                <a:gd name="connsiteY20" fmla="*/ 233088 h 619125"/>
                <a:gd name="connsiteX21" fmla="*/ 220980 w 666750"/>
                <a:gd name="connsiteY21" fmla="*/ 234993 h 619125"/>
                <a:gd name="connsiteX22" fmla="*/ 259080 w 666750"/>
                <a:gd name="connsiteY22" fmla="*/ 210228 h 619125"/>
                <a:gd name="connsiteX23" fmla="*/ 322897 w 666750"/>
                <a:gd name="connsiteY23" fmla="*/ 12108 h 619125"/>
                <a:gd name="connsiteX24" fmla="*/ 324802 w 666750"/>
                <a:gd name="connsiteY24" fmla="*/ 4488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66750" h="619125">
                  <a:moveTo>
                    <a:pt x="324802" y="4488"/>
                  </a:moveTo>
                  <a:cubicBezTo>
                    <a:pt x="337185" y="-6942"/>
                    <a:pt x="340042" y="6393"/>
                    <a:pt x="341947" y="12108"/>
                  </a:cubicBezTo>
                  <a:cubicBezTo>
                    <a:pt x="362902" y="75925"/>
                    <a:pt x="384810" y="140695"/>
                    <a:pt x="402907" y="205465"/>
                  </a:cubicBezTo>
                  <a:cubicBezTo>
                    <a:pt x="408622" y="226420"/>
                    <a:pt x="417195" y="234040"/>
                    <a:pt x="440055" y="234040"/>
                  </a:cubicBezTo>
                  <a:cubicBezTo>
                    <a:pt x="514350" y="233088"/>
                    <a:pt x="587692" y="233088"/>
                    <a:pt x="669607" y="233088"/>
                  </a:cubicBezTo>
                  <a:cubicBezTo>
                    <a:pt x="657225" y="243565"/>
                    <a:pt x="649605" y="250233"/>
                    <a:pt x="641985" y="255948"/>
                  </a:cubicBezTo>
                  <a:cubicBezTo>
                    <a:pt x="589597" y="294048"/>
                    <a:pt x="537210" y="333100"/>
                    <a:pt x="483870" y="370248"/>
                  </a:cubicBezTo>
                  <a:cubicBezTo>
                    <a:pt x="467677" y="381678"/>
                    <a:pt x="461963" y="389298"/>
                    <a:pt x="469582" y="411205"/>
                  </a:cubicBezTo>
                  <a:cubicBezTo>
                    <a:pt x="493395" y="476928"/>
                    <a:pt x="512445" y="544555"/>
                    <a:pt x="533400" y="611230"/>
                  </a:cubicBezTo>
                  <a:cubicBezTo>
                    <a:pt x="534352" y="615993"/>
                    <a:pt x="541020" y="617898"/>
                    <a:pt x="538163" y="626470"/>
                  </a:cubicBezTo>
                  <a:cubicBezTo>
                    <a:pt x="516255" y="619803"/>
                    <a:pt x="501015" y="602658"/>
                    <a:pt x="482917" y="590275"/>
                  </a:cubicBezTo>
                  <a:cubicBezTo>
                    <a:pt x="439102" y="559795"/>
                    <a:pt x="396240" y="527410"/>
                    <a:pt x="352425" y="496930"/>
                  </a:cubicBezTo>
                  <a:cubicBezTo>
                    <a:pt x="344805" y="492168"/>
                    <a:pt x="339090" y="480738"/>
                    <a:pt x="326707" y="488358"/>
                  </a:cubicBezTo>
                  <a:cubicBezTo>
                    <a:pt x="286702" y="508360"/>
                    <a:pt x="254317" y="538840"/>
                    <a:pt x="217170" y="563605"/>
                  </a:cubicBezTo>
                  <a:cubicBezTo>
                    <a:pt x="186690" y="583608"/>
                    <a:pt x="159067" y="606468"/>
                    <a:pt x="124777" y="624565"/>
                  </a:cubicBezTo>
                  <a:cubicBezTo>
                    <a:pt x="133350" y="598848"/>
                    <a:pt x="140970" y="572178"/>
                    <a:pt x="149542" y="546460"/>
                  </a:cubicBezTo>
                  <a:cubicBezTo>
                    <a:pt x="164782" y="500740"/>
                    <a:pt x="178117" y="455020"/>
                    <a:pt x="194310" y="409300"/>
                  </a:cubicBezTo>
                  <a:cubicBezTo>
                    <a:pt x="200977" y="391203"/>
                    <a:pt x="195263" y="380725"/>
                    <a:pt x="180975" y="371200"/>
                  </a:cubicBezTo>
                  <a:cubicBezTo>
                    <a:pt x="125730" y="332148"/>
                    <a:pt x="71438" y="291190"/>
                    <a:pt x="16192" y="252138"/>
                  </a:cubicBezTo>
                  <a:cubicBezTo>
                    <a:pt x="10477" y="248328"/>
                    <a:pt x="5715" y="243565"/>
                    <a:pt x="0" y="233088"/>
                  </a:cubicBezTo>
                  <a:cubicBezTo>
                    <a:pt x="39052" y="233088"/>
                    <a:pt x="76200" y="233088"/>
                    <a:pt x="112395" y="233088"/>
                  </a:cubicBezTo>
                  <a:cubicBezTo>
                    <a:pt x="148590" y="233088"/>
                    <a:pt x="184785" y="233088"/>
                    <a:pt x="220980" y="234993"/>
                  </a:cubicBezTo>
                  <a:cubicBezTo>
                    <a:pt x="240030" y="235945"/>
                    <a:pt x="252413" y="231183"/>
                    <a:pt x="259080" y="210228"/>
                  </a:cubicBezTo>
                  <a:cubicBezTo>
                    <a:pt x="279082" y="144505"/>
                    <a:pt x="300990" y="78783"/>
                    <a:pt x="322897" y="12108"/>
                  </a:cubicBezTo>
                  <a:cubicBezTo>
                    <a:pt x="325755" y="11155"/>
                    <a:pt x="324802" y="7345"/>
                    <a:pt x="324802" y="4488"/>
                  </a:cubicBezTo>
                  <a:close/>
                </a:path>
              </a:pathLst>
            </a:custGeom>
            <a:solidFill>
              <a:srgbClr val="FCFCFD"/>
            </a:solidFill>
            <a:ln w="9525" cap="flat">
              <a:noFill/>
              <a:prstDash val="solid"/>
              <a:miter/>
            </a:ln>
            <a:sp3d extrusionH="279400"/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52" name="TextBox 751">
            <a:extLst>
              <a:ext uri="{FF2B5EF4-FFF2-40B4-BE49-F238E27FC236}">
                <a16:creationId xmlns:a16="http://schemas.microsoft.com/office/drawing/2014/main" id="{3B73CA14-59DA-49AF-BA6C-CFF54ADD8C48}"/>
              </a:ext>
            </a:extLst>
          </p:cNvPr>
          <p:cNvSpPr txBox="1"/>
          <p:nvPr/>
        </p:nvSpPr>
        <p:spPr>
          <a:xfrm rot="21040352">
            <a:off x="3094655" y="5375018"/>
            <a:ext cx="154413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753" name="TextBox 752">
            <a:extLst>
              <a:ext uri="{FF2B5EF4-FFF2-40B4-BE49-F238E27FC236}">
                <a16:creationId xmlns:a16="http://schemas.microsoft.com/office/drawing/2014/main" id="{D6F963CC-4FAC-48E8-9B47-E5E23657573D}"/>
              </a:ext>
            </a:extLst>
          </p:cNvPr>
          <p:cNvSpPr txBox="1"/>
          <p:nvPr/>
        </p:nvSpPr>
        <p:spPr>
          <a:xfrm rot="21040352">
            <a:off x="1602692" y="5622142"/>
            <a:ext cx="154413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754" name="TextBox 753">
            <a:extLst>
              <a:ext uri="{FF2B5EF4-FFF2-40B4-BE49-F238E27FC236}">
                <a16:creationId xmlns:a16="http://schemas.microsoft.com/office/drawing/2014/main" id="{B5A8CE1F-F225-440D-8C4F-505339BF9B3A}"/>
              </a:ext>
            </a:extLst>
          </p:cNvPr>
          <p:cNvSpPr txBox="1"/>
          <p:nvPr/>
        </p:nvSpPr>
        <p:spPr>
          <a:xfrm rot="21040352">
            <a:off x="4623169" y="5176134"/>
            <a:ext cx="154413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Your Audience</a:t>
            </a:r>
          </a:p>
        </p:txBody>
      </p:sp>
      <p:sp>
        <p:nvSpPr>
          <p:cNvPr id="755" name="Freeform 21">
            <a:extLst>
              <a:ext uri="{FF2B5EF4-FFF2-40B4-BE49-F238E27FC236}">
                <a16:creationId xmlns:a16="http://schemas.microsoft.com/office/drawing/2014/main" id="{C6EE4C32-F771-4E35-8A2F-09A299F6133F}"/>
              </a:ext>
            </a:extLst>
          </p:cNvPr>
          <p:cNvSpPr/>
          <p:nvPr/>
        </p:nvSpPr>
        <p:spPr>
          <a:xfrm rot="21220506">
            <a:off x="1574930" y="4766533"/>
            <a:ext cx="900055" cy="333020"/>
          </a:xfrm>
          <a:prstGeom prst="ellipse">
            <a:avLst/>
          </a:prstGeom>
          <a:solidFill>
            <a:schemeClr val="tx1">
              <a:alpha val="27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56" name="Freeform 21">
            <a:extLst>
              <a:ext uri="{FF2B5EF4-FFF2-40B4-BE49-F238E27FC236}">
                <a16:creationId xmlns:a16="http://schemas.microsoft.com/office/drawing/2014/main" id="{682EDACD-8EEB-4C44-B76C-945769E72DD9}"/>
              </a:ext>
            </a:extLst>
          </p:cNvPr>
          <p:cNvSpPr/>
          <p:nvPr/>
        </p:nvSpPr>
        <p:spPr>
          <a:xfrm rot="21220506">
            <a:off x="4606580" y="4617284"/>
            <a:ext cx="900055" cy="333020"/>
          </a:xfrm>
          <a:prstGeom prst="ellipse">
            <a:avLst/>
          </a:prstGeom>
          <a:solidFill>
            <a:schemeClr val="tx1">
              <a:alpha val="27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57" name="Freeform: Shape 37">
            <a:extLst>
              <a:ext uri="{FF2B5EF4-FFF2-40B4-BE49-F238E27FC236}">
                <a16:creationId xmlns:a16="http://schemas.microsoft.com/office/drawing/2014/main" id="{391EE7CE-7179-42A5-B504-51454A7A850A}"/>
              </a:ext>
            </a:extLst>
          </p:cNvPr>
          <p:cNvSpPr/>
          <p:nvPr/>
        </p:nvSpPr>
        <p:spPr>
          <a:xfrm>
            <a:off x="4886156" y="4222632"/>
            <a:ext cx="389848" cy="599186"/>
          </a:xfrm>
          <a:custGeom>
            <a:avLst/>
            <a:gdLst/>
            <a:ahLst/>
            <a:cxnLst/>
            <a:rect l="l" t="t" r="r" b="b"/>
            <a:pathLst>
              <a:path w="144958" h="222796">
                <a:moveTo>
                  <a:pt x="70395" y="0"/>
                </a:moveTo>
                <a:cubicBezTo>
                  <a:pt x="90934" y="0"/>
                  <a:pt x="107404" y="6549"/>
                  <a:pt x="119806" y="19646"/>
                </a:cubicBezTo>
                <a:cubicBezTo>
                  <a:pt x="130026" y="30361"/>
                  <a:pt x="135136" y="42466"/>
                  <a:pt x="135136" y="55960"/>
                </a:cubicBezTo>
                <a:cubicBezTo>
                  <a:pt x="135136" y="75109"/>
                  <a:pt x="124668" y="90389"/>
                  <a:pt x="103733" y="101799"/>
                </a:cubicBezTo>
                <a:cubicBezTo>
                  <a:pt x="116235" y="104478"/>
                  <a:pt x="126231" y="110480"/>
                  <a:pt x="133722" y="119807"/>
                </a:cubicBezTo>
                <a:cubicBezTo>
                  <a:pt x="141213" y="129133"/>
                  <a:pt x="144958" y="140395"/>
                  <a:pt x="144958" y="153591"/>
                </a:cubicBezTo>
                <a:cubicBezTo>
                  <a:pt x="144958" y="172740"/>
                  <a:pt x="137963" y="189062"/>
                  <a:pt x="123974" y="202555"/>
                </a:cubicBezTo>
                <a:cubicBezTo>
                  <a:pt x="109984" y="216049"/>
                  <a:pt x="92571" y="222796"/>
                  <a:pt x="71735" y="222796"/>
                </a:cubicBezTo>
                <a:cubicBezTo>
                  <a:pt x="51990" y="222796"/>
                  <a:pt x="35619" y="217116"/>
                  <a:pt x="22622" y="205755"/>
                </a:cubicBezTo>
                <a:cubicBezTo>
                  <a:pt x="9624" y="194395"/>
                  <a:pt x="2083" y="179537"/>
                  <a:pt x="0" y="161181"/>
                </a:cubicBezTo>
                <a:lnTo>
                  <a:pt x="40481" y="156270"/>
                </a:lnTo>
                <a:cubicBezTo>
                  <a:pt x="41771" y="166589"/>
                  <a:pt x="45244" y="174476"/>
                  <a:pt x="50899" y="179933"/>
                </a:cubicBezTo>
                <a:cubicBezTo>
                  <a:pt x="56555" y="185390"/>
                  <a:pt x="63401" y="188119"/>
                  <a:pt x="71437" y="188119"/>
                </a:cubicBezTo>
                <a:cubicBezTo>
                  <a:pt x="80069" y="188119"/>
                  <a:pt x="87337" y="184845"/>
                  <a:pt x="93241" y="178296"/>
                </a:cubicBezTo>
                <a:cubicBezTo>
                  <a:pt x="99144" y="171748"/>
                  <a:pt x="102096" y="162917"/>
                  <a:pt x="102096" y="151805"/>
                </a:cubicBezTo>
                <a:cubicBezTo>
                  <a:pt x="102096" y="141288"/>
                  <a:pt x="99268" y="132953"/>
                  <a:pt x="93613" y="126802"/>
                </a:cubicBezTo>
                <a:cubicBezTo>
                  <a:pt x="87957" y="120650"/>
                  <a:pt x="81061" y="117574"/>
                  <a:pt x="72926" y="117574"/>
                </a:cubicBezTo>
                <a:cubicBezTo>
                  <a:pt x="67568" y="117574"/>
                  <a:pt x="61168" y="118616"/>
                  <a:pt x="53727" y="120700"/>
                </a:cubicBezTo>
                <a:lnTo>
                  <a:pt x="58340" y="86618"/>
                </a:lnTo>
                <a:cubicBezTo>
                  <a:pt x="69651" y="86916"/>
                  <a:pt x="78283" y="84460"/>
                  <a:pt x="84237" y="79251"/>
                </a:cubicBezTo>
                <a:cubicBezTo>
                  <a:pt x="90190" y="74042"/>
                  <a:pt x="93166" y="67122"/>
                  <a:pt x="93166" y="58490"/>
                </a:cubicBezTo>
                <a:cubicBezTo>
                  <a:pt x="93166" y="51147"/>
                  <a:pt x="90983" y="45294"/>
                  <a:pt x="86618" y="40928"/>
                </a:cubicBezTo>
                <a:cubicBezTo>
                  <a:pt x="82252" y="36562"/>
                  <a:pt x="76448" y="34380"/>
                  <a:pt x="69205" y="34380"/>
                </a:cubicBezTo>
                <a:cubicBezTo>
                  <a:pt x="62061" y="34380"/>
                  <a:pt x="55959" y="36860"/>
                  <a:pt x="50899" y="41821"/>
                </a:cubicBezTo>
                <a:cubicBezTo>
                  <a:pt x="45839" y="46782"/>
                  <a:pt x="42763" y="54025"/>
                  <a:pt x="41672" y="63550"/>
                </a:cubicBezTo>
                <a:lnTo>
                  <a:pt x="3125" y="57001"/>
                </a:lnTo>
                <a:cubicBezTo>
                  <a:pt x="5804" y="43805"/>
                  <a:pt x="9847" y="33263"/>
                  <a:pt x="15255" y="25375"/>
                </a:cubicBezTo>
                <a:cubicBezTo>
                  <a:pt x="20662" y="17488"/>
                  <a:pt x="28203" y="11286"/>
                  <a:pt x="37877" y="6772"/>
                </a:cubicBezTo>
                <a:cubicBezTo>
                  <a:pt x="47550" y="2257"/>
                  <a:pt x="58390" y="0"/>
                  <a:pt x="7039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scene3d>
            <a:camera prst="isometricOffAxis1Right"/>
            <a:lightRig rig="soft" dir="t"/>
          </a:scene3d>
          <a:sp3d extrusionH="165100" prstMaterial="plastic">
            <a:extrusionClr>
              <a:schemeClr val="accent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758" name="Freeform: Shape 36">
            <a:extLst>
              <a:ext uri="{FF2B5EF4-FFF2-40B4-BE49-F238E27FC236}">
                <a16:creationId xmlns:a16="http://schemas.microsoft.com/office/drawing/2014/main" id="{2966D123-5455-41B2-9A1A-F1BD9C5834C8}"/>
              </a:ext>
            </a:extLst>
          </p:cNvPr>
          <p:cNvSpPr/>
          <p:nvPr/>
        </p:nvSpPr>
        <p:spPr>
          <a:xfrm>
            <a:off x="1843412" y="4338223"/>
            <a:ext cx="394253" cy="589177"/>
          </a:xfrm>
          <a:custGeom>
            <a:avLst/>
            <a:gdLst/>
            <a:ahLst/>
            <a:cxnLst/>
            <a:rect l="l" t="t" r="r" b="b"/>
            <a:pathLst>
              <a:path w="146596" h="219075">
                <a:moveTo>
                  <a:pt x="77391" y="0"/>
                </a:moveTo>
                <a:cubicBezTo>
                  <a:pt x="98921" y="0"/>
                  <a:pt x="115838" y="5804"/>
                  <a:pt x="128141" y="17413"/>
                </a:cubicBezTo>
                <a:cubicBezTo>
                  <a:pt x="140444" y="29022"/>
                  <a:pt x="146596" y="43458"/>
                  <a:pt x="146596" y="60722"/>
                </a:cubicBezTo>
                <a:cubicBezTo>
                  <a:pt x="146596" y="70545"/>
                  <a:pt x="144835" y="79896"/>
                  <a:pt x="141313" y="88776"/>
                </a:cubicBezTo>
                <a:cubicBezTo>
                  <a:pt x="137790" y="97656"/>
                  <a:pt x="132209" y="106958"/>
                  <a:pt x="124569" y="116681"/>
                </a:cubicBezTo>
                <a:cubicBezTo>
                  <a:pt x="119509" y="123131"/>
                  <a:pt x="110381" y="132408"/>
                  <a:pt x="97185" y="144512"/>
                </a:cubicBezTo>
                <a:cubicBezTo>
                  <a:pt x="83989" y="156617"/>
                  <a:pt x="75630" y="164654"/>
                  <a:pt x="72107" y="168622"/>
                </a:cubicBezTo>
                <a:cubicBezTo>
                  <a:pt x="68585" y="172591"/>
                  <a:pt x="65733" y="176461"/>
                  <a:pt x="63550" y="180231"/>
                </a:cubicBezTo>
                <a:lnTo>
                  <a:pt x="146596" y="180231"/>
                </a:lnTo>
                <a:lnTo>
                  <a:pt x="146596" y="219075"/>
                </a:lnTo>
                <a:lnTo>
                  <a:pt x="0" y="219075"/>
                </a:lnTo>
                <a:cubicBezTo>
                  <a:pt x="1588" y="204391"/>
                  <a:pt x="6350" y="190475"/>
                  <a:pt x="14288" y="177329"/>
                </a:cubicBezTo>
                <a:cubicBezTo>
                  <a:pt x="22225" y="164182"/>
                  <a:pt x="37902" y="146745"/>
                  <a:pt x="61317" y="125016"/>
                </a:cubicBezTo>
                <a:cubicBezTo>
                  <a:pt x="80169" y="107454"/>
                  <a:pt x="91728" y="95548"/>
                  <a:pt x="95994" y="89297"/>
                </a:cubicBezTo>
                <a:cubicBezTo>
                  <a:pt x="101749" y="80665"/>
                  <a:pt x="104626" y="72132"/>
                  <a:pt x="104626" y="63699"/>
                </a:cubicBezTo>
                <a:cubicBezTo>
                  <a:pt x="104626" y="54372"/>
                  <a:pt x="102121" y="47203"/>
                  <a:pt x="97111" y="42193"/>
                </a:cubicBezTo>
                <a:cubicBezTo>
                  <a:pt x="92100" y="37182"/>
                  <a:pt x="85179" y="34677"/>
                  <a:pt x="76349" y="34677"/>
                </a:cubicBezTo>
                <a:cubicBezTo>
                  <a:pt x="67618" y="34677"/>
                  <a:pt x="60673" y="37306"/>
                  <a:pt x="55513" y="42565"/>
                </a:cubicBezTo>
                <a:cubicBezTo>
                  <a:pt x="50354" y="47824"/>
                  <a:pt x="47377" y="56555"/>
                  <a:pt x="46583" y="68759"/>
                </a:cubicBezTo>
                <a:lnTo>
                  <a:pt x="4912" y="64592"/>
                </a:lnTo>
                <a:cubicBezTo>
                  <a:pt x="7392" y="41573"/>
                  <a:pt x="15181" y="25053"/>
                  <a:pt x="28278" y="15032"/>
                </a:cubicBezTo>
                <a:cubicBezTo>
                  <a:pt x="41375" y="5011"/>
                  <a:pt x="57746" y="0"/>
                  <a:pt x="7739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scene3d>
            <a:camera prst="isometricOffAxis1Right"/>
            <a:lightRig rig="soft" dir="t"/>
          </a:scene3d>
          <a:sp3d extrusionH="165100" prstMaterial="plastic">
            <a:extrusionClr>
              <a:schemeClr val="accent3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759" name="Rounded Rectangle 3">
            <a:extLst>
              <a:ext uri="{FF2B5EF4-FFF2-40B4-BE49-F238E27FC236}">
                <a16:creationId xmlns:a16="http://schemas.microsoft.com/office/drawing/2014/main" id="{37CF7866-577D-4BC4-9AC8-C0BB13C7A962}"/>
              </a:ext>
            </a:extLst>
          </p:cNvPr>
          <p:cNvSpPr/>
          <p:nvPr/>
        </p:nvSpPr>
        <p:spPr>
          <a:xfrm>
            <a:off x="7173691" y="1933575"/>
            <a:ext cx="4427758" cy="1280655"/>
          </a:xfrm>
          <a:prstGeom prst="roundRect">
            <a:avLst/>
          </a:prstGeom>
          <a:gradFill flip="none" rotWithShape="1">
            <a:gsLst>
              <a:gs pos="0">
                <a:schemeClr val="accent1"/>
              </a:gs>
              <a:gs pos="0">
                <a:schemeClr val="accent1"/>
              </a:gs>
              <a:gs pos="9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60" name="Rounded Rectangle 5">
            <a:extLst>
              <a:ext uri="{FF2B5EF4-FFF2-40B4-BE49-F238E27FC236}">
                <a16:creationId xmlns:a16="http://schemas.microsoft.com/office/drawing/2014/main" id="{49DC76E8-97DE-4372-BB59-3DD9A926F8C4}"/>
              </a:ext>
            </a:extLst>
          </p:cNvPr>
          <p:cNvSpPr/>
          <p:nvPr/>
        </p:nvSpPr>
        <p:spPr>
          <a:xfrm>
            <a:off x="7173691" y="4864196"/>
            <a:ext cx="4427758" cy="1280655"/>
          </a:xfrm>
          <a:prstGeom prst="roundRect">
            <a:avLst/>
          </a:prstGeom>
          <a:gradFill flip="none" rotWithShape="1">
            <a:gsLst>
              <a:gs pos="0">
                <a:schemeClr val="accent2"/>
              </a:gs>
              <a:gs pos="0">
                <a:schemeClr val="accent2">
                  <a:lumMod val="90000"/>
                  <a:lumOff val="10000"/>
                </a:schemeClr>
              </a:gs>
              <a:gs pos="91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761" name="Group 60">
            <a:extLst>
              <a:ext uri="{FF2B5EF4-FFF2-40B4-BE49-F238E27FC236}">
                <a16:creationId xmlns:a16="http://schemas.microsoft.com/office/drawing/2014/main" id="{E8B41697-7088-4DF4-A959-10CD1BF9925D}"/>
              </a:ext>
            </a:extLst>
          </p:cNvPr>
          <p:cNvGrpSpPr/>
          <p:nvPr/>
        </p:nvGrpSpPr>
        <p:grpSpPr>
          <a:xfrm>
            <a:off x="7766459" y="2033995"/>
            <a:ext cx="1878960" cy="1079815"/>
            <a:chOff x="6210998" y="1433695"/>
            <a:chExt cx="2688349" cy="1079815"/>
          </a:xfrm>
        </p:grpSpPr>
        <p:sp>
          <p:nvSpPr>
            <p:cNvPr id="762" name="TextBox 761">
              <a:extLst>
                <a:ext uri="{FF2B5EF4-FFF2-40B4-BE49-F238E27FC236}">
                  <a16:creationId xmlns:a16="http://schemas.microsoft.com/office/drawing/2014/main" id="{94C694DD-E272-4859-97AF-F1FC7D9234CA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63" name="TextBox 762">
              <a:extLst>
                <a:ext uri="{FF2B5EF4-FFF2-40B4-BE49-F238E27FC236}">
                  <a16:creationId xmlns:a16="http://schemas.microsoft.com/office/drawing/2014/main" id="{5D8ECD3F-9F36-4CF8-80B1-EE56A3A7760C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64" name="Group 66">
            <a:extLst>
              <a:ext uri="{FF2B5EF4-FFF2-40B4-BE49-F238E27FC236}">
                <a16:creationId xmlns:a16="http://schemas.microsoft.com/office/drawing/2014/main" id="{6BCFDD4F-0056-4472-AF3F-FE0E3FF40354}"/>
              </a:ext>
            </a:extLst>
          </p:cNvPr>
          <p:cNvGrpSpPr/>
          <p:nvPr/>
        </p:nvGrpSpPr>
        <p:grpSpPr>
          <a:xfrm>
            <a:off x="7766459" y="4964616"/>
            <a:ext cx="1878960" cy="1079815"/>
            <a:chOff x="6210998" y="1433695"/>
            <a:chExt cx="2688349" cy="1079815"/>
          </a:xfrm>
        </p:grpSpPr>
        <p:sp>
          <p:nvSpPr>
            <p:cNvPr id="765" name="TextBox 764">
              <a:extLst>
                <a:ext uri="{FF2B5EF4-FFF2-40B4-BE49-F238E27FC236}">
                  <a16:creationId xmlns:a16="http://schemas.microsoft.com/office/drawing/2014/main" id="{2F8878C2-4183-41EA-B33E-626A7DFB0C0F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66" name="TextBox 765">
              <a:extLst>
                <a:ext uri="{FF2B5EF4-FFF2-40B4-BE49-F238E27FC236}">
                  <a16:creationId xmlns:a16="http://schemas.microsoft.com/office/drawing/2014/main" id="{5563E8A7-E74F-4ECC-BD39-D12FDF950FCD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767" name="Rounded Rectangle 4">
            <a:extLst>
              <a:ext uri="{FF2B5EF4-FFF2-40B4-BE49-F238E27FC236}">
                <a16:creationId xmlns:a16="http://schemas.microsoft.com/office/drawing/2014/main" id="{A1C4CAEB-DDB6-413E-9357-9B2385612902}"/>
              </a:ext>
            </a:extLst>
          </p:cNvPr>
          <p:cNvSpPr/>
          <p:nvPr/>
        </p:nvSpPr>
        <p:spPr>
          <a:xfrm>
            <a:off x="7173691" y="3398885"/>
            <a:ext cx="4427758" cy="1280655"/>
          </a:xfrm>
          <a:prstGeom prst="roundRect">
            <a:avLst/>
          </a:prstGeom>
          <a:gradFill>
            <a:gsLst>
              <a:gs pos="0">
                <a:schemeClr val="accent3"/>
              </a:gs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  <a:gs pos="93000">
                <a:schemeClr val="accent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768" name="Group 63">
            <a:extLst>
              <a:ext uri="{FF2B5EF4-FFF2-40B4-BE49-F238E27FC236}">
                <a16:creationId xmlns:a16="http://schemas.microsoft.com/office/drawing/2014/main" id="{B7188E62-1314-4741-B4BA-A8E183DED845}"/>
              </a:ext>
            </a:extLst>
          </p:cNvPr>
          <p:cNvGrpSpPr/>
          <p:nvPr/>
        </p:nvGrpSpPr>
        <p:grpSpPr>
          <a:xfrm>
            <a:off x="7766459" y="3499305"/>
            <a:ext cx="1878960" cy="1079815"/>
            <a:chOff x="6210998" y="1433695"/>
            <a:chExt cx="2688349" cy="1079815"/>
          </a:xfrm>
        </p:grpSpPr>
        <p:sp>
          <p:nvSpPr>
            <p:cNvPr id="769" name="TextBox 768">
              <a:extLst>
                <a:ext uri="{FF2B5EF4-FFF2-40B4-BE49-F238E27FC236}">
                  <a16:creationId xmlns:a16="http://schemas.microsoft.com/office/drawing/2014/main" id="{06C81A3E-8B5D-4540-8925-E82D0A5309C7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70" name="TextBox 769">
              <a:extLst>
                <a:ext uri="{FF2B5EF4-FFF2-40B4-BE49-F238E27FC236}">
                  <a16:creationId xmlns:a16="http://schemas.microsoft.com/office/drawing/2014/main" id="{FB9AE210-25B1-4193-B048-4D6A1FDAD2A5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771" name="Rectangle 13">
            <a:extLst>
              <a:ext uri="{FF2B5EF4-FFF2-40B4-BE49-F238E27FC236}">
                <a16:creationId xmlns:a16="http://schemas.microsoft.com/office/drawing/2014/main" id="{435B3796-079C-47CC-A019-06853E81A75C}"/>
              </a:ext>
            </a:extLst>
          </p:cNvPr>
          <p:cNvSpPr/>
          <p:nvPr/>
        </p:nvSpPr>
        <p:spPr>
          <a:xfrm rot="21493314">
            <a:off x="6733133" y="2033380"/>
            <a:ext cx="685743" cy="1282006"/>
          </a:xfrm>
          <a:custGeom>
            <a:avLst/>
            <a:gdLst/>
            <a:ahLst/>
            <a:cxnLst/>
            <a:rect l="l" t="t" r="r" b="b"/>
            <a:pathLst>
              <a:path w="935822" h="1749532">
                <a:moveTo>
                  <a:pt x="359759" y="0"/>
                </a:moveTo>
                <a:lnTo>
                  <a:pt x="719799" y="0"/>
                </a:lnTo>
                <a:lnTo>
                  <a:pt x="719799" y="1389492"/>
                </a:lnTo>
                <a:lnTo>
                  <a:pt x="935822" y="1389492"/>
                </a:lnTo>
                <a:lnTo>
                  <a:pt x="935822" y="1749532"/>
                </a:lnTo>
                <a:lnTo>
                  <a:pt x="143734" y="1749532"/>
                </a:lnTo>
                <a:lnTo>
                  <a:pt x="143734" y="1389492"/>
                </a:lnTo>
                <a:lnTo>
                  <a:pt x="359759" y="1389492"/>
                </a:lnTo>
                <a:lnTo>
                  <a:pt x="359759" y="440700"/>
                </a:lnTo>
                <a:lnTo>
                  <a:pt x="200351" y="547463"/>
                </a:lnTo>
                <a:lnTo>
                  <a:pt x="0" y="248317"/>
                </a:lnTo>
                <a:lnTo>
                  <a:pt x="359759" y="737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>
                  <a:lumMod val="80000"/>
                  <a:lumOff val="20000"/>
                </a:schemeClr>
              </a:gs>
            </a:gsLst>
            <a:lin ang="81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soft" dir="t"/>
          </a:scene3d>
          <a:sp3d extrusionH="165100" prstMaterial="plastic">
            <a:extrusionClr>
              <a:schemeClr val="accent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772" name="Freeform: Shape 37">
            <a:extLst>
              <a:ext uri="{FF2B5EF4-FFF2-40B4-BE49-F238E27FC236}">
                <a16:creationId xmlns:a16="http://schemas.microsoft.com/office/drawing/2014/main" id="{95425B6B-F7B3-4A94-9B03-C33590247F94}"/>
              </a:ext>
            </a:extLst>
          </p:cNvPr>
          <p:cNvSpPr/>
          <p:nvPr/>
        </p:nvSpPr>
        <p:spPr>
          <a:xfrm>
            <a:off x="6643676" y="4902409"/>
            <a:ext cx="864656" cy="1328953"/>
          </a:xfrm>
          <a:custGeom>
            <a:avLst/>
            <a:gdLst/>
            <a:ahLst/>
            <a:cxnLst/>
            <a:rect l="l" t="t" r="r" b="b"/>
            <a:pathLst>
              <a:path w="144958" h="222796">
                <a:moveTo>
                  <a:pt x="70395" y="0"/>
                </a:moveTo>
                <a:cubicBezTo>
                  <a:pt x="90934" y="0"/>
                  <a:pt x="107404" y="6549"/>
                  <a:pt x="119806" y="19646"/>
                </a:cubicBezTo>
                <a:cubicBezTo>
                  <a:pt x="130026" y="30361"/>
                  <a:pt x="135136" y="42466"/>
                  <a:pt x="135136" y="55960"/>
                </a:cubicBezTo>
                <a:cubicBezTo>
                  <a:pt x="135136" y="75109"/>
                  <a:pt x="124668" y="90389"/>
                  <a:pt x="103733" y="101799"/>
                </a:cubicBezTo>
                <a:cubicBezTo>
                  <a:pt x="116235" y="104478"/>
                  <a:pt x="126231" y="110480"/>
                  <a:pt x="133722" y="119807"/>
                </a:cubicBezTo>
                <a:cubicBezTo>
                  <a:pt x="141213" y="129133"/>
                  <a:pt x="144958" y="140395"/>
                  <a:pt x="144958" y="153591"/>
                </a:cubicBezTo>
                <a:cubicBezTo>
                  <a:pt x="144958" y="172740"/>
                  <a:pt x="137963" y="189062"/>
                  <a:pt x="123974" y="202555"/>
                </a:cubicBezTo>
                <a:cubicBezTo>
                  <a:pt x="109984" y="216049"/>
                  <a:pt x="92571" y="222796"/>
                  <a:pt x="71735" y="222796"/>
                </a:cubicBezTo>
                <a:cubicBezTo>
                  <a:pt x="51990" y="222796"/>
                  <a:pt x="35619" y="217116"/>
                  <a:pt x="22622" y="205755"/>
                </a:cubicBezTo>
                <a:cubicBezTo>
                  <a:pt x="9624" y="194395"/>
                  <a:pt x="2083" y="179537"/>
                  <a:pt x="0" y="161181"/>
                </a:cubicBezTo>
                <a:lnTo>
                  <a:pt x="40481" y="156270"/>
                </a:lnTo>
                <a:cubicBezTo>
                  <a:pt x="41771" y="166589"/>
                  <a:pt x="45244" y="174476"/>
                  <a:pt x="50899" y="179933"/>
                </a:cubicBezTo>
                <a:cubicBezTo>
                  <a:pt x="56555" y="185390"/>
                  <a:pt x="63401" y="188119"/>
                  <a:pt x="71437" y="188119"/>
                </a:cubicBezTo>
                <a:cubicBezTo>
                  <a:pt x="80069" y="188119"/>
                  <a:pt x="87337" y="184845"/>
                  <a:pt x="93241" y="178296"/>
                </a:cubicBezTo>
                <a:cubicBezTo>
                  <a:pt x="99144" y="171748"/>
                  <a:pt x="102096" y="162917"/>
                  <a:pt x="102096" y="151805"/>
                </a:cubicBezTo>
                <a:cubicBezTo>
                  <a:pt x="102096" y="141288"/>
                  <a:pt x="99268" y="132953"/>
                  <a:pt x="93613" y="126802"/>
                </a:cubicBezTo>
                <a:cubicBezTo>
                  <a:pt x="87957" y="120650"/>
                  <a:pt x="81061" y="117574"/>
                  <a:pt x="72926" y="117574"/>
                </a:cubicBezTo>
                <a:cubicBezTo>
                  <a:pt x="67568" y="117574"/>
                  <a:pt x="61168" y="118616"/>
                  <a:pt x="53727" y="120700"/>
                </a:cubicBezTo>
                <a:lnTo>
                  <a:pt x="58340" y="86618"/>
                </a:lnTo>
                <a:cubicBezTo>
                  <a:pt x="69651" y="86916"/>
                  <a:pt x="78283" y="84460"/>
                  <a:pt x="84237" y="79251"/>
                </a:cubicBezTo>
                <a:cubicBezTo>
                  <a:pt x="90190" y="74042"/>
                  <a:pt x="93166" y="67122"/>
                  <a:pt x="93166" y="58490"/>
                </a:cubicBezTo>
                <a:cubicBezTo>
                  <a:pt x="93166" y="51147"/>
                  <a:pt x="90983" y="45294"/>
                  <a:pt x="86618" y="40928"/>
                </a:cubicBezTo>
                <a:cubicBezTo>
                  <a:pt x="82252" y="36562"/>
                  <a:pt x="76448" y="34380"/>
                  <a:pt x="69205" y="34380"/>
                </a:cubicBezTo>
                <a:cubicBezTo>
                  <a:pt x="62061" y="34380"/>
                  <a:pt x="55959" y="36860"/>
                  <a:pt x="50899" y="41821"/>
                </a:cubicBezTo>
                <a:cubicBezTo>
                  <a:pt x="45839" y="46782"/>
                  <a:pt x="42763" y="54025"/>
                  <a:pt x="41672" y="63550"/>
                </a:cubicBezTo>
                <a:lnTo>
                  <a:pt x="3125" y="57001"/>
                </a:lnTo>
                <a:cubicBezTo>
                  <a:pt x="5804" y="43805"/>
                  <a:pt x="9847" y="33263"/>
                  <a:pt x="15255" y="25375"/>
                </a:cubicBezTo>
                <a:cubicBezTo>
                  <a:pt x="20662" y="17488"/>
                  <a:pt x="28203" y="11286"/>
                  <a:pt x="37877" y="6772"/>
                </a:cubicBezTo>
                <a:cubicBezTo>
                  <a:pt x="47550" y="2257"/>
                  <a:pt x="58390" y="0"/>
                  <a:pt x="70395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80000"/>
                  <a:lumOff val="20000"/>
                </a:schemeClr>
              </a:gs>
              <a:gs pos="0">
                <a:schemeClr val="accent2">
                  <a:lumMod val="90000"/>
                  <a:lumOff val="10000"/>
                </a:schemeClr>
              </a:gs>
              <a:gs pos="100000">
                <a:schemeClr val="accent2">
                  <a:lumMod val="80000"/>
                  <a:lumOff val="20000"/>
                </a:schemeClr>
              </a:gs>
            </a:gsLst>
            <a:lin ang="81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soft" dir="t"/>
          </a:scene3d>
          <a:sp3d extrusionH="165100" prstMaterial="plastic">
            <a:extrusionClr>
              <a:schemeClr val="accent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773" name="Freeform: Shape 36">
            <a:extLst>
              <a:ext uri="{FF2B5EF4-FFF2-40B4-BE49-F238E27FC236}">
                <a16:creationId xmlns:a16="http://schemas.microsoft.com/office/drawing/2014/main" id="{EBE4B245-3E6E-4904-ABE8-67D33CFF351F}"/>
              </a:ext>
            </a:extLst>
          </p:cNvPr>
          <p:cNvSpPr/>
          <p:nvPr/>
        </p:nvSpPr>
        <p:spPr>
          <a:xfrm>
            <a:off x="6638791" y="3466321"/>
            <a:ext cx="874426" cy="1306754"/>
          </a:xfrm>
          <a:custGeom>
            <a:avLst/>
            <a:gdLst/>
            <a:ahLst/>
            <a:cxnLst/>
            <a:rect l="l" t="t" r="r" b="b"/>
            <a:pathLst>
              <a:path w="146596" h="219075">
                <a:moveTo>
                  <a:pt x="77391" y="0"/>
                </a:moveTo>
                <a:cubicBezTo>
                  <a:pt x="98921" y="0"/>
                  <a:pt x="115838" y="5804"/>
                  <a:pt x="128141" y="17413"/>
                </a:cubicBezTo>
                <a:cubicBezTo>
                  <a:pt x="140444" y="29022"/>
                  <a:pt x="146596" y="43458"/>
                  <a:pt x="146596" y="60722"/>
                </a:cubicBezTo>
                <a:cubicBezTo>
                  <a:pt x="146596" y="70545"/>
                  <a:pt x="144835" y="79896"/>
                  <a:pt x="141313" y="88776"/>
                </a:cubicBezTo>
                <a:cubicBezTo>
                  <a:pt x="137790" y="97656"/>
                  <a:pt x="132209" y="106958"/>
                  <a:pt x="124569" y="116681"/>
                </a:cubicBezTo>
                <a:cubicBezTo>
                  <a:pt x="119509" y="123131"/>
                  <a:pt x="110381" y="132408"/>
                  <a:pt x="97185" y="144512"/>
                </a:cubicBezTo>
                <a:cubicBezTo>
                  <a:pt x="83989" y="156617"/>
                  <a:pt x="75630" y="164654"/>
                  <a:pt x="72107" y="168622"/>
                </a:cubicBezTo>
                <a:cubicBezTo>
                  <a:pt x="68585" y="172591"/>
                  <a:pt x="65733" y="176461"/>
                  <a:pt x="63550" y="180231"/>
                </a:cubicBezTo>
                <a:lnTo>
                  <a:pt x="146596" y="180231"/>
                </a:lnTo>
                <a:lnTo>
                  <a:pt x="146596" y="219075"/>
                </a:lnTo>
                <a:lnTo>
                  <a:pt x="0" y="219075"/>
                </a:lnTo>
                <a:cubicBezTo>
                  <a:pt x="1588" y="204391"/>
                  <a:pt x="6350" y="190475"/>
                  <a:pt x="14288" y="177329"/>
                </a:cubicBezTo>
                <a:cubicBezTo>
                  <a:pt x="22225" y="164182"/>
                  <a:pt x="37902" y="146745"/>
                  <a:pt x="61317" y="125016"/>
                </a:cubicBezTo>
                <a:cubicBezTo>
                  <a:pt x="80169" y="107454"/>
                  <a:pt x="91728" y="95548"/>
                  <a:pt x="95994" y="89297"/>
                </a:cubicBezTo>
                <a:cubicBezTo>
                  <a:pt x="101749" y="80665"/>
                  <a:pt x="104626" y="72132"/>
                  <a:pt x="104626" y="63699"/>
                </a:cubicBezTo>
                <a:cubicBezTo>
                  <a:pt x="104626" y="54372"/>
                  <a:pt x="102121" y="47203"/>
                  <a:pt x="97111" y="42193"/>
                </a:cubicBezTo>
                <a:cubicBezTo>
                  <a:pt x="92100" y="37182"/>
                  <a:pt x="85179" y="34677"/>
                  <a:pt x="76349" y="34677"/>
                </a:cubicBezTo>
                <a:cubicBezTo>
                  <a:pt x="67618" y="34677"/>
                  <a:pt x="60673" y="37306"/>
                  <a:pt x="55513" y="42565"/>
                </a:cubicBezTo>
                <a:cubicBezTo>
                  <a:pt x="50354" y="47824"/>
                  <a:pt x="47377" y="56555"/>
                  <a:pt x="46583" y="68759"/>
                </a:cubicBezTo>
                <a:lnTo>
                  <a:pt x="4912" y="64592"/>
                </a:lnTo>
                <a:cubicBezTo>
                  <a:pt x="7392" y="41573"/>
                  <a:pt x="15181" y="25053"/>
                  <a:pt x="28278" y="15032"/>
                </a:cubicBezTo>
                <a:cubicBezTo>
                  <a:pt x="41375" y="5011"/>
                  <a:pt x="57746" y="0"/>
                  <a:pt x="77391" y="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80000"/>
                  <a:lumOff val="20000"/>
                </a:schemeClr>
              </a:gs>
              <a:gs pos="0">
                <a:schemeClr val="accent3">
                  <a:lumMod val="90000"/>
                  <a:lumOff val="10000"/>
                </a:schemeClr>
              </a:gs>
              <a:gs pos="100000">
                <a:schemeClr val="accent3">
                  <a:lumMod val="90000"/>
                  <a:lumOff val="10000"/>
                </a:schemeClr>
              </a:gs>
            </a:gsLst>
            <a:lin ang="81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soft" dir="t"/>
          </a:scene3d>
          <a:sp3d extrusionH="165100" prstMaterial="plastic">
            <a:extrusionClr>
              <a:schemeClr val="accent3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/>
          </a:p>
        </p:txBody>
      </p:sp>
      <p:sp>
        <p:nvSpPr>
          <p:cNvPr id="774" name="TextBox 773">
            <a:extLst>
              <a:ext uri="{FF2B5EF4-FFF2-40B4-BE49-F238E27FC236}">
                <a16:creationId xmlns:a16="http://schemas.microsoft.com/office/drawing/2014/main" id="{1ACF76AD-4862-4159-B7A4-D1CC9BE00A41}"/>
              </a:ext>
            </a:extLst>
          </p:cNvPr>
          <p:cNvSpPr txBox="1"/>
          <p:nvPr/>
        </p:nvSpPr>
        <p:spPr>
          <a:xfrm>
            <a:off x="9980226" y="2158404"/>
            <a:ext cx="1516447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600" b="1" dirty="0">
                <a:solidFill>
                  <a:schemeClr val="bg1"/>
                </a:solidFill>
                <a:cs typeface="Arial" pitchFamily="34" charset="0"/>
              </a:rPr>
              <a:t>ALLPPT Layout Clean Text Slide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75" name="TextBox 774">
            <a:extLst>
              <a:ext uri="{FF2B5EF4-FFF2-40B4-BE49-F238E27FC236}">
                <a16:creationId xmlns:a16="http://schemas.microsoft.com/office/drawing/2014/main" id="{79D45A5B-AAB5-4703-8ADE-0250F16E5202}"/>
              </a:ext>
            </a:extLst>
          </p:cNvPr>
          <p:cNvSpPr txBox="1"/>
          <p:nvPr/>
        </p:nvSpPr>
        <p:spPr>
          <a:xfrm>
            <a:off x="9980226" y="3623714"/>
            <a:ext cx="1516447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600" b="1" dirty="0">
                <a:solidFill>
                  <a:schemeClr val="bg1"/>
                </a:solidFill>
                <a:cs typeface="Arial" pitchFamily="34" charset="0"/>
              </a:rPr>
              <a:t>ALLPPT Layout Clean Text Slide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76" name="TextBox 775">
            <a:extLst>
              <a:ext uri="{FF2B5EF4-FFF2-40B4-BE49-F238E27FC236}">
                <a16:creationId xmlns:a16="http://schemas.microsoft.com/office/drawing/2014/main" id="{BBD2EF70-6E6F-465B-A2D6-A1EAEA4BB802}"/>
              </a:ext>
            </a:extLst>
          </p:cNvPr>
          <p:cNvSpPr txBox="1"/>
          <p:nvPr/>
        </p:nvSpPr>
        <p:spPr>
          <a:xfrm>
            <a:off x="9980226" y="5089025"/>
            <a:ext cx="1516447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600" b="1" dirty="0">
                <a:solidFill>
                  <a:schemeClr val="bg1"/>
                </a:solidFill>
                <a:cs typeface="Arial" pitchFamily="34" charset="0"/>
              </a:rPr>
              <a:t>ALLPPT Layout Clean Text Slide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11359</TotalTime>
  <Words>107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33</cp:revision>
  <dcterms:created xsi:type="dcterms:W3CDTF">2018-02-18T19:39:47Z</dcterms:created>
  <dcterms:modified xsi:type="dcterms:W3CDTF">2022-10-31T05:21:52Z</dcterms:modified>
</cp:coreProperties>
</file>