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03" name="Group 26">
            <a:extLst>
              <a:ext uri="{FF2B5EF4-FFF2-40B4-BE49-F238E27FC236}">
                <a16:creationId xmlns:a16="http://schemas.microsoft.com/office/drawing/2014/main" id="{9548942A-80EE-436C-8297-D2B7617D81FB}"/>
              </a:ext>
            </a:extLst>
          </p:cNvPr>
          <p:cNvGrpSpPr/>
          <p:nvPr/>
        </p:nvGrpSpPr>
        <p:grpSpPr>
          <a:xfrm>
            <a:off x="635292" y="1666088"/>
            <a:ext cx="5590904" cy="4955998"/>
            <a:chOff x="448297" y="3382832"/>
            <a:chExt cx="3934575" cy="3487762"/>
          </a:xfrm>
        </p:grpSpPr>
        <p:grpSp>
          <p:nvGrpSpPr>
            <p:cNvPr id="1504" name="Graphic 55">
              <a:extLst>
                <a:ext uri="{FF2B5EF4-FFF2-40B4-BE49-F238E27FC236}">
                  <a16:creationId xmlns:a16="http://schemas.microsoft.com/office/drawing/2014/main" id="{C9C147AE-55AA-468D-A961-333022F953D8}"/>
                </a:ext>
              </a:extLst>
            </p:cNvPr>
            <p:cNvGrpSpPr/>
            <p:nvPr/>
          </p:nvGrpSpPr>
          <p:grpSpPr>
            <a:xfrm>
              <a:off x="2183368" y="3751806"/>
              <a:ext cx="2199504" cy="3118788"/>
              <a:chOff x="3351910" y="0"/>
              <a:chExt cx="5485320" cy="7777911"/>
            </a:xfrm>
          </p:grpSpPr>
          <p:sp>
            <p:nvSpPr>
              <p:cNvPr id="1517" name="Freeform: Shape 3">
                <a:extLst>
                  <a:ext uri="{FF2B5EF4-FFF2-40B4-BE49-F238E27FC236}">
                    <a16:creationId xmlns:a16="http://schemas.microsoft.com/office/drawing/2014/main" id="{07515483-63D5-4961-8023-713CA714FFA3}"/>
                  </a:ext>
                </a:extLst>
              </p:cNvPr>
              <p:cNvSpPr/>
              <p:nvPr/>
            </p:nvSpPr>
            <p:spPr>
              <a:xfrm>
                <a:off x="4542119" y="5478523"/>
                <a:ext cx="3201170" cy="2267981"/>
              </a:xfrm>
              <a:custGeom>
                <a:avLst/>
                <a:gdLst>
                  <a:gd name="connsiteX0" fmla="*/ 0 w 3201170"/>
                  <a:gd name="connsiteY0" fmla="*/ 0 h 1362524"/>
                  <a:gd name="connsiteX1" fmla="*/ 3201171 w 3201170"/>
                  <a:gd name="connsiteY1" fmla="*/ 0 h 1362524"/>
                  <a:gd name="connsiteX2" fmla="*/ 3201171 w 3201170"/>
                  <a:gd name="connsiteY2" fmla="*/ 1362525 h 1362524"/>
                  <a:gd name="connsiteX3" fmla="*/ 0 w 3201170"/>
                  <a:gd name="connsiteY3" fmla="*/ 1362525 h 1362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01170" h="1362524">
                    <a:moveTo>
                      <a:pt x="0" y="0"/>
                    </a:moveTo>
                    <a:lnTo>
                      <a:pt x="3201171" y="0"/>
                    </a:lnTo>
                    <a:lnTo>
                      <a:pt x="3201171" y="1362525"/>
                    </a:lnTo>
                    <a:lnTo>
                      <a:pt x="0" y="1362525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8" name="Freeform: Shape 4">
                <a:extLst>
                  <a:ext uri="{FF2B5EF4-FFF2-40B4-BE49-F238E27FC236}">
                    <a16:creationId xmlns:a16="http://schemas.microsoft.com/office/drawing/2014/main" id="{394587AA-DD8F-48B7-B72F-5836387337EA}"/>
                  </a:ext>
                </a:extLst>
              </p:cNvPr>
              <p:cNvSpPr/>
              <p:nvPr/>
            </p:nvSpPr>
            <p:spPr>
              <a:xfrm>
                <a:off x="5525954" y="5478864"/>
                <a:ext cx="1381188" cy="2299047"/>
              </a:xfrm>
              <a:custGeom>
                <a:avLst/>
                <a:gdLst>
                  <a:gd name="connsiteX0" fmla="*/ 0 w 1381189"/>
                  <a:gd name="connsiteY0" fmla="*/ 0 h 1381189"/>
                  <a:gd name="connsiteX1" fmla="*/ 1381189 w 1381189"/>
                  <a:gd name="connsiteY1" fmla="*/ 0 h 1381189"/>
                  <a:gd name="connsiteX2" fmla="*/ 1381189 w 1381189"/>
                  <a:gd name="connsiteY2" fmla="*/ 1381189 h 1381189"/>
                  <a:gd name="connsiteX3" fmla="*/ 0 w 1381189"/>
                  <a:gd name="connsiteY3" fmla="*/ 1381189 h 1381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1189" h="1381189">
                    <a:moveTo>
                      <a:pt x="0" y="0"/>
                    </a:moveTo>
                    <a:lnTo>
                      <a:pt x="1381189" y="0"/>
                    </a:lnTo>
                    <a:lnTo>
                      <a:pt x="1381189" y="1381189"/>
                    </a:lnTo>
                    <a:lnTo>
                      <a:pt x="0" y="1381189"/>
                    </a:lnTo>
                    <a:close/>
                  </a:path>
                </a:pathLst>
              </a:custGeom>
              <a:solidFill>
                <a:srgbClr val="313131"/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9" name="Freeform: Shape 5">
                <a:extLst>
                  <a:ext uri="{FF2B5EF4-FFF2-40B4-BE49-F238E27FC236}">
                    <a16:creationId xmlns:a16="http://schemas.microsoft.com/office/drawing/2014/main" id="{24506EF2-982A-4575-B93A-86B95990D607}"/>
                  </a:ext>
                </a:extLst>
              </p:cNvPr>
              <p:cNvSpPr/>
              <p:nvPr/>
            </p:nvSpPr>
            <p:spPr>
              <a:xfrm>
                <a:off x="3351910" y="0"/>
                <a:ext cx="5485320" cy="5488166"/>
              </a:xfrm>
              <a:custGeom>
                <a:avLst/>
                <a:gdLst>
                  <a:gd name="connsiteX0" fmla="*/ 5484293 w 5485320"/>
                  <a:gd name="connsiteY0" fmla="*/ 46834 h 5488166"/>
                  <a:gd name="connsiteX1" fmla="*/ 5438830 w 5485320"/>
                  <a:gd name="connsiteY1" fmla="*/ 771 h 5488166"/>
                  <a:gd name="connsiteX2" fmla="*/ 37192 w 5485320"/>
                  <a:gd name="connsiteY2" fmla="*/ 1 h 5488166"/>
                  <a:gd name="connsiteX3" fmla="*/ 4486 w 5485320"/>
                  <a:gd name="connsiteY3" fmla="*/ 33221 h 5488166"/>
                  <a:gd name="connsiteX4" fmla="*/ 4400 w 5485320"/>
                  <a:gd name="connsiteY4" fmla="*/ 5478866 h 5488166"/>
                  <a:gd name="connsiteX5" fmla="*/ 105601 w 5485320"/>
                  <a:gd name="connsiteY5" fmla="*/ 5487771 h 5488166"/>
                  <a:gd name="connsiteX6" fmla="*/ 5452015 w 5485320"/>
                  <a:gd name="connsiteY6" fmla="*/ 5479124 h 5488166"/>
                  <a:gd name="connsiteX7" fmla="*/ 5485320 w 5485320"/>
                  <a:gd name="connsiteY7" fmla="*/ 5446760 h 5488166"/>
                  <a:gd name="connsiteX8" fmla="*/ 5484293 w 5485320"/>
                  <a:gd name="connsiteY8" fmla="*/ 46834 h 5488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85320" h="5488166">
                    <a:moveTo>
                      <a:pt x="5484293" y="46834"/>
                    </a:moveTo>
                    <a:cubicBezTo>
                      <a:pt x="5484293" y="686"/>
                      <a:pt x="5484379" y="771"/>
                      <a:pt x="5438830" y="771"/>
                    </a:cubicBezTo>
                    <a:cubicBezTo>
                      <a:pt x="4045825" y="771"/>
                      <a:pt x="444733" y="943"/>
                      <a:pt x="37192" y="1"/>
                    </a:cubicBezTo>
                    <a:cubicBezTo>
                      <a:pt x="10650" y="-85"/>
                      <a:pt x="3801" y="7107"/>
                      <a:pt x="4486" y="33221"/>
                    </a:cubicBezTo>
                    <a:cubicBezTo>
                      <a:pt x="6284" y="104712"/>
                      <a:pt x="-6388" y="5399584"/>
                      <a:pt x="4400" y="5478866"/>
                    </a:cubicBezTo>
                    <a:cubicBezTo>
                      <a:pt x="19298" y="5491025"/>
                      <a:pt x="88819" y="5487771"/>
                      <a:pt x="105601" y="5487771"/>
                    </a:cubicBezTo>
                    <a:cubicBezTo>
                      <a:pt x="451069" y="5488028"/>
                      <a:pt x="5111427" y="5478267"/>
                      <a:pt x="5452015" y="5479124"/>
                    </a:cubicBezTo>
                    <a:cubicBezTo>
                      <a:pt x="5477529" y="5479209"/>
                      <a:pt x="5485406" y="5473644"/>
                      <a:pt x="5485320" y="5446760"/>
                    </a:cubicBezTo>
                    <a:cubicBezTo>
                      <a:pt x="5484636" y="4744179"/>
                      <a:pt x="5484550" y="1144199"/>
                      <a:pt x="5484293" y="46834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0" name="Freeform: Shape 6">
                <a:extLst>
                  <a:ext uri="{FF2B5EF4-FFF2-40B4-BE49-F238E27FC236}">
                    <a16:creationId xmlns:a16="http://schemas.microsoft.com/office/drawing/2014/main" id="{1AD27E4D-0FA2-4B08-94F6-C4B41B49242A}"/>
                  </a:ext>
                </a:extLst>
              </p:cNvPr>
              <p:cNvSpPr/>
              <p:nvPr/>
            </p:nvSpPr>
            <p:spPr>
              <a:xfrm>
                <a:off x="3774195" y="478760"/>
                <a:ext cx="4708319" cy="4103863"/>
              </a:xfrm>
              <a:custGeom>
                <a:avLst/>
                <a:gdLst>
                  <a:gd name="connsiteX0" fmla="*/ 4707806 w 4708319"/>
                  <a:gd name="connsiteY0" fmla="*/ 29040 h 4103863"/>
                  <a:gd name="connsiteX1" fmla="*/ 4687600 w 4708319"/>
                  <a:gd name="connsiteY1" fmla="*/ 358 h 4103863"/>
                  <a:gd name="connsiteX2" fmla="*/ 4271839 w 4708319"/>
                  <a:gd name="connsiteY2" fmla="*/ 443 h 4103863"/>
                  <a:gd name="connsiteX3" fmla="*/ 4251205 w 4708319"/>
                  <a:gd name="connsiteY3" fmla="*/ 20992 h 4103863"/>
                  <a:gd name="connsiteX4" fmla="*/ 4251890 w 4708319"/>
                  <a:gd name="connsiteY4" fmla="*/ 107894 h 4103863"/>
                  <a:gd name="connsiteX5" fmla="*/ 4227575 w 4708319"/>
                  <a:gd name="connsiteY5" fmla="*/ 132552 h 4103863"/>
                  <a:gd name="connsiteX6" fmla="*/ 904313 w 4708319"/>
                  <a:gd name="connsiteY6" fmla="*/ 132809 h 4103863"/>
                  <a:gd name="connsiteX7" fmla="*/ 875802 w 4708319"/>
                  <a:gd name="connsiteY7" fmla="*/ 103613 h 4103863"/>
                  <a:gd name="connsiteX8" fmla="*/ 876744 w 4708319"/>
                  <a:gd name="connsiteY8" fmla="*/ 30324 h 4103863"/>
                  <a:gd name="connsiteX9" fmla="*/ 846435 w 4708319"/>
                  <a:gd name="connsiteY9" fmla="*/ 101 h 4103863"/>
                  <a:gd name="connsiteX10" fmla="*/ 31523 w 4708319"/>
                  <a:gd name="connsiteY10" fmla="*/ 15 h 4103863"/>
                  <a:gd name="connsiteX11" fmla="*/ 787 w 4708319"/>
                  <a:gd name="connsiteY11" fmla="*/ 32122 h 4103863"/>
                  <a:gd name="connsiteX12" fmla="*/ 872 w 4708319"/>
                  <a:gd name="connsiteY12" fmla="*/ 42996 h 4103863"/>
                  <a:gd name="connsiteX13" fmla="*/ 1472 w 4708319"/>
                  <a:gd name="connsiteY13" fmla="*/ 3482869 h 4103863"/>
                  <a:gd name="connsiteX14" fmla="*/ 958 w 4708319"/>
                  <a:gd name="connsiteY14" fmla="*/ 4067297 h 4103863"/>
                  <a:gd name="connsiteX15" fmla="*/ 36061 w 4708319"/>
                  <a:gd name="connsiteY15" fmla="*/ 4102401 h 4103863"/>
                  <a:gd name="connsiteX16" fmla="*/ 4676127 w 4708319"/>
                  <a:gd name="connsiteY16" fmla="*/ 4102829 h 4103863"/>
                  <a:gd name="connsiteX17" fmla="*/ 4708320 w 4708319"/>
                  <a:gd name="connsiteY17" fmla="*/ 4070979 h 4103863"/>
                  <a:gd name="connsiteX18" fmla="*/ 4707806 w 4708319"/>
                  <a:gd name="connsiteY18" fmla="*/ 29040 h 4103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708319" h="4103863">
                    <a:moveTo>
                      <a:pt x="4707806" y="29040"/>
                    </a:moveTo>
                    <a:cubicBezTo>
                      <a:pt x="4707806" y="14827"/>
                      <a:pt x="4711488" y="187"/>
                      <a:pt x="4687600" y="358"/>
                    </a:cubicBezTo>
                    <a:cubicBezTo>
                      <a:pt x="4548985" y="1128"/>
                      <a:pt x="4410455" y="872"/>
                      <a:pt x="4271839" y="443"/>
                    </a:cubicBezTo>
                    <a:cubicBezTo>
                      <a:pt x="4256514" y="358"/>
                      <a:pt x="4250863" y="6009"/>
                      <a:pt x="4251205" y="20992"/>
                    </a:cubicBezTo>
                    <a:cubicBezTo>
                      <a:pt x="4251890" y="49931"/>
                      <a:pt x="4250435" y="78955"/>
                      <a:pt x="4251890" y="107894"/>
                    </a:cubicBezTo>
                    <a:cubicBezTo>
                      <a:pt x="4252832" y="126730"/>
                      <a:pt x="4246924" y="134607"/>
                      <a:pt x="4227575" y="132552"/>
                    </a:cubicBezTo>
                    <a:cubicBezTo>
                      <a:pt x="4215931" y="131268"/>
                      <a:pt x="1022894" y="132038"/>
                      <a:pt x="904313" y="132809"/>
                    </a:cubicBezTo>
                    <a:cubicBezTo>
                      <a:pt x="881282" y="132980"/>
                      <a:pt x="874261" y="125874"/>
                      <a:pt x="875802" y="103613"/>
                    </a:cubicBezTo>
                    <a:cubicBezTo>
                      <a:pt x="877515" y="79298"/>
                      <a:pt x="874689" y="54640"/>
                      <a:pt x="876744" y="30324"/>
                    </a:cubicBezTo>
                    <a:cubicBezTo>
                      <a:pt x="878799" y="6094"/>
                      <a:pt x="870323" y="-70"/>
                      <a:pt x="846435" y="101"/>
                    </a:cubicBezTo>
                    <a:cubicBezTo>
                      <a:pt x="672631" y="1128"/>
                      <a:pt x="129299" y="1642"/>
                      <a:pt x="31523" y="15"/>
                    </a:cubicBezTo>
                    <a:cubicBezTo>
                      <a:pt x="5667" y="-413"/>
                      <a:pt x="-2809" y="8063"/>
                      <a:pt x="787" y="32122"/>
                    </a:cubicBezTo>
                    <a:cubicBezTo>
                      <a:pt x="1300" y="35632"/>
                      <a:pt x="872" y="39314"/>
                      <a:pt x="872" y="42996"/>
                    </a:cubicBezTo>
                    <a:cubicBezTo>
                      <a:pt x="872" y="704737"/>
                      <a:pt x="1472" y="3482869"/>
                      <a:pt x="1472" y="3482869"/>
                    </a:cubicBezTo>
                    <a:cubicBezTo>
                      <a:pt x="1472" y="3482869"/>
                      <a:pt x="1129" y="3872517"/>
                      <a:pt x="958" y="4067297"/>
                    </a:cubicBezTo>
                    <a:cubicBezTo>
                      <a:pt x="958" y="4102315"/>
                      <a:pt x="958" y="4102144"/>
                      <a:pt x="36061" y="4102401"/>
                    </a:cubicBezTo>
                    <a:cubicBezTo>
                      <a:pt x="521943" y="4105654"/>
                      <a:pt x="4342303" y="4102401"/>
                      <a:pt x="4676127" y="4102829"/>
                    </a:cubicBezTo>
                    <a:cubicBezTo>
                      <a:pt x="4701042" y="4102829"/>
                      <a:pt x="4708320" y="4096322"/>
                      <a:pt x="4708320" y="4070979"/>
                    </a:cubicBezTo>
                    <a:cubicBezTo>
                      <a:pt x="4707549" y="3703421"/>
                      <a:pt x="4707892" y="234523"/>
                      <a:pt x="4707806" y="2904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1" name="Freeform: Shape 8">
                <a:extLst>
                  <a:ext uri="{FF2B5EF4-FFF2-40B4-BE49-F238E27FC236}">
                    <a16:creationId xmlns:a16="http://schemas.microsoft.com/office/drawing/2014/main" id="{E75D9A1E-434C-40A2-8075-1BB2754AFAAC}"/>
                  </a:ext>
                </a:extLst>
              </p:cNvPr>
              <p:cNvSpPr/>
              <p:nvPr/>
            </p:nvSpPr>
            <p:spPr>
              <a:xfrm>
                <a:off x="5260223" y="610456"/>
                <a:ext cx="2189402" cy="1777473"/>
              </a:xfrm>
              <a:custGeom>
                <a:avLst/>
                <a:gdLst>
                  <a:gd name="connsiteX0" fmla="*/ 98178 w 2189402"/>
                  <a:gd name="connsiteY0" fmla="*/ 0 h 1777473"/>
                  <a:gd name="connsiteX1" fmla="*/ 182854 w 2189402"/>
                  <a:gd name="connsiteY1" fmla="*/ 207709 h 1777473"/>
                  <a:gd name="connsiteX2" fmla="*/ 579179 w 2189402"/>
                  <a:gd name="connsiteY2" fmla="*/ 621415 h 1777473"/>
                  <a:gd name="connsiteX3" fmla="*/ 839629 w 2189402"/>
                  <a:gd name="connsiteY3" fmla="*/ 734003 h 1777473"/>
                  <a:gd name="connsiteX4" fmla="*/ 1200338 w 2189402"/>
                  <a:gd name="connsiteY4" fmla="*/ 759774 h 1777473"/>
                  <a:gd name="connsiteX5" fmla="*/ 1430479 w 2189402"/>
                  <a:gd name="connsiteY5" fmla="*/ 639994 h 1777473"/>
                  <a:gd name="connsiteX6" fmla="*/ 1689816 w 2189402"/>
                  <a:gd name="connsiteY6" fmla="*/ 350520 h 1777473"/>
                  <a:gd name="connsiteX7" fmla="*/ 1706340 w 2189402"/>
                  <a:gd name="connsiteY7" fmla="*/ 300605 h 1777473"/>
                  <a:gd name="connsiteX8" fmla="*/ 1706426 w 2189402"/>
                  <a:gd name="connsiteY8" fmla="*/ 1798 h 1777473"/>
                  <a:gd name="connsiteX9" fmla="*/ 1983400 w 2189402"/>
                  <a:gd name="connsiteY9" fmla="*/ 1370 h 1777473"/>
                  <a:gd name="connsiteX10" fmla="*/ 1987509 w 2189402"/>
                  <a:gd name="connsiteY10" fmla="*/ 33134 h 1777473"/>
                  <a:gd name="connsiteX11" fmla="*/ 1987595 w 2189402"/>
                  <a:gd name="connsiteY11" fmla="*/ 1104301 h 1777473"/>
                  <a:gd name="connsiteX12" fmla="*/ 2023726 w 2189402"/>
                  <a:gd name="connsiteY12" fmla="*/ 1141288 h 1777473"/>
                  <a:gd name="connsiteX13" fmla="*/ 2164824 w 2189402"/>
                  <a:gd name="connsiteY13" fmla="*/ 1140945 h 1777473"/>
                  <a:gd name="connsiteX14" fmla="*/ 2189054 w 2189402"/>
                  <a:gd name="connsiteY14" fmla="*/ 1164233 h 1777473"/>
                  <a:gd name="connsiteX15" fmla="*/ 2189397 w 2189402"/>
                  <a:gd name="connsiteY15" fmla="*/ 1510815 h 1777473"/>
                  <a:gd name="connsiteX16" fmla="*/ 2155663 w 2189402"/>
                  <a:gd name="connsiteY16" fmla="*/ 1544548 h 1777473"/>
                  <a:gd name="connsiteX17" fmla="*/ 1965677 w 2189402"/>
                  <a:gd name="connsiteY17" fmla="*/ 1543692 h 1777473"/>
                  <a:gd name="connsiteX18" fmla="*/ 1933741 w 2189402"/>
                  <a:gd name="connsiteY18" fmla="*/ 1574515 h 1777473"/>
                  <a:gd name="connsiteX19" fmla="*/ 1934426 w 2189402"/>
                  <a:gd name="connsiteY19" fmla="*/ 1672119 h 1777473"/>
                  <a:gd name="connsiteX20" fmla="*/ 1906943 w 2189402"/>
                  <a:gd name="connsiteY20" fmla="*/ 1700887 h 1777473"/>
                  <a:gd name="connsiteX21" fmla="*/ 1871069 w 2189402"/>
                  <a:gd name="connsiteY21" fmla="*/ 1743268 h 1777473"/>
                  <a:gd name="connsiteX22" fmla="*/ 1852233 w 2189402"/>
                  <a:gd name="connsiteY22" fmla="*/ 1772292 h 1777473"/>
                  <a:gd name="connsiteX23" fmla="*/ 1825007 w 2189402"/>
                  <a:gd name="connsiteY23" fmla="*/ 1772121 h 1777473"/>
                  <a:gd name="connsiteX24" fmla="*/ 1814476 w 2189402"/>
                  <a:gd name="connsiteY24" fmla="*/ 1732137 h 1777473"/>
                  <a:gd name="connsiteX25" fmla="*/ 1781855 w 2189402"/>
                  <a:gd name="connsiteY25" fmla="*/ 1700459 h 1777473"/>
                  <a:gd name="connsiteX26" fmla="*/ 1749920 w 2189402"/>
                  <a:gd name="connsiteY26" fmla="*/ 1668438 h 1777473"/>
                  <a:gd name="connsiteX27" fmla="*/ 1750776 w 2189402"/>
                  <a:gd name="connsiteY27" fmla="*/ 1568008 h 1777473"/>
                  <a:gd name="connsiteX28" fmla="*/ 1725604 w 2189402"/>
                  <a:gd name="connsiteY28" fmla="*/ 1543692 h 1777473"/>
                  <a:gd name="connsiteX29" fmla="*/ 1549060 w 2189402"/>
                  <a:gd name="connsiteY29" fmla="*/ 1544377 h 1777473"/>
                  <a:gd name="connsiteX30" fmla="*/ 1525344 w 2189402"/>
                  <a:gd name="connsiteY30" fmla="*/ 1521260 h 1777473"/>
                  <a:gd name="connsiteX31" fmla="*/ 1525258 w 2189402"/>
                  <a:gd name="connsiteY31" fmla="*/ 1164148 h 1777473"/>
                  <a:gd name="connsiteX32" fmla="*/ 1548889 w 2189402"/>
                  <a:gd name="connsiteY32" fmla="*/ 1141116 h 1777473"/>
                  <a:gd name="connsiteX33" fmla="*/ 1684679 w 2189402"/>
                  <a:gd name="connsiteY33" fmla="*/ 1141545 h 1777473"/>
                  <a:gd name="connsiteX34" fmla="*/ 1706255 w 2189402"/>
                  <a:gd name="connsiteY34" fmla="*/ 1122537 h 1777473"/>
                  <a:gd name="connsiteX35" fmla="*/ 1705655 w 2189402"/>
                  <a:gd name="connsiteY35" fmla="*/ 508828 h 1777473"/>
                  <a:gd name="connsiteX36" fmla="*/ 1703343 w 2189402"/>
                  <a:gd name="connsiteY36" fmla="*/ 495471 h 1777473"/>
                  <a:gd name="connsiteX37" fmla="*/ 1674148 w 2189402"/>
                  <a:gd name="connsiteY37" fmla="*/ 524153 h 1777473"/>
                  <a:gd name="connsiteX38" fmla="*/ 1441952 w 2189402"/>
                  <a:gd name="connsiteY38" fmla="*/ 753695 h 1777473"/>
                  <a:gd name="connsiteX39" fmla="*/ 1274226 w 2189402"/>
                  <a:gd name="connsiteY39" fmla="*/ 838799 h 1777473"/>
                  <a:gd name="connsiteX40" fmla="*/ 1039205 w 2189402"/>
                  <a:gd name="connsiteY40" fmla="*/ 868937 h 1777473"/>
                  <a:gd name="connsiteX41" fmla="*/ 887233 w 2189402"/>
                  <a:gd name="connsiteY41" fmla="*/ 844108 h 1777473"/>
                  <a:gd name="connsiteX42" fmla="*/ 585001 w 2189402"/>
                  <a:gd name="connsiteY42" fmla="*/ 735715 h 1777473"/>
                  <a:gd name="connsiteX43" fmla="*/ 258626 w 2189402"/>
                  <a:gd name="connsiteY43" fmla="*/ 492646 h 1777473"/>
                  <a:gd name="connsiteX44" fmla="*/ 48262 w 2189402"/>
                  <a:gd name="connsiteY44" fmla="*/ 151116 h 1777473"/>
                  <a:gd name="connsiteX45" fmla="*/ 2628 w 2189402"/>
                  <a:gd name="connsiteY45" fmla="*/ 26970 h 1777473"/>
                  <a:gd name="connsiteX46" fmla="*/ 4512 w 2189402"/>
                  <a:gd name="connsiteY46" fmla="*/ 1199 h 1777473"/>
                  <a:gd name="connsiteX47" fmla="*/ 11960 w 2189402"/>
                  <a:gd name="connsiteY47" fmla="*/ 1541 h 1777473"/>
                  <a:gd name="connsiteX48" fmla="*/ 73006 w 2189402"/>
                  <a:gd name="connsiteY48" fmla="*/ 1798 h 1777473"/>
                  <a:gd name="connsiteX49" fmla="*/ 98178 w 2189402"/>
                  <a:gd name="connsiteY49" fmla="*/ 0 h 177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2189402" h="1777473">
                    <a:moveTo>
                      <a:pt x="98178" y="0"/>
                    </a:moveTo>
                    <a:cubicBezTo>
                      <a:pt x="127545" y="68751"/>
                      <a:pt x="150233" y="139985"/>
                      <a:pt x="182854" y="207709"/>
                    </a:cubicBezTo>
                    <a:cubicBezTo>
                      <a:pt x="270270" y="389134"/>
                      <a:pt x="406574" y="522098"/>
                      <a:pt x="579179" y="621415"/>
                    </a:cubicBezTo>
                    <a:cubicBezTo>
                      <a:pt x="661801" y="668933"/>
                      <a:pt x="747932" y="709345"/>
                      <a:pt x="839629" y="734003"/>
                    </a:cubicBezTo>
                    <a:cubicBezTo>
                      <a:pt x="957611" y="765853"/>
                      <a:pt x="1077733" y="790340"/>
                      <a:pt x="1200338" y="759774"/>
                    </a:cubicBezTo>
                    <a:cubicBezTo>
                      <a:pt x="1286298" y="738369"/>
                      <a:pt x="1361043" y="696331"/>
                      <a:pt x="1430479" y="639994"/>
                    </a:cubicBezTo>
                    <a:cubicBezTo>
                      <a:pt x="1532964" y="556945"/>
                      <a:pt x="1608051" y="451121"/>
                      <a:pt x="1689816" y="350520"/>
                    </a:cubicBezTo>
                    <a:cubicBezTo>
                      <a:pt x="1701802" y="335708"/>
                      <a:pt x="1706426" y="319869"/>
                      <a:pt x="1706340" y="300605"/>
                    </a:cubicBezTo>
                    <a:cubicBezTo>
                      <a:pt x="1705741" y="201031"/>
                      <a:pt x="1706340" y="101457"/>
                      <a:pt x="1706426" y="1798"/>
                    </a:cubicBezTo>
                    <a:cubicBezTo>
                      <a:pt x="1798722" y="1627"/>
                      <a:pt x="1891104" y="1455"/>
                      <a:pt x="1983400" y="1370"/>
                    </a:cubicBezTo>
                    <a:cubicBezTo>
                      <a:pt x="1989393" y="11387"/>
                      <a:pt x="1987509" y="22432"/>
                      <a:pt x="1987509" y="33134"/>
                    </a:cubicBezTo>
                    <a:cubicBezTo>
                      <a:pt x="1987595" y="390161"/>
                      <a:pt x="1987595" y="747188"/>
                      <a:pt x="1987595" y="1104301"/>
                    </a:cubicBezTo>
                    <a:cubicBezTo>
                      <a:pt x="1987595" y="1141288"/>
                      <a:pt x="1987595" y="1141288"/>
                      <a:pt x="2023726" y="1141288"/>
                    </a:cubicBezTo>
                    <a:cubicBezTo>
                      <a:pt x="2070730" y="1141288"/>
                      <a:pt x="2117820" y="1141801"/>
                      <a:pt x="2164824" y="1140945"/>
                    </a:cubicBezTo>
                    <a:cubicBezTo>
                      <a:pt x="2182119" y="1140603"/>
                      <a:pt x="2189140" y="1146339"/>
                      <a:pt x="2189054" y="1164233"/>
                    </a:cubicBezTo>
                    <a:cubicBezTo>
                      <a:pt x="2188626" y="1279732"/>
                      <a:pt x="2188113" y="1395316"/>
                      <a:pt x="2189397" y="1510815"/>
                    </a:cubicBezTo>
                    <a:cubicBezTo>
                      <a:pt x="2189654" y="1536843"/>
                      <a:pt x="2182033" y="1545233"/>
                      <a:pt x="2155663" y="1544548"/>
                    </a:cubicBezTo>
                    <a:cubicBezTo>
                      <a:pt x="2092391" y="1542750"/>
                      <a:pt x="2029034" y="1544548"/>
                      <a:pt x="1965677" y="1543692"/>
                    </a:cubicBezTo>
                    <a:cubicBezTo>
                      <a:pt x="1943245" y="1543435"/>
                      <a:pt x="1932371" y="1549600"/>
                      <a:pt x="1933741" y="1574515"/>
                    </a:cubicBezTo>
                    <a:cubicBezTo>
                      <a:pt x="1935539" y="1606964"/>
                      <a:pt x="1933142" y="1639670"/>
                      <a:pt x="1934426" y="1672119"/>
                    </a:cubicBezTo>
                    <a:cubicBezTo>
                      <a:pt x="1935197" y="1692753"/>
                      <a:pt x="1929032" y="1701315"/>
                      <a:pt x="1906943" y="1700887"/>
                    </a:cubicBezTo>
                    <a:cubicBezTo>
                      <a:pt x="1868843" y="1700030"/>
                      <a:pt x="1865247" y="1704311"/>
                      <a:pt x="1871069" y="1743268"/>
                    </a:cubicBezTo>
                    <a:cubicBezTo>
                      <a:pt x="1873723" y="1760905"/>
                      <a:pt x="1872867" y="1771864"/>
                      <a:pt x="1852233" y="1772292"/>
                    </a:cubicBezTo>
                    <a:cubicBezTo>
                      <a:pt x="1843158" y="1778885"/>
                      <a:pt x="1833996" y="1779570"/>
                      <a:pt x="1825007" y="1772121"/>
                    </a:cubicBezTo>
                    <a:cubicBezTo>
                      <a:pt x="1804458" y="1763559"/>
                      <a:pt x="1813876" y="1745237"/>
                      <a:pt x="1814476" y="1732137"/>
                    </a:cubicBezTo>
                    <a:cubicBezTo>
                      <a:pt x="1815589" y="1706966"/>
                      <a:pt x="1806941" y="1696520"/>
                      <a:pt x="1781855" y="1700459"/>
                    </a:cubicBezTo>
                    <a:cubicBezTo>
                      <a:pt x="1756598" y="1704397"/>
                      <a:pt x="1748464" y="1693438"/>
                      <a:pt x="1749920" y="1668438"/>
                    </a:cubicBezTo>
                    <a:cubicBezTo>
                      <a:pt x="1751889" y="1635046"/>
                      <a:pt x="1749406" y="1601399"/>
                      <a:pt x="1750776" y="1568008"/>
                    </a:cubicBezTo>
                    <a:cubicBezTo>
                      <a:pt x="1751632" y="1548401"/>
                      <a:pt x="1744098" y="1543350"/>
                      <a:pt x="1725604" y="1543692"/>
                    </a:cubicBezTo>
                    <a:cubicBezTo>
                      <a:pt x="1666785" y="1544634"/>
                      <a:pt x="1607879" y="1543521"/>
                      <a:pt x="1549060" y="1544377"/>
                    </a:cubicBezTo>
                    <a:cubicBezTo>
                      <a:pt x="1531594" y="1544634"/>
                      <a:pt x="1525258" y="1539240"/>
                      <a:pt x="1525344" y="1521260"/>
                    </a:cubicBezTo>
                    <a:cubicBezTo>
                      <a:pt x="1525943" y="1402251"/>
                      <a:pt x="1525943" y="1283157"/>
                      <a:pt x="1525258" y="1164148"/>
                    </a:cubicBezTo>
                    <a:cubicBezTo>
                      <a:pt x="1525172" y="1146082"/>
                      <a:pt x="1531423" y="1140774"/>
                      <a:pt x="1548889" y="1141116"/>
                    </a:cubicBezTo>
                    <a:cubicBezTo>
                      <a:pt x="1594180" y="1142058"/>
                      <a:pt x="1639472" y="1141116"/>
                      <a:pt x="1684679" y="1141545"/>
                    </a:cubicBezTo>
                    <a:cubicBezTo>
                      <a:pt x="1698463" y="1141716"/>
                      <a:pt x="1706340" y="1139404"/>
                      <a:pt x="1706255" y="1122537"/>
                    </a:cubicBezTo>
                    <a:cubicBezTo>
                      <a:pt x="1705741" y="917996"/>
                      <a:pt x="1705826" y="713369"/>
                      <a:pt x="1705655" y="508828"/>
                    </a:cubicBezTo>
                    <a:cubicBezTo>
                      <a:pt x="1705655" y="505403"/>
                      <a:pt x="1704542" y="502064"/>
                      <a:pt x="1703343" y="495471"/>
                    </a:cubicBezTo>
                    <a:cubicBezTo>
                      <a:pt x="1692299" y="506173"/>
                      <a:pt x="1681682" y="513965"/>
                      <a:pt x="1674148" y="524153"/>
                    </a:cubicBezTo>
                    <a:cubicBezTo>
                      <a:pt x="1608650" y="612768"/>
                      <a:pt x="1531337" y="690167"/>
                      <a:pt x="1441952" y="753695"/>
                    </a:cubicBezTo>
                    <a:cubicBezTo>
                      <a:pt x="1391009" y="789911"/>
                      <a:pt x="1335015" y="819792"/>
                      <a:pt x="1274226" y="838799"/>
                    </a:cubicBezTo>
                    <a:cubicBezTo>
                      <a:pt x="1197512" y="862858"/>
                      <a:pt x="1119515" y="874074"/>
                      <a:pt x="1039205" y="868937"/>
                    </a:cubicBezTo>
                    <a:cubicBezTo>
                      <a:pt x="987663" y="865598"/>
                      <a:pt x="937833" y="852755"/>
                      <a:pt x="887233" y="844108"/>
                    </a:cubicBezTo>
                    <a:cubicBezTo>
                      <a:pt x="779954" y="825785"/>
                      <a:pt x="680209" y="784946"/>
                      <a:pt x="585001" y="735715"/>
                    </a:cubicBezTo>
                    <a:cubicBezTo>
                      <a:pt x="463595" y="672957"/>
                      <a:pt x="352463" y="594446"/>
                      <a:pt x="258626" y="492646"/>
                    </a:cubicBezTo>
                    <a:cubicBezTo>
                      <a:pt x="165987" y="392130"/>
                      <a:pt x="100832" y="275604"/>
                      <a:pt x="48262" y="151116"/>
                    </a:cubicBezTo>
                    <a:cubicBezTo>
                      <a:pt x="31139" y="110533"/>
                      <a:pt x="17782" y="68409"/>
                      <a:pt x="2628" y="26970"/>
                    </a:cubicBezTo>
                    <a:cubicBezTo>
                      <a:pt x="-626" y="18151"/>
                      <a:pt x="-1739" y="9418"/>
                      <a:pt x="4512" y="1199"/>
                    </a:cubicBezTo>
                    <a:cubicBezTo>
                      <a:pt x="6994" y="1284"/>
                      <a:pt x="9477" y="1370"/>
                      <a:pt x="11960" y="1541"/>
                    </a:cubicBezTo>
                    <a:cubicBezTo>
                      <a:pt x="32337" y="3853"/>
                      <a:pt x="52714" y="3425"/>
                      <a:pt x="73006" y="1798"/>
                    </a:cubicBezTo>
                    <a:cubicBezTo>
                      <a:pt x="81568" y="1199"/>
                      <a:pt x="89873" y="599"/>
                      <a:pt x="98178" y="0"/>
                    </a:cubicBezTo>
                    <a:close/>
                  </a:path>
                </a:pathLst>
              </a:custGeom>
              <a:solidFill>
                <a:srgbClr val="FBF399"/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2" name="Freeform: Shape 9">
                <a:extLst>
                  <a:ext uri="{FF2B5EF4-FFF2-40B4-BE49-F238E27FC236}">
                    <a16:creationId xmlns:a16="http://schemas.microsoft.com/office/drawing/2014/main" id="{2F11CABB-3C3D-47CA-86B7-E4AE3416C5D7}"/>
                  </a:ext>
                </a:extLst>
              </p:cNvPr>
              <p:cNvSpPr/>
              <p:nvPr/>
            </p:nvSpPr>
            <p:spPr>
              <a:xfrm>
                <a:off x="3656657" y="4902311"/>
                <a:ext cx="407887" cy="321256"/>
              </a:xfrm>
              <a:custGeom>
                <a:avLst/>
                <a:gdLst>
                  <a:gd name="connsiteX0" fmla="*/ 206169 w 407887"/>
                  <a:gd name="connsiteY0" fmla="*/ 320899 h 321256"/>
                  <a:gd name="connsiteX1" fmla="*/ 29624 w 407887"/>
                  <a:gd name="connsiteY1" fmla="*/ 321241 h 321256"/>
                  <a:gd name="connsiteX2" fmla="*/ 1 w 407887"/>
                  <a:gd name="connsiteY2" fmla="*/ 292901 h 321256"/>
                  <a:gd name="connsiteX3" fmla="*/ 86 w 407887"/>
                  <a:gd name="connsiteY3" fmla="*/ 26886 h 321256"/>
                  <a:gd name="connsiteX4" fmla="*/ 28255 w 407887"/>
                  <a:gd name="connsiteY4" fmla="*/ 3 h 321256"/>
                  <a:gd name="connsiteX5" fmla="*/ 383997 w 407887"/>
                  <a:gd name="connsiteY5" fmla="*/ 3 h 321256"/>
                  <a:gd name="connsiteX6" fmla="*/ 407885 w 407887"/>
                  <a:gd name="connsiteY6" fmla="*/ 22863 h 321256"/>
                  <a:gd name="connsiteX7" fmla="*/ 407885 w 407887"/>
                  <a:gd name="connsiteY7" fmla="*/ 299751 h 321256"/>
                  <a:gd name="connsiteX8" fmla="*/ 385367 w 407887"/>
                  <a:gd name="connsiteY8" fmla="*/ 321156 h 321256"/>
                  <a:gd name="connsiteX9" fmla="*/ 206169 w 407887"/>
                  <a:gd name="connsiteY9" fmla="*/ 320899 h 321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07887" h="321256">
                    <a:moveTo>
                      <a:pt x="206169" y="320899"/>
                    </a:moveTo>
                    <a:cubicBezTo>
                      <a:pt x="147349" y="320899"/>
                      <a:pt x="88444" y="320214"/>
                      <a:pt x="29624" y="321241"/>
                    </a:cubicBezTo>
                    <a:cubicBezTo>
                      <a:pt x="8391" y="321669"/>
                      <a:pt x="-85" y="313364"/>
                      <a:pt x="1" y="292901"/>
                    </a:cubicBezTo>
                    <a:cubicBezTo>
                      <a:pt x="172" y="204201"/>
                      <a:pt x="86" y="115501"/>
                      <a:pt x="86" y="26886"/>
                    </a:cubicBezTo>
                    <a:cubicBezTo>
                      <a:pt x="86" y="7965"/>
                      <a:pt x="8220" y="-169"/>
                      <a:pt x="28255" y="3"/>
                    </a:cubicBezTo>
                    <a:cubicBezTo>
                      <a:pt x="146835" y="687"/>
                      <a:pt x="265416" y="602"/>
                      <a:pt x="383997" y="3"/>
                    </a:cubicBezTo>
                    <a:cubicBezTo>
                      <a:pt x="401121" y="-83"/>
                      <a:pt x="408056" y="4540"/>
                      <a:pt x="407885" y="22863"/>
                    </a:cubicBezTo>
                    <a:cubicBezTo>
                      <a:pt x="407200" y="115159"/>
                      <a:pt x="407200" y="207455"/>
                      <a:pt x="407885" y="299751"/>
                    </a:cubicBezTo>
                    <a:cubicBezTo>
                      <a:pt x="407970" y="316875"/>
                      <a:pt x="401206" y="321327"/>
                      <a:pt x="385367" y="321156"/>
                    </a:cubicBezTo>
                    <a:cubicBezTo>
                      <a:pt x="325606" y="320556"/>
                      <a:pt x="265844" y="320899"/>
                      <a:pt x="206169" y="320899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3" name="Freeform: Shape 10">
                <a:extLst>
                  <a:ext uri="{FF2B5EF4-FFF2-40B4-BE49-F238E27FC236}">
                    <a16:creationId xmlns:a16="http://schemas.microsoft.com/office/drawing/2014/main" id="{6BE37A99-ECD3-4A99-995C-80BADABFF375}"/>
                  </a:ext>
                </a:extLst>
              </p:cNvPr>
              <p:cNvSpPr/>
              <p:nvPr/>
            </p:nvSpPr>
            <p:spPr>
              <a:xfrm>
                <a:off x="5272269" y="611997"/>
                <a:ext cx="61131" cy="3962"/>
              </a:xfrm>
              <a:custGeom>
                <a:avLst/>
                <a:gdLst>
                  <a:gd name="connsiteX0" fmla="*/ 61131 w 61131"/>
                  <a:gd name="connsiteY0" fmla="*/ 257 h 3962"/>
                  <a:gd name="connsiteX1" fmla="*/ 0 w 61131"/>
                  <a:gd name="connsiteY1" fmla="*/ 0 h 3962"/>
                  <a:gd name="connsiteX2" fmla="*/ 61131 w 61131"/>
                  <a:gd name="connsiteY2" fmla="*/ 257 h 3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131" h="3962">
                    <a:moveTo>
                      <a:pt x="61131" y="257"/>
                    </a:moveTo>
                    <a:cubicBezTo>
                      <a:pt x="40754" y="6164"/>
                      <a:pt x="20377" y="4195"/>
                      <a:pt x="0" y="0"/>
                    </a:cubicBezTo>
                    <a:cubicBezTo>
                      <a:pt x="20463" y="86"/>
                      <a:pt x="40840" y="171"/>
                      <a:pt x="61131" y="257"/>
                    </a:cubicBezTo>
                    <a:close/>
                  </a:path>
                </a:pathLst>
              </a:custGeom>
              <a:solidFill>
                <a:srgbClr val="92968E"/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4" name="Freeform: Shape 11">
                <a:extLst>
                  <a:ext uri="{FF2B5EF4-FFF2-40B4-BE49-F238E27FC236}">
                    <a16:creationId xmlns:a16="http://schemas.microsoft.com/office/drawing/2014/main" id="{F6397F1F-887A-4727-868B-7A0098548DF9}"/>
                  </a:ext>
                </a:extLst>
              </p:cNvPr>
              <p:cNvSpPr/>
              <p:nvPr/>
            </p:nvSpPr>
            <p:spPr>
              <a:xfrm>
                <a:off x="4431605" y="3237455"/>
                <a:ext cx="3334018" cy="1344818"/>
              </a:xfrm>
              <a:custGeom>
                <a:avLst/>
                <a:gdLst>
                  <a:gd name="connsiteX0" fmla="*/ 2457474 w 3334018"/>
                  <a:gd name="connsiteY0" fmla="*/ 1343534 h 1344818"/>
                  <a:gd name="connsiteX1" fmla="*/ 1104453 w 3334018"/>
                  <a:gd name="connsiteY1" fmla="*/ 1344819 h 1344818"/>
                  <a:gd name="connsiteX2" fmla="*/ 1061987 w 3334018"/>
                  <a:gd name="connsiteY2" fmla="*/ 1302266 h 1344818"/>
                  <a:gd name="connsiteX3" fmla="*/ 1061816 w 3334018"/>
                  <a:gd name="connsiteY3" fmla="*/ 299937 h 1344818"/>
                  <a:gd name="connsiteX4" fmla="*/ 1024572 w 3334018"/>
                  <a:gd name="connsiteY4" fmla="*/ 263206 h 1344818"/>
                  <a:gd name="connsiteX5" fmla="*/ 43732 w 3334018"/>
                  <a:gd name="connsiteY5" fmla="*/ 263549 h 1344818"/>
                  <a:gd name="connsiteX6" fmla="*/ 2636 w 3334018"/>
                  <a:gd name="connsiteY6" fmla="*/ 221767 h 1344818"/>
                  <a:gd name="connsiteX7" fmla="*/ 2293 w 3334018"/>
                  <a:gd name="connsiteY7" fmla="*/ 99591 h 1344818"/>
                  <a:gd name="connsiteX8" fmla="*/ 7259 w 3334018"/>
                  <a:gd name="connsiteY8" fmla="*/ 84094 h 1344818"/>
                  <a:gd name="connsiteX9" fmla="*/ 115908 w 3334018"/>
                  <a:gd name="connsiteY9" fmla="*/ 4726 h 1344818"/>
                  <a:gd name="connsiteX10" fmla="*/ 132604 w 3334018"/>
                  <a:gd name="connsiteY10" fmla="*/ 3099 h 1344818"/>
                  <a:gd name="connsiteX11" fmla="*/ 3294219 w 3334018"/>
                  <a:gd name="connsiteY11" fmla="*/ 3356 h 1344818"/>
                  <a:gd name="connsiteX12" fmla="*/ 3333860 w 3334018"/>
                  <a:gd name="connsiteY12" fmla="*/ 42740 h 1344818"/>
                  <a:gd name="connsiteX13" fmla="*/ 3333945 w 3334018"/>
                  <a:gd name="connsiteY13" fmla="*/ 227418 h 1344818"/>
                  <a:gd name="connsiteX14" fmla="*/ 3298757 w 3334018"/>
                  <a:gd name="connsiteY14" fmla="*/ 263206 h 1344818"/>
                  <a:gd name="connsiteX15" fmla="*/ 2494718 w 3334018"/>
                  <a:gd name="connsiteY15" fmla="*/ 263292 h 1344818"/>
                  <a:gd name="connsiteX16" fmla="*/ 2459015 w 3334018"/>
                  <a:gd name="connsiteY16" fmla="*/ 298310 h 1344818"/>
                  <a:gd name="connsiteX17" fmla="*/ 2458844 w 3334018"/>
                  <a:gd name="connsiteY17" fmla="*/ 1311171 h 1344818"/>
                  <a:gd name="connsiteX18" fmla="*/ 2457474 w 3334018"/>
                  <a:gd name="connsiteY18" fmla="*/ 1343534 h 1344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334018" h="1344818">
                    <a:moveTo>
                      <a:pt x="2457474" y="1343534"/>
                    </a:moveTo>
                    <a:cubicBezTo>
                      <a:pt x="2347883" y="1343962"/>
                      <a:pt x="1445898" y="1344819"/>
                      <a:pt x="1104453" y="1344819"/>
                    </a:cubicBezTo>
                    <a:cubicBezTo>
                      <a:pt x="1061730" y="1344819"/>
                      <a:pt x="1061987" y="1344904"/>
                      <a:pt x="1061987" y="1302266"/>
                    </a:cubicBezTo>
                    <a:cubicBezTo>
                      <a:pt x="1062072" y="1018871"/>
                      <a:pt x="1062415" y="350622"/>
                      <a:pt x="1061816" y="299937"/>
                    </a:cubicBezTo>
                    <a:cubicBezTo>
                      <a:pt x="1061473" y="265775"/>
                      <a:pt x="1058305" y="263206"/>
                      <a:pt x="1024572" y="263206"/>
                    </a:cubicBezTo>
                    <a:cubicBezTo>
                      <a:pt x="697597" y="263292"/>
                      <a:pt x="370622" y="263463"/>
                      <a:pt x="43732" y="263549"/>
                    </a:cubicBezTo>
                    <a:cubicBezTo>
                      <a:pt x="4348" y="263549"/>
                      <a:pt x="2636" y="261665"/>
                      <a:pt x="2636" y="221767"/>
                    </a:cubicBezTo>
                    <a:cubicBezTo>
                      <a:pt x="2636" y="181013"/>
                      <a:pt x="2379" y="140259"/>
                      <a:pt x="2293" y="99591"/>
                    </a:cubicBezTo>
                    <a:cubicBezTo>
                      <a:pt x="-3101" y="92227"/>
                      <a:pt x="2036" y="87775"/>
                      <a:pt x="7259" y="84094"/>
                    </a:cubicBezTo>
                    <a:cubicBezTo>
                      <a:pt x="43989" y="58323"/>
                      <a:pt x="78322" y="29384"/>
                      <a:pt x="115908" y="4726"/>
                    </a:cubicBezTo>
                    <a:cubicBezTo>
                      <a:pt x="121131" y="1301"/>
                      <a:pt x="126354" y="-3065"/>
                      <a:pt x="132604" y="3099"/>
                    </a:cubicBezTo>
                    <a:cubicBezTo>
                      <a:pt x="684925" y="3185"/>
                      <a:pt x="2792669" y="3356"/>
                      <a:pt x="3294219" y="3356"/>
                    </a:cubicBezTo>
                    <a:cubicBezTo>
                      <a:pt x="3333175" y="3356"/>
                      <a:pt x="3333774" y="3955"/>
                      <a:pt x="3333860" y="42740"/>
                    </a:cubicBezTo>
                    <a:cubicBezTo>
                      <a:pt x="3333945" y="104300"/>
                      <a:pt x="3334117" y="165859"/>
                      <a:pt x="3333945" y="227418"/>
                    </a:cubicBezTo>
                    <a:cubicBezTo>
                      <a:pt x="3333860" y="260980"/>
                      <a:pt x="3331548" y="263206"/>
                      <a:pt x="3298757" y="263206"/>
                    </a:cubicBezTo>
                    <a:cubicBezTo>
                      <a:pt x="3030772" y="263206"/>
                      <a:pt x="2762788" y="263292"/>
                      <a:pt x="2494718" y="263292"/>
                    </a:cubicBezTo>
                    <a:cubicBezTo>
                      <a:pt x="2459101" y="263292"/>
                      <a:pt x="2459015" y="263292"/>
                      <a:pt x="2459015" y="298310"/>
                    </a:cubicBezTo>
                    <a:cubicBezTo>
                      <a:pt x="2458930" y="635902"/>
                      <a:pt x="2458930" y="973579"/>
                      <a:pt x="2458844" y="1311171"/>
                    </a:cubicBezTo>
                    <a:cubicBezTo>
                      <a:pt x="2458844" y="1321873"/>
                      <a:pt x="2457902" y="1332661"/>
                      <a:pt x="2457474" y="1343534"/>
                    </a:cubicBezTo>
                    <a:close/>
                  </a:path>
                </a:pathLst>
              </a:custGeom>
              <a:solidFill>
                <a:srgbClr val="5BBFD8"/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5" name="Freeform: Shape 12">
                <a:extLst>
                  <a:ext uri="{FF2B5EF4-FFF2-40B4-BE49-F238E27FC236}">
                    <a16:creationId xmlns:a16="http://schemas.microsoft.com/office/drawing/2014/main" id="{F584188C-01F8-4962-BB54-F91928F40937}"/>
                  </a:ext>
                </a:extLst>
              </p:cNvPr>
              <p:cNvSpPr/>
              <p:nvPr/>
            </p:nvSpPr>
            <p:spPr>
              <a:xfrm>
                <a:off x="3720008" y="4935532"/>
                <a:ext cx="267052" cy="250301"/>
              </a:xfrm>
              <a:custGeom>
                <a:avLst/>
                <a:gdLst>
                  <a:gd name="connsiteX0" fmla="*/ 132287 w 267052"/>
                  <a:gd name="connsiteY0" fmla="*/ 249920 h 250301"/>
                  <a:gd name="connsiteX1" fmla="*/ 23723 w 267052"/>
                  <a:gd name="connsiteY1" fmla="*/ 250262 h 250301"/>
                  <a:gd name="connsiteX2" fmla="*/ 7 w 267052"/>
                  <a:gd name="connsiteY2" fmla="*/ 227830 h 250301"/>
                  <a:gd name="connsiteX3" fmla="*/ 92 w 267052"/>
                  <a:gd name="connsiteY3" fmla="*/ 21662 h 250301"/>
                  <a:gd name="connsiteX4" fmla="*/ 22011 w 267052"/>
                  <a:gd name="connsiteY4" fmla="*/ 1 h 250301"/>
                  <a:gd name="connsiteX5" fmla="*/ 244532 w 267052"/>
                  <a:gd name="connsiteY5" fmla="*/ 1 h 250301"/>
                  <a:gd name="connsiteX6" fmla="*/ 266964 w 267052"/>
                  <a:gd name="connsiteY6" fmla="*/ 21662 h 250301"/>
                  <a:gd name="connsiteX7" fmla="*/ 267049 w 267052"/>
                  <a:gd name="connsiteY7" fmla="*/ 230570 h 250301"/>
                  <a:gd name="connsiteX8" fmla="*/ 246158 w 267052"/>
                  <a:gd name="connsiteY8" fmla="*/ 250177 h 250301"/>
                  <a:gd name="connsiteX9" fmla="*/ 132287 w 267052"/>
                  <a:gd name="connsiteY9" fmla="*/ 249920 h 250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7052" h="250301">
                    <a:moveTo>
                      <a:pt x="132287" y="249920"/>
                    </a:moveTo>
                    <a:cubicBezTo>
                      <a:pt x="96070" y="249920"/>
                      <a:pt x="59939" y="249235"/>
                      <a:pt x="23723" y="250262"/>
                    </a:cubicBezTo>
                    <a:cubicBezTo>
                      <a:pt x="6771" y="250776"/>
                      <a:pt x="-250" y="246409"/>
                      <a:pt x="7" y="227830"/>
                    </a:cubicBezTo>
                    <a:cubicBezTo>
                      <a:pt x="1034" y="159079"/>
                      <a:pt x="863" y="90414"/>
                      <a:pt x="92" y="21662"/>
                    </a:cubicBezTo>
                    <a:cubicBezTo>
                      <a:pt x="-79" y="4967"/>
                      <a:pt x="5743" y="-85"/>
                      <a:pt x="22011" y="1"/>
                    </a:cubicBezTo>
                    <a:cubicBezTo>
                      <a:pt x="96156" y="686"/>
                      <a:pt x="170387" y="601"/>
                      <a:pt x="244532" y="1"/>
                    </a:cubicBezTo>
                    <a:cubicBezTo>
                      <a:pt x="260542" y="-85"/>
                      <a:pt x="267135" y="4710"/>
                      <a:pt x="266964" y="21662"/>
                    </a:cubicBezTo>
                    <a:cubicBezTo>
                      <a:pt x="266279" y="91270"/>
                      <a:pt x="266279" y="160963"/>
                      <a:pt x="267049" y="230570"/>
                    </a:cubicBezTo>
                    <a:cubicBezTo>
                      <a:pt x="267220" y="246667"/>
                      <a:pt x="260885" y="250434"/>
                      <a:pt x="246158" y="250177"/>
                    </a:cubicBezTo>
                    <a:cubicBezTo>
                      <a:pt x="208315" y="249406"/>
                      <a:pt x="170301" y="249920"/>
                      <a:pt x="132287" y="24992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26" name="Freeform: Shape 13">
                <a:extLst>
                  <a:ext uri="{FF2B5EF4-FFF2-40B4-BE49-F238E27FC236}">
                    <a16:creationId xmlns:a16="http://schemas.microsoft.com/office/drawing/2014/main" id="{364EB41C-5E84-4460-8E55-4FFE8986A81F}"/>
                  </a:ext>
                </a:extLst>
              </p:cNvPr>
              <p:cNvSpPr/>
              <p:nvPr/>
            </p:nvSpPr>
            <p:spPr>
              <a:xfrm>
                <a:off x="6287059" y="2382577"/>
                <a:ext cx="1169726" cy="832211"/>
              </a:xfrm>
              <a:custGeom>
                <a:avLst/>
                <a:gdLst>
                  <a:gd name="connsiteX0" fmla="*/ 1120608 w 1169726"/>
                  <a:gd name="connsiteY0" fmla="*/ 451892 h 832211"/>
                  <a:gd name="connsiteX1" fmla="*/ 1108536 w 1169726"/>
                  <a:gd name="connsiteY1" fmla="*/ 429546 h 832211"/>
                  <a:gd name="connsiteX2" fmla="*/ 1082850 w 1169726"/>
                  <a:gd name="connsiteY2" fmla="*/ 333396 h 832211"/>
                  <a:gd name="connsiteX3" fmla="*/ 1018722 w 1169726"/>
                  <a:gd name="connsiteY3" fmla="*/ 233480 h 832211"/>
                  <a:gd name="connsiteX4" fmla="*/ 927796 w 1169726"/>
                  <a:gd name="connsiteY4" fmla="*/ 154027 h 832211"/>
                  <a:gd name="connsiteX5" fmla="*/ 828479 w 1169726"/>
                  <a:gd name="connsiteY5" fmla="*/ 96491 h 832211"/>
                  <a:gd name="connsiteX6" fmla="*/ 797828 w 1169726"/>
                  <a:gd name="connsiteY6" fmla="*/ 84162 h 832211"/>
                  <a:gd name="connsiteX7" fmla="*/ 838068 w 1169726"/>
                  <a:gd name="connsiteY7" fmla="*/ 76115 h 832211"/>
                  <a:gd name="connsiteX8" fmla="*/ 858617 w 1169726"/>
                  <a:gd name="connsiteY8" fmla="*/ 57364 h 832211"/>
                  <a:gd name="connsiteX9" fmla="*/ 839524 w 1169726"/>
                  <a:gd name="connsiteY9" fmla="*/ 37929 h 832211"/>
                  <a:gd name="connsiteX10" fmla="*/ 804934 w 1169726"/>
                  <a:gd name="connsiteY10" fmla="*/ 27398 h 832211"/>
                  <a:gd name="connsiteX11" fmla="*/ 825397 w 1169726"/>
                  <a:gd name="connsiteY11" fmla="*/ 171 h 832211"/>
                  <a:gd name="connsiteX12" fmla="*/ 798170 w 1169726"/>
                  <a:gd name="connsiteY12" fmla="*/ 0 h 832211"/>
                  <a:gd name="connsiteX13" fmla="*/ 806732 w 1169726"/>
                  <a:gd name="connsiteY13" fmla="*/ 56679 h 832211"/>
                  <a:gd name="connsiteX14" fmla="*/ 773940 w 1169726"/>
                  <a:gd name="connsiteY14" fmla="*/ 107279 h 832211"/>
                  <a:gd name="connsiteX15" fmla="*/ 587122 w 1169726"/>
                  <a:gd name="connsiteY15" fmla="*/ 100344 h 832211"/>
                  <a:gd name="connsiteX16" fmla="*/ 266825 w 1169726"/>
                  <a:gd name="connsiteY16" fmla="*/ 294526 h 832211"/>
                  <a:gd name="connsiteX17" fmla="*/ 134717 w 1169726"/>
                  <a:gd name="connsiteY17" fmla="*/ 384254 h 832211"/>
                  <a:gd name="connsiteX18" fmla="*/ 7916 w 1169726"/>
                  <a:gd name="connsiteY18" fmla="*/ 511910 h 832211"/>
                  <a:gd name="connsiteX19" fmla="*/ 2009 w 1169726"/>
                  <a:gd name="connsiteY19" fmla="*/ 551893 h 832211"/>
                  <a:gd name="connsiteX20" fmla="*/ 123929 w 1169726"/>
                  <a:gd name="connsiteY20" fmla="*/ 701040 h 832211"/>
                  <a:gd name="connsiteX21" fmla="*/ 151412 w 1169726"/>
                  <a:gd name="connsiteY21" fmla="*/ 724671 h 832211"/>
                  <a:gd name="connsiteX22" fmla="*/ 286774 w 1169726"/>
                  <a:gd name="connsiteY22" fmla="*/ 830666 h 832211"/>
                  <a:gd name="connsiteX23" fmla="*/ 441486 w 1169726"/>
                  <a:gd name="connsiteY23" fmla="*/ 754294 h 832211"/>
                  <a:gd name="connsiteX24" fmla="*/ 536607 w 1169726"/>
                  <a:gd name="connsiteY24" fmla="*/ 701896 h 832211"/>
                  <a:gd name="connsiteX25" fmla="*/ 734728 w 1169726"/>
                  <a:gd name="connsiteY25" fmla="*/ 703009 h 832211"/>
                  <a:gd name="connsiteX26" fmla="*/ 763923 w 1169726"/>
                  <a:gd name="connsiteY26" fmla="*/ 723643 h 832211"/>
                  <a:gd name="connsiteX27" fmla="*/ 920518 w 1169726"/>
                  <a:gd name="connsiteY27" fmla="*/ 832207 h 832211"/>
                  <a:gd name="connsiteX28" fmla="*/ 1072576 w 1169726"/>
                  <a:gd name="connsiteY28" fmla="*/ 722445 h 832211"/>
                  <a:gd name="connsiteX29" fmla="*/ 1105710 w 1169726"/>
                  <a:gd name="connsiteY29" fmla="*/ 700441 h 832211"/>
                  <a:gd name="connsiteX30" fmla="*/ 1135505 w 1169726"/>
                  <a:gd name="connsiteY30" fmla="*/ 677238 h 832211"/>
                  <a:gd name="connsiteX31" fmla="*/ 1143553 w 1169726"/>
                  <a:gd name="connsiteY31" fmla="*/ 663454 h 832211"/>
                  <a:gd name="connsiteX32" fmla="*/ 1120608 w 1169726"/>
                  <a:gd name="connsiteY32" fmla="*/ 451892 h 832211"/>
                  <a:gd name="connsiteX33" fmla="*/ 679247 w 1169726"/>
                  <a:gd name="connsiteY33" fmla="*/ 327403 h 832211"/>
                  <a:gd name="connsiteX34" fmla="*/ 635924 w 1169726"/>
                  <a:gd name="connsiteY34" fmla="*/ 369014 h 832211"/>
                  <a:gd name="connsiteX35" fmla="*/ 513833 w 1169726"/>
                  <a:gd name="connsiteY35" fmla="*/ 369014 h 832211"/>
                  <a:gd name="connsiteX36" fmla="*/ 383608 w 1169726"/>
                  <a:gd name="connsiteY36" fmla="*/ 368757 h 832211"/>
                  <a:gd name="connsiteX37" fmla="*/ 354755 w 1169726"/>
                  <a:gd name="connsiteY37" fmla="*/ 317557 h 832211"/>
                  <a:gd name="connsiteX38" fmla="*/ 606900 w 1169726"/>
                  <a:gd name="connsiteY38" fmla="*/ 170722 h 832211"/>
                  <a:gd name="connsiteX39" fmla="*/ 679590 w 1169726"/>
                  <a:gd name="connsiteY39" fmla="*/ 246066 h 832211"/>
                  <a:gd name="connsiteX40" fmla="*/ 679247 w 1169726"/>
                  <a:gd name="connsiteY40" fmla="*/ 327403 h 832211"/>
                  <a:gd name="connsiteX41" fmla="*/ 940039 w 1169726"/>
                  <a:gd name="connsiteY41" fmla="*/ 368842 h 832211"/>
                  <a:gd name="connsiteX42" fmla="*/ 864182 w 1169726"/>
                  <a:gd name="connsiteY42" fmla="*/ 369014 h 832211"/>
                  <a:gd name="connsiteX43" fmla="*/ 791064 w 1169726"/>
                  <a:gd name="connsiteY43" fmla="*/ 369185 h 832211"/>
                  <a:gd name="connsiteX44" fmla="*/ 764608 w 1169726"/>
                  <a:gd name="connsiteY44" fmla="*/ 345469 h 832211"/>
                  <a:gd name="connsiteX45" fmla="*/ 763324 w 1169726"/>
                  <a:gd name="connsiteY45" fmla="*/ 202486 h 832211"/>
                  <a:gd name="connsiteX46" fmla="*/ 799540 w 1169726"/>
                  <a:gd name="connsiteY46" fmla="*/ 178942 h 832211"/>
                  <a:gd name="connsiteX47" fmla="*/ 969492 w 1169726"/>
                  <a:gd name="connsiteY47" fmla="*/ 332369 h 832211"/>
                  <a:gd name="connsiteX48" fmla="*/ 940039 w 1169726"/>
                  <a:gd name="connsiteY48" fmla="*/ 368842 h 832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1169726" h="832211">
                    <a:moveTo>
                      <a:pt x="1120608" y="451892"/>
                    </a:moveTo>
                    <a:cubicBezTo>
                      <a:pt x="1113587" y="445299"/>
                      <a:pt x="1109135" y="439734"/>
                      <a:pt x="1108536" y="429546"/>
                    </a:cubicBezTo>
                    <a:cubicBezTo>
                      <a:pt x="1106481" y="395897"/>
                      <a:pt x="1096035" y="364133"/>
                      <a:pt x="1082850" y="333396"/>
                    </a:cubicBezTo>
                    <a:cubicBezTo>
                      <a:pt x="1067097" y="296581"/>
                      <a:pt x="1043552" y="264560"/>
                      <a:pt x="1018722" y="233480"/>
                    </a:cubicBezTo>
                    <a:cubicBezTo>
                      <a:pt x="993208" y="201459"/>
                      <a:pt x="966067" y="171664"/>
                      <a:pt x="927796" y="154027"/>
                    </a:cubicBezTo>
                    <a:cubicBezTo>
                      <a:pt x="893035" y="137931"/>
                      <a:pt x="854079" y="129369"/>
                      <a:pt x="828479" y="96491"/>
                    </a:cubicBezTo>
                    <a:cubicBezTo>
                      <a:pt x="822486" y="88872"/>
                      <a:pt x="807075" y="97176"/>
                      <a:pt x="797828" y="84162"/>
                    </a:cubicBezTo>
                    <a:cubicBezTo>
                      <a:pt x="812640" y="81251"/>
                      <a:pt x="825483" y="79111"/>
                      <a:pt x="838068" y="76115"/>
                    </a:cubicBezTo>
                    <a:cubicBezTo>
                      <a:pt x="848171" y="73717"/>
                      <a:pt x="857675" y="68580"/>
                      <a:pt x="858617" y="57364"/>
                    </a:cubicBezTo>
                    <a:cubicBezTo>
                      <a:pt x="859644" y="45121"/>
                      <a:pt x="849370" y="41011"/>
                      <a:pt x="839524" y="37929"/>
                    </a:cubicBezTo>
                    <a:cubicBezTo>
                      <a:pt x="829592" y="34847"/>
                      <a:pt x="819660" y="31850"/>
                      <a:pt x="804934" y="27398"/>
                    </a:cubicBezTo>
                    <a:cubicBezTo>
                      <a:pt x="817606" y="18836"/>
                      <a:pt x="827537" y="12928"/>
                      <a:pt x="825397" y="171"/>
                    </a:cubicBezTo>
                    <a:cubicBezTo>
                      <a:pt x="816321" y="86"/>
                      <a:pt x="807246" y="86"/>
                      <a:pt x="798170" y="0"/>
                    </a:cubicBezTo>
                    <a:cubicBezTo>
                      <a:pt x="780619" y="21233"/>
                      <a:pt x="782074" y="40326"/>
                      <a:pt x="806732" y="56679"/>
                    </a:cubicBezTo>
                    <a:cubicBezTo>
                      <a:pt x="762297" y="64042"/>
                      <a:pt x="752450" y="79025"/>
                      <a:pt x="773940" y="107279"/>
                    </a:cubicBezTo>
                    <a:cubicBezTo>
                      <a:pt x="711097" y="97690"/>
                      <a:pt x="649195" y="92467"/>
                      <a:pt x="587122" y="100344"/>
                    </a:cubicBezTo>
                    <a:cubicBezTo>
                      <a:pt x="451675" y="117554"/>
                      <a:pt x="348933" y="189901"/>
                      <a:pt x="266825" y="294526"/>
                    </a:cubicBezTo>
                    <a:cubicBezTo>
                      <a:pt x="231893" y="339047"/>
                      <a:pt x="195077" y="373637"/>
                      <a:pt x="134717" y="384254"/>
                    </a:cubicBezTo>
                    <a:cubicBezTo>
                      <a:pt x="66650" y="396240"/>
                      <a:pt x="20074" y="439563"/>
                      <a:pt x="7916" y="511910"/>
                    </a:cubicBezTo>
                    <a:cubicBezTo>
                      <a:pt x="5691" y="525181"/>
                      <a:pt x="3721" y="538537"/>
                      <a:pt x="2009" y="551893"/>
                    </a:cubicBezTo>
                    <a:cubicBezTo>
                      <a:pt x="-10063" y="645132"/>
                      <a:pt x="32489" y="697958"/>
                      <a:pt x="123929" y="701040"/>
                    </a:cubicBezTo>
                    <a:cubicBezTo>
                      <a:pt x="141909" y="701639"/>
                      <a:pt x="146275" y="711485"/>
                      <a:pt x="151412" y="724671"/>
                    </a:cubicBezTo>
                    <a:cubicBezTo>
                      <a:pt x="175642" y="786401"/>
                      <a:pt x="220591" y="823131"/>
                      <a:pt x="286774" y="830666"/>
                    </a:cubicBezTo>
                    <a:cubicBezTo>
                      <a:pt x="354327" y="838371"/>
                      <a:pt x="413146" y="814398"/>
                      <a:pt x="441486" y="754294"/>
                    </a:cubicBezTo>
                    <a:cubicBezTo>
                      <a:pt x="463747" y="707033"/>
                      <a:pt x="491658" y="699584"/>
                      <a:pt x="536607" y="701896"/>
                    </a:cubicBezTo>
                    <a:cubicBezTo>
                      <a:pt x="602448" y="705321"/>
                      <a:pt x="668630" y="702752"/>
                      <a:pt x="734728" y="703009"/>
                    </a:cubicBezTo>
                    <a:cubicBezTo>
                      <a:pt x="748854" y="703095"/>
                      <a:pt x="758016" y="706862"/>
                      <a:pt x="763923" y="723643"/>
                    </a:cubicBezTo>
                    <a:cubicBezTo>
                      <a:pt x="787639" y="790596"/>
                      <a:pt x="850397" y="832721"/>
                      <a:pt x="920518" y="832207"/>
                    </a:cubicBezTo>
                    <a:cubicBezTo>
                      <a:pt x="989869" y="831693"/>
                      <a:pt x="1048517" y="790254"/>
                      <a:pt x="1072576" y="722445"/>
                    </a:cubicBezTo>
                    <a:cubicBezTo>
                      <a:pt x="1078826" y="704807"/>
                      <a:pt x="1087473" y="698643"/>
                      <a:pt x="1105710" y="700441"/>
                    </a:cubicBezTo>
                    <a:cubicBezTo>
                      <a:pt x="1121207" y="701982"/>
                      <a:pt x="1137817" y="701554"/>
                      <a:pt x="1135505" y="677238"/>
                    </a:cubicBezTo>
                    <a:cubicBezTo>
                      <a:pt x="1135077" y="672957"/>
                      <a:pt x="1140557" y="667991"/>
                      <a:pt x="1143553" y="663454"/>
                    </a:cubicBezTo>
                    <a:cubicBezTo>
                      <a:pt x="1185934" y="599840"/>
                      <a:pt x="1175831" y="503862"/>
                      <a:pt x="1120608" y="451892"/>
                    </a:cubicBezTo>
                    <a:close/>
                    <a:moveTo>
                      <a:pt x="679247" y="327403"/>
                    </a:moveTo>
                    <a:cubicBezTo>
                      <a:pt x="677706" y="359938"/>
                      <a:pt x="667517" y="368928"/>
                      <a:pt x="635924" y="369014"/>
                    </a:cubicBezTo>
                    <a:cubicBezTo>
                      <a:pt x="595256" y="369099"/>
                      <a:pt x="554587" y="369014"/>
                      <a:pt x="513833" y="369014"/>
                    </a:cubicBezTo>
                    <a:cubicBezTo>
                      <a:pt x="470425" y="369014"/>
                      <a:pt x="427016" y="369698"/>
                      <a:pt x="383608" y="368757"/>
                    </a:cubicBezTo>
                    <a:cubicBezTo>
                      <a:pt x="350731" y="368072"/>
                      <a:pt x="336861" y="344869"/>
                      <a:pt x="354755" y="317557"/>
                    </a:cubicBezTo>
                    <a:cubicBezTo>
                      <a:pt x="414088" y="226973"/>
                      <a:pt x="488576" y="161818"/>
                      <a:pt x="606900" y="170722"/>
                    </a:cubicBezTo>
                    <a:cubicBezTo>
                      <a:pt x="654504" y="174318"/>
                      <a:pt x="679333" y="197692"/>
                      <a:pt x="679590" y="246066"/>
                    </a:cubicBezTo>
                    <a:cubicBezTo>
                      <a:pt x="679846" y="273207"/>
                      <a:pt x="680531" y="300348"/>
                      <a:pt x="679247" y="327403"/>
                    </a:cubicBezTo>
                    <a:close/>
                    <a:moveTo>
                      <a:pt x="940039" y="368842"/>
                    </a:moveTo>
                    <a:cubicBezTo>
                      <a:pt x="914782" y="369613"/>
                      <a:pt x="889439" y="369014"/>
                      <a:pt x="864182" y="369014"/>
                    </a:cubicBezTo>
                    <a:cubicBezTo>
                      <a:pt x="839781" y="369014"/>
                      <a:pt x="815379" y="368671"/>
                      <a:pt x="791064" y="369185"/>
                    </a:cubicBezTo>
                    <a:cubicBezTo>
                      <a:pt x="774369" y="369527"/>
                      <a:pt x="764951" y="361822"/>
                      <a:pt x="764608" y="345469"/>
                    </a:cubicBezTo>
                    <a:cubicBezTo>
                      <a:pt x="763581" y="297779"/>
                      <a:pt x="762040" y="250090"/>
                      <a:pt x="763324" y="202486"/>
                    </a:cubicBezTo>
                    <a:cubicBezTo>
                      <a:pt x="763923" y="181853"/>
                      <a:pt x="783187" y="176887"/>
                      <a:pt x="799540" y="178942"/>
                    </a:cubicBezTo>
                    <a:cubicBezTo>
                      <a:pt x="881905" y="189216"/>
                      <a:pt x="948430" y="238104"/>
                      <a:pt x="969492" y="332369"/>
                    </a:cubicBezTo>
                    <a:cubicBezTo>
                      <a:pt x="974886" y="356856"/>
                      <a:pt x="965126" y="368072"/>
                      <a:pt x="940039" y="36884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55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505" name="Graphic 26">
              <a:extLst>
                <a:ext uri="{FF2B5EF4-FFF2-40B4-BE49-F238E27FC236}">
                  <a16:creationId xmlns:a16="http://schemas.microsoft.com/office/drawing/2014/main" id="{A430D369-BE04-4837-9C41-A83FA06D4C08}"/>
                </a:ext>
              </a:extLst>
            </p:cNvPr>
            <p:cNvGrpSpPr/>
            <p:nvPr/>
          </p:nvGrpSpPr>
          <p:grpSpPr>
            <a:xfrm>
              <a:off x="448297" y="3382832"/>
              <a:ext cx="2236758" cy="3475168"/>
              <a:chOff x="3888957" y="1818338"/>
              <a:chExt cx="3243730" cy="5039662"/>
            </a:xfrm>
          </p:grpSpPr>
          <p:sp>
            <p:nvSpPr>
              <p:cNvPr id="1506" name="Freeform: Shape 15">
                <a:extLst>
                  <a:ext uri="{FF2B5EF4-FFF2-40B4-BE49-F238E27FC236}">
                    <a16:creationId xmlns:a16="http://schemas.microsoft.com/office/drawing/2014/main" id="{003715D5-3C95-41F6-B0E7-2B04AE184792}"/>
                  </a:ext>
                </a:extLst>
              </p:cNvPr>
              <p:cNvSpPr/>
              <p:nvPr/>
            </p:nvSpPr>
            <p:spPr>
              <a:xfrm>
                <a:off x="3888950" y="3053331"/>
                <a:ext cx="2713693" cy="3805687"/>
              </a:xfrm>
              <a:custGeom>
                <a:avLst/>
                <a:gdLst>
                  <a:gd name="connsiteX0" fmla="*/ 2713136 w 2713693"/>
                  <a:gd name="connsiteY0" fmla="*/ 1790517 h 3805687"/>
                  <a:gd name="connsiteX1" fmla="*/ 2700316 w 2713693"/>
                  <a:gd name="connsiteY1" fmla="*/ 1718569 h 3805687"/>
                  <a:gd name="connsiteX2" fmla="*/ 2682798 w 2713693"/>
                  <a:gd name="connsiteY2" fmla="*/ 1633138 h 3805687"/>
                  <a:gd name="connsiteX3" fmla="*/ 2634225 w 2713693"/>
                  <a:gd name="connsiteY3" fmla="*/ 1400938 h 3805687"/>
                  <a:gd name="connsiteX4" fmla="*/ 2601512 w 2713693"/>
                  <a:gd name="connsiteY4" fmla="*/ 1382813 h 3805687"/>
                  <a:gd name="connsiteX5" fmla="*/ 2505416 w 2713693"/>
                  <a:gd name="connsiteY5" fmla="*/ 1400606 h 3805687"/>
                  <a:gd name="connsiteX6" fmla="*/ 2349915 w 2713693"/>
                  <a:gd name="connsiteY6" fmla="*/ 1433541 h 3805687"/>
                  <a:gd name="connsiteX7" fmla="*/ 2324828 w 2713693"/>
                  <a:gd name="connsiteY7" fmla="*/ 1444703 h 3805687"/>
                  <a:gd name="connsiteX8" fmla="*/ 2262053 w 2713693"/>
                  <a:gd name="connsiteY8" fmla="*/ 1459071 h 3805687"/>
                  <a:gd name="connsiteX9" fmla="*/ 2142692 w 2713693"/>
                  <a:gd name="connsiteY9" fmla="*/ 1484379 h 3805687"/>
                  <a:gd name="connsiteX10" fmla="*/ 2115505 w 2713693"/>
                  <a:gd name="connsiteY10" fmla="*/ 1469736 h 3805687"/>
                  <a:gd name="connsiteX11" fmla="*/ 2042175 w 2713693"/>
                  <a:gd name="connsiteY11" fmla="*/ 1249085 h 3805687"/>
                  <a:gd name="connsiteX12" fmla="*/ 1975477 w 2713693"/>
                  <a:gd name="connsiteY12" fmla="*/ 1052085 h 3805687"/>
                  <a:gd name="connsiteX13" fmla="*/ 1901043 w 2713693"/>
                  <a:gd name="connsiteY13" fmla="*/ 828284 h 3805687"/>
                  <a:gd name="connsiteX14" fmla="*/ 1826885 w 2713693"/>
                  <a:gd name="connsiteY14" fmla="*/ 607909 h 3805687"/>
                  <a:gd name="connsiteX15" fmla="*/ 1792900 w 2713693"/>
                  <a:gd name="connsiteY15" fmla="*/ 542482 h 3805687"/>
                  <a:gd name="connsiteX16" fmla="*/ 1602697 w 2713693"/>
                  <a:gd name="connsiteY16" fmla="*/ 414059 h 3805687"/>
                  <a:gd name="connsiteX17" fmla="*/ 1591756 w 2713693"/>
                  <a:gd name="connsiteY17" fmla="*/ 414280 h 3805687"/>
                  <a:gd name="connsiteX18" fmla="*/ 1591756 w 2713693"/>
                  <a:gd name="connsiteY18" fmla="*/ 414280 h 3805687"/>
                  <a:gd name="connsiteX19" fmla="*/ 1580869 w 2713693"/>
                  <a:gd name="connsiteY19" fmla="*/ 360292 h 3805687"/>
                  <a:gd name="connsiteX20" fmla="*/ 1566999 w 2713693"/>
                  <a:gd name="connsiteY20" fmla="*/ 309453 h 3805687"/>
                  <a:gd name="connsiteX21" fmla="*/ 1478474 w 2713693"/>
                  <a:gd name="connsiteY21" fmla="*/ 331004 h 3805687"/>
                  <a:gd name="connsiteX22" fmla="*/ 1466040 w 2713693"/>
                  <a:gd name="connsiteY22" fmla="*/ 325589 h 3805687"/>
                  <a:gd name="connsiteX23" fmla="*/ 1356737 w 2713693"/>
                  <a:gd name="connsiteY23" fmla="*/ 248502 h 3805687"/>
                  <a:gd name="connsiteX24" fmla="*/ 1100775 w 2713693"/>
                  <a:gd name="connsiteY24" fmla="*/ 71064 h 3805687"/>
                  <a:gd name="connsiteX25" fmla="*/ 1055739 w 2713693"/>
                  <a:gd name="connsiteY25" fmla="*/ 0 h 3805687"/>
                  <a:gd name="connsiteX26" fmla="*/ 1026893 w 2713693"/>
                  <a:gd name="connsiteY26" fmla="*/ 28459 h 3805687"/>
                  <a:gd name="connsiteX27" fmla="*/ 1026893 w 2713693"/>
                  <a:gd name="connsiteY27" fmla="*/ 28459 h 3805687"/>
                  <a:gd name="connsiteX28" fmla="*/ 1001916 w 2713693"/>
                  <a:gd name="connsiteY28" fmla="*/ 25751 h 3805687"/>
                  <a:gd name="connsiteX29" fmla="*/ 866144 w 2713693"/>
                  <a:gd name="connsiteY29" fmla="*/ 190313 h 3805687"/>
                  <a:gd name="connsiteX30" fmla="*/ 827683 w 2713693"/>
                  <a:gd name="connsiteY30" fmla="*/ 210815 h 3805687"/>
                  <a:gd name="connsiteX31" fmla="*/ 682240 w 2713693"/>
                  <a:gd name="connsiteY31" fmla="*/ 237118 h 3805687"/>
                  <a:gd name="connsiteX32" fmla="*/ 483693 w 2713693"/>
                  <a:gd name="connsiteY32" fmla="*/ 320947 h 3805687"/>
                  <a:gd name="connsiteX33" fmla="*/ 249724 w 2713693"/>
                  <a:gd name="connsiteY33" fmla="*/ 647365 h 3805687"/>
                  <a:gd name="connsiteX34" fmla="*/ 205020 w 2713693"/>
                  <a:gd name="connsiteY34" fmla="*/ 786231 h 3805687"/>
                  <a:gd name="connsiteX35" fmla="*/ 172859 w 2713693"/>
                  <a:gd name="connsiteY35" fmla="*/ 912057 h 3805687"/>
                  <a:gd name="connsiteX36" fmla="*/ 149208 w 2713693"/>
                  <a:gd name="connsiteY36" fmla="*/ 1029926 h 3805687"/>
                  <a:gd name="connsiteX37" fmla="*/ 123291 w 2713693"/>
                  <a:gd name="connsiteY37" fmla="*/ 1164924 h 3805687"/>
                  <a:gd name="connsiteX38" fmla="*/ 99861 w 2713693"/>
                  <a:gd name="connsiteY38" fmla="*/ 1316446 h 3805687"/>
                  <a:gd name="connsiteX39" fmla="*/ 74994 w 2713693"/>
                  <a:gd name="connsiteY39" fmla="*/ 1481616 h 3805687"/>
                  <a:gd name="connsiteX40" fmla="*/ 45817 w 2713693"/>
                  <a:gd name="connsiteY40" fmla="*/ 1720669 h 3805687"/>
                  <a:gd name="connsiteX41" fmla="*/ 40015 w 2713693"/>
                  <a:gd name="connsiteY41" fmla="*/ 1772723 h 3805687"/>
                  <a:gd name="connsiteX42" fmla="*/ 25537 w 2713693"/>
                  <a:gd name="connsiteY42" fmla="*/ 1901091 h 3805687"/>
                  <a:gd name="connsiteX43" fmla="*/ 15369 w 2713693"/>
                  <a:gd name="connsiteY43" fmla="*/ 2010560 h 3805687"/>
                  <a:gd name="connsiteX44" fmla="*/ 339 w 2713693"/>
                  <a:gd name="connsiteY44" fmla="*/ 2151140 h 3805687"/>
                  <a:gd name="connsiteX45" fmla="*/ 5864 w 2713693"/>
                  <a:gd name="connsiteY45" fmla="*/ 2172249 h 3805687"/>
                  <a:gd name="connsiteX46" fmla="*/ 184187 w 2713693"/>
                  <a:gd name="connsiteY46" fmla="*/ 2398758 h 3805687"/>
                  <a:gd name="connsiteX47" fmla="*/ 373948 w 2713693"/>
                  <a:gd name="connsiteY47" fmla="*/ 2640794 h 3805687"/>
                  <a:gd name="connsiteX48" fmla="*/ 381242 w 2713693"/>
                  <a:gd name="connsiteY48" fmla="*/ 2659306 h 3805687"/>
                  <a:gd name="connsiteX49" fmla="*/ 345047 w 2713693"/>
                  <a:gd name="connsiteY49" fmla="*/ 2791321 h 3805687"/>
                  <a:gd name="connsiteX50" fmla="*/ 298740 w 2713693"/>
                  <a:gd name="connsiteY50" fmla="*/ 2962459 h 3805687"/>
                  <a:gd name="connsiteX51" fmla="*/ 268513 w 2713693"/>
                  <a:gd name="connsiteY51" fmla="*/ 3080438 h 3805687"/>
                  <a:gd name="connsiteX52" fmla="*/ 214966 w 2713693"/>
                  <a:gd name="connsiteY52" fmla="*/ 3278488 h 3805687"/>
                  <a:gd name="connsiteX53" fmla="*/ 166338 w 2713693"/>
                  <a:gd name="connsiteY53" fmla="*/ 3459629 h 3805687"/>
                  <a:gd name="connsiteX54" fmla="*/ 173301 w 2713693"/>
                  <a:gd name="connsiteY54" fmla="*/ 3485656 h 3805687"/>
                  <a:gd name="connsiteX55" fmla="*/ 217729 w 2713693"/>
                  <a:gd name="connsiteY55" fmla="*/ 3499526 h 3805687"/>
                  <a:gd name="connsiteX56" fmla="*/ 424621 w 2713693"/>
                  <a:gd name="connsiteY56" fmla="*/ 3558653 h 3805687"/>
                  <a:gd name="connsiteX57" fmla="*/ 665441 w 2713693"/>
                  <a:gd name="connsiteY57" fmla="*/ 3627507 h 3805687"/>
                  <a:gd name="connsiteX58" fmla="*/ 683953 w 2713693"/>
                  <a:gd name="connsiteY58" fmla="*/ 3647234 h 3805687"/>
                  <a:gd name="connsiteX59" fmla="*/ 699371 w 2713693"/>
                  <a:gd name="connsiteY59" fmla="*/ 3805221 h 3805687"/>
                  <a:gd name="connsiteX60" fmla="*/ 722138 w 2713693"/>
                  <a:gd name="connsiteY60" fmla="*/ 3805663 h 3805687"/>
                  <a:gd name="connsiteX61" fmla="*/ 2173638 w 2713693"/>
                  <a:gd name="connsiteY61" fmla="*/ 3805663 h 3805687"/>
                  <a:gd name="connsiteX62" fmla="*/ 2327922 w 2713693"/>
                  <a:gd name="connsiteY62" fmla="*/ 3805442 h 3805687"/>
                  <a:gd name="connsiteX63" fmla="*/ 2331459 w 2713693"/>
                  <a:gd name="connsiteY63" fmla="*/ 3777481 h 3805687"/>
                  <a:gd name="connsiteX64" fmla="*/ 2351628 w 2713693"/>
                  <a:gd name="connsiteY64" fmla="*/ 3755322 h 3805687"/>
                  <a:gd name="connsiteX65" fmla="*/ 2435678 w 2713693"/>
                  <a:gd name="connsiteY65" fmla="*/ 3755101 h 3805687"/>
                  <a:gd name="connsiteX66" fmla="*/ 2464247 w 2713693"/>
                  <a:gd name="connsiteY66" fmla="*/ 3724321 h 3805687"/>
                  <a:gd name="connsiteX67" fmla="*/ 2446012 w 2713693"/>
                  <a:gd name="connsiteY67" fmla="*/ 3575010 h 3805687"/>
                  <a:gd name="connsiteX68" fmla="*/ 2430263 w 2713693"/>
                  <a:gd name="connsiteY68" fmla="*/ 3460899 h 3805687"/>
                  <a:gd name="connsiteX69" fmla="*/ 2417111 w 2713693"/>
                  <a:gd name="connsiteY69" fmla="*/ 3353420 h 3805687"/>
                  <a:gd name="connsiteX70" fmla="*/ 2394897 w 2713693"/>
                  <a:gd name="connsiteY70" fmla="*/ 3178358 h 3805687"/>
                  <a:gd name="connsiteX71" fmla="*/ 2378374 w 2713693"/>
                  <a:gd name="connsiteY71" fmla="*/ 3050266 h 3805687"/>
                  <a:gd name="connsiteX72" fmla="*/ 2362128 w 2713693"/>
                  <a:gd name="connsiteY72" fmla="*/ 2925546 h 3805687"/>
                  <a:gd name="connsiteX73" fmla="*/ 2351518 w 2713693"/>
                  <a:gd name="connsiteY73" fmla="*/ 2839065 h 3805687"/>
                  <a:gd name="connsiteX74" fmla="*/ 2334664 w 2713693"/>
                  <a:gd name="connsiteY74" fmla="*/ 2711581 h 3805687"/>
                  <a:gd name="connsiteX75" fmla="*/ 2323115 w 2713693"/>
                  <a:gd name="connsiteY75" fmla="*/ 2630792 h 3805687"/>
                  <a:gd name="connsiteX76" fmla="*/ 2309963 w 2713693"/>
                  <a:gd name="connsiteY76" fmla="*/ 2521489 h 3805687"/>
                  <a:gd name="connsiteX77" fmla="*/ 2293551 w 2713693"/>
                  <a:gd name="connsiteY77" fmla="*/ 2394945 h 3805687"/>
                  <a:gd name="connsiteX78" fmla="*/ 2274763 w 2713693"/>
                  <a:gd name="connsiteY78" fmla="*/ 2254807 h 3805687"/>
                  <a:gd name="connsiteX79" fmla="*/ 2249067 w 2713693"/>
                  <a:gd name="connsiteY79" fmla="*/ 2055486 h 3805687"/>
                  <a:gd name="connsiteX80" fmla="*/ 2240004 w 2713693"/>
                  <a:gd name="connsiteY80" fmla="*/ 1984422 h 3805687"/>
                  <a:gd name="connsiteX81" fmla="*/ 2259235 w 2713693"/>
                  <a:gd name="connsiteY81" fmla="*/ 1956295 h 3805687"/>
                  <a:gd name="connsiteX82" fmla="*/ 2303829 w 2713693"/>
                  <a:gd name="connsiteY82" fmla="*/ 1940823 h 3805687"/>
                  <a:gd name="connsiteX83" fmla="*/ 2323115 w 2713693"/>
                  <a:gd name="connsiteY83" fmla="*/ 1933307 h 3805687"/>
                  <a:gd name="connsiteX84" fmla="*/ 2365664 w 2713693"/>
                  <a:gd name="connsiteY84" fmla="*/ 1923360 h 3805687"/>
                  <a:gd name="connsiteX85" fmla="*/ 2597036 w 2713693"/>
                  <a:gd name="connsiteY85" fmla="*/ 1849313 h 3805687"/>
                  <a:gd name="connsiteX86" fmla="*/ 2694734 w 2713693"/>
                  <a:gd name="connsiteY86" fmla="*/ 1817815 h 3805687"/>
                  <a:gd name="connsiteX87" fmla="*/ 2713136 w 2713693"/>
                  <a:gd name="connsiteY87" fmla="*/ 1790517 h 3805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713693" h="3805687">
                    <a:moveTo>
                      <a:pt x="2713136" y="1790517"/>
                    </a:moveTo>
                    <a:cubicBezTo>
                      <a:pt x="2710649" y="1766258"/>
                      <a:pt x="2704018" y="1742662"/>
                      <a:pt x="2700316" y="1718569"/>
                    </a:cubicBezTo>
                    <a:cubicBezTo>
                      <a:pt x="2692414" y="1690497"/>
                      <a:pt x="2689153" y="1661486"/>
                      <a:pt x="2682798" y="1633138"/>
                    </a:cubicBezTo>
                    <a:cubicBezTo>
                      <a:pt x="2665392" y="1555996"/>
                      <a:pt x="2651356" y="1478135"/>
                      <a:pt x="2634225" y="1400938"/>
                    </a:cubicBezTo>
                    <a:cubicBezTo>
                      <a:pt x="2625826" y="1378502"/>
                      <a:pt x="2625163" y="1378171"/>
                      <a:pt x="2601512" y="1382813"/>
                    </a:cubicBezTo>
                    <a:cubicBezTo>
                      <a:pt x="2569572" y="1389167"/>
                      <a:pt x="2537134" y="1392815"/>
                      <a:pt x="2505416" y="1400606"/>
                    </a:cubicBezTo>
                    <a:cubicBezTo>
                      <a:pt x="2453914" y="1413205"/>
                      <a:pt x="2401859" y="1423041"/>
                      <a:pt x="2349915" y="1433541"/>
                    </a:cubicBezTo>
                    <a:cubicBezTo>
                      <a:pt x="2340521" y="1435420"/>
                      <a:pt x="2331901" y="1437961"/>
                      <a:pt x="2324828" y="1444703"/>
                    </a:cubicBezTo>
                    <a:cubicBezTo>
                      <a:pt x="2303884" y="1449511"/>
                      <a:pt x="2283051" y="1454650"/>
                      <a:pt x="2262053" y="1459071"/>
                    </a:cubicBezTo>
                    <a:cubicBezTo>
                      <a:pt x="2222266" y="1467470"/>
                      <a:pt x="2181871" y="1473770"/>
                      <a:pt x="2142692" y="1484379"/>
                    </a:cubicBezTo>
                    <a:cubicBezTo>
                      <a:pt x="2125341" y="1489076"/>
                      <a:pt x="2120147" y="1483937"/>
                      <a:pt x="2115505" y="1469736"/>
                    </a:cubicBezTo>
                    <a:cubicBezTo>
                      <a:pt x="2091301" y="1396130"/>
                      <a:pt x="2066821" y="1322580"/>
                      <a:pt x="2042175" y="1249085"/>
                    </a:cubicBezTo>
                    <a:cubicBezTo>
                      <a:pt x="2020127" y="1183381"/>
                      <a:pt x="1997526" y="1117788"/>
                      <a:pt x="1975477" y="1052085"/>
                    </a:cubicBezTo>
                    <a:cubicBezTo>
                      <a:pt x="1950500" y="977540"/>
                      <a:pt x="1925910" y="902884"/>
                      <a:pt x="1901043" y="828284"/>
                    </a:cubicBezTo>
                    <a:cubicBezTo>
                      <a:pt x="1876563" y="754734"/>
                      <a:pt x="1852746" y="680962"/>
                      <a:pt x="1826885" y="607909"/>
                    </a:cubicBezTo>
                    <a:cubicBezTo>
                      <a:pt x="1818762" y="585032"/>
                      <a:pt x="1818098" y="558728"/>
                      <a:pt x="1792900" y="542482"/>
                    </a:cubicBezTo>
                    <a:cubicBezTo>
                      <a:pt x="1728633" y="501037"/>
                      <a:pt x="1665914" y="457106"/>
                      <a:pt x="1602697" y="414059"/>
                    </a:cubicBezTo>
                    <a:cubicBezTo>
                      <a:pt x="1598608" y="411296"/>
                      <a:pt x="1595292" y="407759"/>
                      <a:pt x="1591756" y="414280"/>
                    </a:cubicBezTo>
                    <a:cubicBezTo>
                      <a:pt x="1591756" y="414280"/>
                      <a:pt x="1591756" y="414280"/>
                      <a:pt x="1591756" y="414280"/>
                    </a:cubicBezTo>
                    <a:cubicBezTo>
                      <a:pt x="1583798" y="397150"/>
                      <a:pt x="1587059" y="377643"/>
                      <a:pt x="1580869" y="360292"/>
                    </a:cubicBezTo>
                    <a:cubicBezTo>
                      <a:pt x="1574902" y="343658"/>
                      <a:pt x="1579599" y="324207"/>
                      <a:pt x="1566999" y="309453"/>
                    </a:cubicBezTo>
                    <a:cubicBezTo>
                      <a:pt x="1539480" y="324870"/>
                      <a:pt x="1508535" y="326252"/>
                      <a:pt x="1478474" y="331004"/>
                    </a:cubicBezTo>
                    <a:cubicBezTo>
                      <a:pt x="1473556" y="331778"/>
                      <a:pt x="1469964" y="328352"/>
                      <a:pt x="1466040" y="325589"/>
                    </a:cubicBezTo>
                    <a:cubicBezTo>
                      <a:pt x="1429680" y="299782"/>
                      <a:pt x="1393319" y="273976"/>
                      <a:pt x="1356737" y="248502"/>
                    </a:cubicBezTo>
                    <a:cubicBezTo>
                      <a:pt x="1271472" y="189264"/>
                      <a:pt x="1186096" y="130191"/>
                      <a:pt x="1100775" y="71064"/>
                    </a:cubicBezTo>
                    <a:cubicBezTo>
                      <a:pt x="1075798" y="53712"/>
                      <a:pt x="1046124" y="39234"/>
                      <a:pt x="1055739" y="0"/>
                    </a:cubicBezTo>
                    <a:cubicBezTo>
                      <a:pt x="1043582" y="6907"/>
                      <a:pt x="1037559" y="20059"/>
                      <a:pt x="1026893" y="28459"/>
                    </a:cubicBezTo>
                    <a:lnTo>
                      <a:pt x="1026893" y="28459"/>
                    </a:lnTo>
                    <a:cubicBezTo>
                      <a:pt x="1019544" y="12212"/>
                      <a:pt x="1013576" y="11660"/>
                      <a:pt x="1001916" y="25751"/>
                    </a:cubicBezTo>
                    <a:cubicBezTo>
                      <a:pt x="956603" y="80568"/>
                      <a:pt x="910959" y="135054"/>
                      <a:pt x="866144" y="190313"/>
                    </a:cubicBezTo>
                    <a:cubicBezTo>
                      <a:pt x="855755" y="203134"/>
                      <a:pt x="842935" y="209323"/>
                      <a:pt x="827683" y="210815"/>
                    </a:cubicBezTo>
                    <a:cubicBezTo>
                      <a:pt x="778502" y="215678"/>
                      <a:pt x="730095" y="224906"/>
                      <a:pt x="682240" y="237118"/>
                    </a:cubicBezTo>
                    <a:cubicBezTo>
                      <a:pt x="611895" y="255022"/>
                      <a:pt x="544092" y="279005"/>
                      <a:pt x="483693" y="320947"/>
                    </a:cubicBezTo>
                    <a:cubicBezTo>
                      <a:pt x="366819" y="402012"/>
                      <a:pt x="302166" y="520489"/>
                      <a:pt x="249724" y="647365"/>
                    </a:cubicBezTo>
                    <a:cubicBezTo>
                      <a:pt x="231157" y="692346"/>
                      <a:pt x="218779" y="739482"/>
                      <a:pt x="205020" y="786231"/>
                    </a:cubicBezTo>
                    <a:cubicBezTo>
                      <a:pt x="192807" y="827842"/>
                      <a:pt x="183745" y="870171"/>
                      <a:pt x="172859" y="912057"/>
                    </a:cubicBezTo>
                    <a:cubicBezTo>
                      <a:pt x="162801" y="950794"/>
                      <a:pt x="156889" y="990581"/>
                      <a:pt x="149208" y="1029926"/>
                    </a:cubicBezTo>
                    <a:cubicBezTo>
                      <a:pt x="140421" y="1074907"/>
                      <a:pt x="130972" y="1119778"/>
                      <a:pt x="123291" y="1164924"/>
                    </a:cubicBezTo>
                    <a:cubicBezTo>
                      <a:pt x="114726" y="1215321"/>
                      <a:pt x="109034" y="1266160"/>
                      <a:pt x="99861" y="1316446"/>
                    </a:cubicBezTo>
                    <a:cubicBezTo>
                      <a:pt x="89859" y="1371263"/>
                      <a:pt x="83559" y="1426633"/>
                      <a:pt x="74994" y="1481616"/>
                    </a:cubicBezTo>
                    <a:cubicBezTo>
                      <a:pt x="62726" y="1560914"/>
                      <a:pt x="55266" y="1640929"/>
                      <a:pt x="45817" y="1720669"/>
                    </a:cubicBezTo>
                    <a:cubicBezTo>
                      <a:pt x="43772" y="1738020"/>
                      <a:pt x="42004" y="1755372"/>
                      <a:pt x="40015" y="1772723"/>
                    </a:cubicBezTo>
                    <a:cubicBezTo>
                      <a:pt x="35207" y="1815494"/>
                      <a:pt x="29958" y="1858265"/>
                      <a:pt x="25537" y="1901091"/>
                    </a:cubicBezTo>
                    <a:cubicBezTo>
                      <a:pt x="21779" y="1937562"/>
                      <a:pt x="20785" y="1974365"/>
                      <a:pt x="15369" y="2010560"/>
                    </a:cubicBezTo>
                    <a:cubicBezTo>
                      <a:pt x="8351" y="2057254"/>
                      <a:pt x="6749" y="2104446"/>
                      <a:pt x="339" y="2151140"/>
                    </a:cubicBezTo>
                    <a:cubicBezTo>
                      <a:pt x="-711" y="2158766"/>
                      <a:pt x="560" y="2165563"/>
                      <a:pt x="5864" y="2172249"/>
                    </a:cubicBezTo>
                    <a:cubicBezTo>
                      <a:pt x="65489" y="2247568"/>
                      <a:pt x="124838" y="2323163"/>
                      <a:pt x="184187" y="2398758"/>
                    </a:cubicBezTo>
                    <a:cubicBezTo>
                      <a:pt x="247514" y="2479381"/>
                      <a:pt x="310786" y="2560060"/>
                      <a:pt x="373948" y="2640794"/>
                    </a:cubicBezTo>
                    <a:cubicBezTo>
                      <a:pt x="378037" y="2646044"/>
                      <a:pt x="383563" y="2650962"/>
                      <a:pt x="381242" y="2659306"/>
                    </a:cubicBezTo>
                    <a:cubicBezTo>
                      <a:pt x="369030" y="2703237"/>
                      <a:pt x="357038" y="2747279"/>
                      <a:pt x="345047" y="2791321"/>
                    </a:cubicBezTo>
                    <a:cubicBezTo>
                      <a:pt x="329519" y="2848349"/>
                      <a:pt x="313881" y="2905321"/>
                      <a:pt x="298740" y="2962459"/>
                    </a:cubicBezTo>
                    <a:cubicBezTo>
                      <a:pt x="288296" y="3001694"/>
                      <a:pt x="279012" y="3041204"/>
                      <a:pt x="268513" y="3080438"/>
                    </a:cubicBezTo>
                    <a:cubicBezTo>
                      <a:pt x="250885" y="3146529"/>
                      <a:pt x="232097" y="3212287"/>
                      <a:pt x="214966" y="3278488"/>
                    </a:cubicBezTo>
                    <a:cubicBezTo>
                      <a:pt x="199273" y="3338997"/>
                      <a:pt x="183082" y="3399396"/>
                      <a:pt x="166338" y="3459629"/>
                    </a:cubicBezTo>
                    <a:cubicBezTo>
                      <a:pt x="164072" y="3467862"/>
                      <a:pt x="157054" y="3480738"/>
                      <a:pt x="173301" y="3485656"/>
                    </a:cubicBezTo>
                    <a:cubicBezTo>
                      <a:pt x="188165" y="3490187"/>
                      <a:pt x="202699" y="3495768"/>
                      <a:pt x="217729" y="3499526"/>
                    </a:cubicBezTo>
                    <a:cubicBezTo>
                      <a:pt x="287356" y="3516933"/>
                      <a:pt x="355657" y="3538981"/>
                      <a:pt x="424621" y="3558653"/>
                    </a:cubicBezTo>
                    <a:cubicBezTo>
                      <a:pt x="504913" y="3581586"/>
                      <a:pt x="585205" y="3604464"/>
                      <a:pt x="665441" y="3627507"/>
                    </a:cubicBezTo>
                    <a:cubicBezTo>
                      <a:pt x="675167" y="3630325"/>
                      <a:pt x="682959" y="3634801"/>
                      <a:pt x="683953" y="3647234"/>
                    </a:cubicBezTo>
                    <a:cubicBezTo>
                      <a:pt x="688374" y="3699952"/>
                      <a:pt x="697381" y="3752227"/>
                      <a:pt x="699371" y="3805221"/>
                    </a:cubicBezTo>
                    <a:cubicBezTo>
                      <a:pt x="706941" y="3805387"/>
                      <a:pt x="714567" y="3805663"/>
                      <a:pt x="722138" y="3805663"/>
                    </a:cubicBezTo>
                    <a:cubicBezTo>
                      <a:pt x="1205989" y="3805663"/>
                      <a:pt x="1689786" y="3805719"/>
                      <a:pt x="2173638" y="3805663"/>
                    </a:cubicBezTo>
                    <a:cubicBezTo>
                      <a:pt x="2225084" y="3805663"/>
                      <a:pt x="2276476" y="3805498"/>
                      <a:pt x="2327922" y="3805442"/>
                    </a:cubicBezTo>
                    <a:cubicBezTo>
                      <a:pt x="2337316" y="3797153"/>
                      <a:pt x="2331846" y="3786930"/>
                      <a:pt x="2331459" y="3777481"/>
                    </a:cubicBezTo>
                    <a:cubicBezTo>
                      <a:pt x="2330685" y="3759024"/>
                      <a:pt x="2333227" y="3755654"/>
                      <a:pt x="2351628" y="3755322"/>
                    </a:cubicBezTo>
                    <a:cubicBezTo>
                      <a:pt x="2379645" y="3754824"/>
                      <a:pt x="2407662" y="3755433"/>
                      <a:pt x="2435678" y="3755101"/>
                    </a:cubicBezTo>
                    <a:cubicBezTo>
                      <a:pt x="2462645" y="3754769"/>
                      <a:pt x="2466789" y="3750348"/>
                      <a:pt x="2464247" y="3724321"/>
                    </a:cubicBezTo>
                    <a:cubicBezTo>
                      <a:pt x="2459384" y="3674422"/>
                      <a:pt x="2451980" y="3624799"/>
                      <a:pt x="2446012" y="3575010"/>
                    </a:cubicBezTo>
                    <a:cubicBezTo>
                      <a:pt x="2441480" y="3536881"/>
                      <a:pt x="2435844" y="3498918"/>
                      <a:pt x="2430263" y="3460899"/>
                    </a:cubicBezTo>
                    <a:cubicBezTo>
                      <a:pt x="2425013" y="3425257"/>
                      <a:pt x="2421974" y="3389173"/>
                      <a:pt x="2417111" y="3353420"/>
                    </a:cubicBezTo>
                    <a:cubicBezTo>
                      <a:pt x="2409154" y="3295121"/>
                      <a:pt x="2403296" y="3236602"/>
                      <a:pt x="2394897" y="3178358"/>
                    </a:cubicBezTo>
                    <a:cubicBezTo>
                      <a:pt x="2388763" y="3135808"/>
                      <a:pt x="2384121" y="3092927"/>
                      <a:pt x="2378374" y="3050266"/>
                    </a:cubicBezTo>
                    <a:cubicBezTo>
                      <a:pt x="2372848" y="3008712"/>
                      <a:pt x="2369090" y="2966935"/>
                      <a:pt x="2362128" y="2925546"/>
                    </a:cubicBezTo>
                    <a:cubicBezTo>
                      <a:pt x="2360249" y="2896535"/>
                      <a:pt x="2355055" y="2867910"/>
                      <a:pt x="2351518" y="2839065"/>
                    </a:cubicBezTo>
                    <a:cubicBezTo>
                      <a:pt x="2346268" y="2796515"/>
                      <a:pt x="2341129" y="2753965"/>
                      <a:pt x="2334664" y="2711581"/>
                    </a:cubicBezTo>
                    <a:cubicBezTo>
                      <a:pt x="2330575" y="2684670"/>
                      <a:pt x="2322451" y="2658367"/>
                      <a:pt x="2323115" y="2630792"/>
                    </a:cubicBezTo>
                    <a:cubicBezTo>
                      <a:pt x="2319412" y="2594266"/>
                      <a:pt x="2314163" y="2557960"/>
                      <a:pt x="2309963" y="2521489"/>
                    </a:cubicBezTo>
                    <a:cubicBezTo>
                      <a:pt x="2305045" y="2479215"/>
                      <a:pt x="2299574" y="2436997"/>
                      <a:pt x="2293551" y="2394945"/>
                    </a:cubicBezTo>
                    <a:cubicBezTo>
                      <a:pt x="2286864" y="2348306"/>
                      <a:pt x="2280952" y="2301556"/>
                      <a:pt x="2274763" y="2254807"/>
                    </a:cubicBezTo>
                    <a:cubicBezTo>
                      <a:pt x="2265976" y="2188385"/>
                      <a:pt x="2259235" y="2121742"/>
                      <a:pt x="2249067" y="2055486"/>
                    </a:cubicBezTo>
                    <a:cubicBezTo>
                      <a:pt x="2245475" y="2031945"/>
                      <a:pt x="2243596" y="2008073"/>
                      <a:pt x="2240004" y="1984422"/>
                    </a:cubicBezTo>
                    <a:cubicBezTo>
                      <a:pt x="2237739" y="1969502"/>
                      <a:pt x="2243873" y="1960274"/>
                      <a:pt x="2259235" y="1956295"/>
                    </a:cubicBezTo>
                    <a:cubicBezTo>
                      <a:pt x="2274431" y="1952372"/>
                      <a:pt x="2289738" y="1948227"/>
                      <a:pt x="2303829" y="1940823"/>
                    </a:cubicBezTo>
                    <a:cubicBezTo>
                      <a:pt x="2309576" y="1936457"/>
                      <a:pt x="2316097" y="1934689"/>
                      <a:pt x="2323115" y="1933307"/>
                    </a:cubicBezTo>
                    <a:cubicBezTo>
                      <a:pt x="2337372" y="1930489"/>
                      <a:pt x="2351628" y="1927726"/>
                      <a:pt x="2365664" y="1923360"/>
                    </a:cubicBezTo>
                    <a:cubicBezTo>
                      <a:pt x="2443028" y="1899323"/>
                      <a:pt x="2519507" y="1872688"/>
                      <a:pt x="2597036" y="1849313"/>
                    </a:cubicBezTo>
                    <a:cubicBezTo>
                      <a:pt x="2629694" y="1839090"/>
                      <a:pt x="2662076" y="1828093"/>
                      <a:pt x="2694734" y="1817815"/>
                    </a:cubicBezTo>
                    <a:cubicBezTo>
                      <a:pt x="2712915" y="1812344"/>
                      <a:pt x="2715015" y="1809084"/>
                      <a:pt x="2713136" y="1790517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7" name="Freeform: Shape 16">
                <a:extLst>
                  <a:ext uri="{FF2B5EF4-FFF2-40B4-BE49-F238E27FC236}">
                    <a16:creationId xmlns:a16="http://schemas.microsoft.com/office/drawing/2014/main" id="{5D71CC8A-E40A-4027-8E9F-18E01BF57619}"/>
                  </a:ext>
                </a:extLst>
              </p:cNvPr>
              <p:cNvSpPr/>
              <p:nvPr/>
            </p:nvSpPr>
            <p:spPr>
              <a:xfrm>
                <a:off x="4896539" y="3053386"/>
                <a:ext cx="1150722" cy="2845579"/>
              </a:xfrm>
              <a:custGeom>
                <a:avLst/>
                <a:gdLst>
                  <a:gd name="connsiteX0" fmla="*/ 1150686 w 1150722"/>
                  <a:gd name="connsiteY0" fmla="*/ 2531491 h 2845579"/>
                  <a:gd name="connsiteX1" fmla="*/ 1142895 w 1150722"/>
                  <a:gd name="connsiteY1" fmla="*/ 2440920 h 2845579"/>
                  <a:gd name="connsiteX2" fmla="*/ 1132119 w 1150722"/>
                  <a:gd name="connsiteY2" fmla="*/ 2306695 h 2845579"/>
                  <a:gd name="connsiteX3" fmla="*/ 1115154 w 1150722"/>
                  <a:gd name="connsiteY3" fmla="*/ 2132960 h 2845579"/>
                  <a:gd name="connsiteX4" fmla="*/ 1105484 w 1150722"/>
                  <a:gd name="connsiteY4" fmla="*/ 2048302 h 2845579"/>
                  <a:gd name="connsiteX5" fmla="*/ 1086419 w 1150722"/>
                  <a:gd name="connsiteY5" fmla="*/ 1914077 h 2845579"/>
                  <a:gd name="connsiteX6" fmla="*/ 1056745 w 1150722"/>
                  <a:gd name="connsiteY6" fmla="*/ 1737910 h 2845579"/>
                  <a:gd name="connsiteX7" fmla="*/ 1023092 w 1150722"/>
                  <a:gd name="connsiteY7" fmla="*/ 1560748 h 2845579"/>
                  <a:gd name="connsiteX8" fmla="*/ 1016185 w 1150722"/>
                  <a:gd name="connsiteY8" fmla="*/ 1549530 h 2845579"/>
                  <a:gd name="connsiteX9" fmla="*/ 1013201 w 1150722"/>
                  <a:gd name="connsiteY9" fmla="*/ 1528974 h 2845579"/>
                  <a:gd name="connsiteX10" fmla="*/ 982753 w 1150722"/>
                  <a:gd name="connsiteY10" fmla="*/ 1409448 h 2845579"/>
                  <a:gd name="connsiteX11" fmla="*/ 861458 w 1150722"/>
                  <a:gd name="connsiteY11" fmla="*/ 1032302 h 2845579"/>
                  <a:gd name="connsiteX12" fmla="*/ 819571 w 1150722"/>
                  <a:gd name="connsiteY12" fmla="*/ 925430 h 2845579"/>
                  <a:gd name="connsiteX13" fmla="*/ 813327 w 1150722"/>
                  <a:gd name="connsiteY13" fmla="*/ 913384 h 2845579"/>
                  <a:gd name="connsiteX14" fmla="*/ 722978 w 1150722"/>
                  <a:gd name="connsiteY14" fmla="*/ 713289 h 2845579"/>
                  <a:gd name="connsiteX15" fmla="*/ 684573 w 1150722"/>
                  <a:gd name="connsiteY15" fmla="*/ 639628 h 2845579"/>
                  <a:gd name="connsiteX16" fmla="*/ 667276 w 1150722"/>
                  <a:gd name="connsiteY16" fmla="*/ 615203 h 2845579"/>
                  <a:gd name="connsiteX17" fmla="*/ 645504 w 1150722"/>
                  <a:gd name="connsiteY17" fmla="*/ 581882 h 2845579"/>
                  <a:gd name="connsiteX18" fmla="*/ 625998 w 1150722"/>
                  <a:gd name="connsiteY18" fmla="*/ 545632 h 2845579"/>
                  <a:gd name="connsiteX19" fmla="*/ 608978 w 1150722"/>
                  <a:gd name="connsiteY19" fmla="*/ 491201 h 2845579"/>
                  <a:gd name="connsiteX20" fmla="*/ 589692 w 1150722"/>
                  <a:gd name="connsiteY20" fmla="*/ 450972 h 2845579"/>
                  <a:gd name="connsiteX21" fmla="*/ 589692 w 1150722"/>
                  <a:gd name="connsiteY21" fmla="*/ 450972 h 2845579"/>
                  <a:gd name="connsiteX22" fmla="*/ 584111 w 1150722"/>
                  <a:gd name="connsiteY22" fmla="*/ 414280 h 2845579"/>
                  <a:gd name="connsiteX23" fmla="*/ 573225 w 1150722"/>
                  <a:gd name="connsiteY23" fmla="*/ 360292 h 2845579"/>
                  <a:gd name="connsiteX24" fmla="*/ 559355 w 1150722"/>
                  <a:gd name="connsiteY24" fmla="*/ 309453 h 2845579"/>
                  <a:gd name="connsiteX25" fmla="*/ 470829 w 1150722"/>
                  <a:gd name="connsiteY25" fmla="*/ 331004 h 2845579"/>
                  <a:gd name="connsiteX26" fmla="*/ 458396 w 1150722"/>
                  <a:gd name="connsiteY26" fmla="*/ 325589 h 2845579"/>
                  <a:gd name="connsiteX27" fmla="*/ 349092 w 1150722"/>
                  <a:gd name="connsiteY27" fmla="*/ 248502 h 2845579"/>
                  <a:gd name="connsiteX28" fmla="*/ 93131 w 1150722"/>
                  <a:gd name="connsiteY28" fmla="*/ 71064 h 2845579"/>
                  <a:gd name="connsiteX29" fmla="*/ 48094 w 1150722"/>
                  <a:gd name="connsiteY29" fmla="*/ 0 h 2845579"/>
                  <a:gd name="connsiteX30" fmla="*/ 19249 w 1150722"/>
                  <a:gd name="connsiteY30" fmla="*/ 28459 h 2845579"/>
                  <a:gd name="connsiteX31" fmla="*/ 13944 w 1150722"/>
                  <a:gd name="connsiteY31" fmla="*/ 80955 h 2845579"/>
                  <a:gd name="connsiteX32" fmla="*/ 16431 w 1150722"/>
                  <a:gd name="connsiteY32" fmla="*/ 85486 h 2845579"/>
                  <a:gd name="connsiteX33" fmla="*/ 155740 w 1150722"/>
                  <a:gd name="connsiteY33" fmla="*/ 311111 h 2845579"/>
                  <a:gd name="connsiteX34" fmla="*/ 381530 w 1150722"/>
                  <a:gd name="connsiteY34" fmla="*/ 705498 h 2845579"/>
                  <a:gd name="connsiteX35" fmla="*/ 552282 w 1150722"/>
                  <a:gd name="connsiteY35" fmla="*/ 1087506 h 2845579"/>
                  <a:gd name="connsiteX36" fmla="*/ 615111 w 1150722"/>
                  <a:gd name="connsiteY36" fmla="*/ 1303570 h 2845579"/>
                  <a:gd name="connsiteX37" fmla="*/ 635613 w 1150722"/>
                  <a:gd name="connsiteY37" fmla="*/ 1418068 h 2845579"/>
                  <a:gd name="connsiteX38" fmla="*/ 655119 w 1150722"/>
                  <a:gd name="connsiteY38" fmla="*/ 1698068 h 2845579"/>
                  <a:gd name="connsiteX39" fmla="*/ 647549 w 1150722"/>
                  <a:gd name="connsiteY39" fmla="*/ 1860420 h 2845579"/>
                  <a:gd name="connsiteX40" fmla="*/ 622240 w 1150722"/>
                  <a:gd name="connsiteY40" fmla="*/ 2038024 h 2845579"/>
                  <a:gd name="connsiteX41" fmla="*/ 587316 w 1150722"/>
                  <a:gd name="connsiteY41" fmla="*/ 2206013 h 2845579"/>
                  <a:gd name="connsiteX42" fmla="*/ 522883 w 1150722"/>
                  <a:gd name="connsiteY42" fmla="*/ 2424951 h 2845579"/>
                  <a:gd name="connsiteX43" fmla="*/ 435905 w 1150722"/>
                  <a:gd name="connsiteY43" fmla="*/ 2675110 h 2845579"/>
                  <a:gd name="connsiteX44" fmla="*/ 401147 w 1150722"/>
                  <a:gd name="connsiteY44" fmla="*/ 2765459 h 2845579"/>
                  <a:gd name="connsiteX45" fmla="*/ 404905 w 1150722"/>
                  <a:gd name="connsiteY45" fmla="*/ 2784745 h 2845579"/>
                  <a:gd name="connsiteX46" fmla="*/ 442371 w 1150722"/>
                  <a:gd name="connsiteY46" fmla="*/ 2791929 h 2845579"/>
                  <a:gd name="connsiteX47" fmla="*/ 552503 w 1150722"/>
                  <a:gd name="connsiteY47" fmla="*/ 2809888 h 2845579"/>
                  <a:gd name="connsiteX48" fmla="*/ 672471 w 1150722"/>
                  <a:gd name="connsiteY48" fmla="*/ 2829063 h 2845579"/>
                  <a:gd name="connsiteX49" fmla="*/ 809901 w 1150722"/>
                  <a:gd name="connsiteY49" fmla="*/ 2843099 h 2845579"/>
                  <a:gd name="connsiteX50" fmla="*/ 959710 w 1150722"/>
                  <a:gd name="connsiteY50" fmla="*/ 2835805 h 2845579"/>
                  <a:gd name="connsiteX51" fmla="*/ 1129522 w 1150722"/>
                  <a:gd name="connsiteY51" fmla="*/ 2719428 h 2845579"/>
                  <a:gd name="connsiteX52" fmla="*/ 1138750 w 1150722"/>
                  <a:gd name="connsiteY52" fmla="*/ 2693898 h 2845579"/>
                  <a:gd name="connsiteX53" fmla="*/ 1133998 w 1150722"/>
                  <a:gd name="connsiteY53" fmla="*/ 2602941 h 2845579"/>
                  <a:gd name="connsiteX54" fmla="*/ 1141016 w 1150722"/>
                  <a:gd name="connsiteY54" fmla="*/ 2576638 h 2845579"/>
                  <a:gd name="connsiteX55" fmla="*/ 1150686 w 1150722"/>
                  <a:gd name="connsiteY55" fmla="*/ 2531491 h 2845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1150722" h="2845579">
                    <a:moveTo>
                      <a:pt x="1150686" y="2531491"/>
                    </a:moveTo>
                    <a:cubicBezTo>
                      <a:pt x="1151294" y="2500932"/>
                      <a:pt x="1144110" y="2471313"/>
                      <a:pt x="1142895" y="2440920"/>
                    </a:cubicBezTo>
                    <a:cubicBezTo>
                      <a:pt x="1141126" y="2396105"/>
                      <a:pt x="1136816" y="2351345"/>
                      <a:pt x="1132119" y="2306695"/>
                    </a:cubicBezTo>
                    <a:cubicBezTo>
                      <a:pt x="1126040" y="2248839"/>
                      <a:pt x="1122338" y="2190761"/>
                      <a:pt x="1115154" y="2132960"/>
                    </a:cubicBezTo>
                    <a:cubicBezTo>
                      <a:pt x="1111673" y="2104943"/>
                      <a:pt x="1107860" y="2076650"/>
                      <a:pt x="1105484" y="2048302"/>
                    </a:cubicBezTo>
                    <a:cubicBezTo>
                      <a:pt x="1101671" y="2003321"/>
                      <a:pt x="1093493" y="1958727"/>
                      <a:pt x="1086419" y="1914077"/>
                    </a:cubicBezTo>
                    <a:cubicBezTo>
                      <a:pt x="1077081" y="1855226"/>
                      <a:pt x="1068902" y="1796153"/>
                      <a:pt x="1056745" y="1737910"/>
                    </a:cubicBezTo>
                    <a:cubicBezTo>
                      <a:pt x="1044478" y="1679003"/>
                      <a:pt x="1032210" y="1620207"/>
                      <a:pt x="1023092" y="1560748"/>
                    </a:cubicBezTo>
                    <a:cubicBezTo>
                      <a:pt x="1022318" y="1555664"/>
                      <a:pt x="1020605" y="1551962"/>
                      <a:pt x="1016185" y="1549530"/>
                    </a:cubicBezTo>
                    <a:cubicBezTo>
                      <a:pt x="1012538" y="1543065"/>
                      <a:pt x="1015079" y="1535771"/>
                      <a:pt x="1013201" y="1528974"/>
                    </a:cubicBezTo>
                    <a:cubicBezTo>
                      <a:pt x="1002149" y="1489353"/>
                      <a:pt x="993694" y="1449069"/>
                      <a:pt x="982753" y="1409448"/>
                    </a:cubicBezTo>
                    <a:cubicBezTo>
                      <a:pt x="947663" y="1282019"/>
                      <a:pt x="907545" y="1156194"/>
                      <a:pt x="861458" y="1032302"/>
                    </a:cubicBezTo>
                    <a:cubicBezTo>
                      <a:pt x="849246" y="995996"/>
                      <a:pt x="832226" y="961570"/>
                      <a:pt x="819571" y="925430"/>
                    </a:cubicBezTo>
                    <a:cubicBezTo>
                      <a:pt x="817472" y="921396"/>
                      <a:pt x="815040" y="917528"/>
                      <a:pt x="813327" y="913384"/>
                    </a:cubicBezTo>
                    <a:cubicBezTo>
                      <a:pt x="785421" y="845691"/>
                      <a:pt x="756355" y="778551"/>
                      <a:pt x="722978" y="713289"/>
                    </a:cubicBezTo>
                    <a:cubicBezTo>
                      <a:pt x="710379" y="688643"/>
                      <a:pt x="693746" y="666098"/>
                      <a:pt x="684573" y="639628"/>
                    </a:cubicBezTo>
                    <a:cubicBezTo>
                      <a:pt x="674018" y="634876"/>
                      <a:pt x="674515" y="622277"/>
                      <a:pt x="667276" y="615203"/>
                    </a:cubicBezTo>
                    <a:cubicBezTo>
                      <a:pt x="660701" y="603654"/>
                      <a:pt x="654014" y="592105"/>
                      <a:pt x="645504" y="581882"/>
                    </a:cubicBezTo>
                    <a:cubicBezTo>
                      <a:pt x="636442" y="571051"/>
                      <a:pt x="629092" y="559502"/>
                      <a:pt x="625998" y="545632"/>
                    </a:cubicBezTo>
                    <a:cubicBezTo>
                      <a:pt x="621853" y="527009"/>
                      <a:pt x="615111" y="509216"/>
                      <a:pt x="608978" y="491201"/>
                    </a:cubicBezTo>
                    <a:cubicBezTo>
                      <a:pt x="605496" y="476392"/>
                      <a:pt x="596489" y="464179"/>
                      <a:pt x="589692" y="450972"/>
                    </a:cubicBezTo>
                    <a:cubicBezTo>
                      <a:pt x="589692" y="450972"/>
                      <a:pt x="589692" y="450972"/>
                      <a:pt x="589692" y="450972"/>
                    </a:cubicBezTo>
                    <a:cubicBezTo>
                      <a:pt x="587813" y="438760"/>
                      <a:pt x="585990" y="426548"/>
                      <a:pt x="584111" y="414280"/>
                    </a:cubicBezTo>
                    <a:cubicBezTo>
                      <a:pt x="576154" y="397150"/>
                      <a:pt x="579414" y="377643"/>
                      <a:pt x="573225" y="360292"/>
                    </a:cubicBezTo>
                    <a:cubicBezTo>
                      <a:pt x="567257" y="343659"/>
                      <a:pt x="571954" y="324207"/>
                      <a:pt x="559355" y="309453"/>
                    </a:cubicBezTo>
                    <a:cubicBezTo>
                      <a:pt x="531835" y="324870"/>
                      <a:pt x="500890" y="326252"/>
                      <a:pt x="470829" y="331004"/>
                    </a:cubicBezTo>
                    <a:cubicBezTo>
                      <a:pt x="465911" y="331778"/>
                      <a:pt x="462319" y="328352"/>
                      <a:pt x="458396" y="325589"/>
                    </a:cubicBezTo>
                    <a:cubicBezTo>
                      <a:pt x="422035" y="299783"/>
                      <a:pt x="385674" y="273976"/>
                      <a:pt x="349092" y="248502"/>
                    </a:cubicBezTo>
                    <a:cubicBezTo>
                      <a:pt x="263827" y="189264"/>
                      <a:pt x="178451" y="130191"/>
                      <a:pt x="93131" y="71064"/>
                    </a:cubicBezTo>
                    <a:cubicBezTo>
                      <a:pt x="68153" y="53712"/>
                      <a:pt x="38479" y="39234"/>
                      <a:pt x="48094" y="0"/>
                    </a:cubicBezTo>
                    <a:cubicBezTo>
                      <a:pt x="35937" y="6907"/>
                      <a:pt x="29914" y="20059"/>
                      <a:pt x="19249" y="28459"/>
                    </a:cubicBezTo>
                    <a:cubicBezTo>
                      <a:pt x="-5452" y="52110"/>
                      <a:pt x="-5452" y="52110"/>
                      <a:pt x="13944" y="80955"/>
                    </a:cubicBezTo>
                    <a:cubicBezTo>
                      <a:pt x="14883" y="82392"/>
                      <a:pt x="15546" y="84050"/>
                      <a:pt x="16431" y="85486"/>
                    </a:cubicBezTo>
                    <a:cubicBezTo>
                      <a:pt x="62904" y="160695"/>
                      <a:pt x="109764" y="235626"/>
                      <a:pt x="155740" y="311111"/>
                    </a:cubicBezTo>
                    <a:cubicBezTo>
                      <a:pt x="234484" y="440584"/>
                      <a:pt x="311019" y="571383"/>
                      <a:pt x="381530" y="705498"/>
                    </a:cubicBezTo>
                    <a:cubicBezTo>
                      <a:pt x="446570" y="829168"/>
                      <a:pt x="505753" y="955381"/>
                      <a:pt x="552282" y="1087506"/>
                    </a:cubicBezTo>
                    <a:cubicBezTo>
                      <a:pt x="577259" y="1158459"/>
                      <a:pt x="598036" y="1230462"/>
                      <a:pt x="615111" y="1303570"/>
                    </a:cubicBezTo>
                    <a:cubicBezTo>
                      <a:pt x="623898" y="1341257"/>
                      <a:pt x="629424" y="1379718"/>
                      <a:pt x="635613" y="1418068"/>
                    </a:cubicBezTo>
                    <a:cubicBezTo>
                      <a:pt x="650533" y="1510959"/>
                      <a:pt x="655285" y="1604348"/>
                      <a:pt x="655119" y="1698068"/>
                    </a:cubicBezTo>
                    <a:cubicBezTo>
                      <a:pt x="655009" y="1752277"/>
                      <a:pt x="653738" y="1806597"/>
                      <a:pt x="647549" y="1860420"/>
                    </a:cubicBezTo>
                    <a:cubicBezTo>
                      <a:pt x="640752" y="1919769"/>
                      <a:pt x="633181" y="1979062"/>
                      <a:pt x="622240" y="2038024"/>
                    </a:cubicBezTo>
                    <a:cubicBezTo>
                      <a:pt x="611796" y="2094333"/>
                      <a:pt x="601683" y="2150698"/>
                      <a:pt x="587316" y="2206013"/>
                    </a:cubicBezTo>
                    <a:cubicBezTo>
                      <a:pt x="568196" y="2279618"/>
                      <a:pt x="546369" y="2352505"/>
                      <a:pt x="522883" y="2424951"/>
                    </a:cubicBezTo>
                    <a:cubicBezTo>
                      <a:pt x="495641" y="2509000"/>
                      <a:pt x="465856" y="2592055"/>
                      <a:pt x="435905" y="2675110"/>
                    </a:cubicBezTo>
                    <a:cubicBezTo>
                      <a:pt x="424964" y="2705448"/>
                      <a:pt x="412420" y="2735232"/>
                      <a:pt x="401147" y="2765459"/>
                    </a:cubicBezTo>
                    <a:cubicBezTo>
                      <a:pt x="398605" y="2772201"/>
                      <a:pt x="392029" y="2783750"/>
                      <a:pt x="404905" y="2784745"/>
                    </a:cubicBezTo>
                    <a:cubicBezTo>
                      <a:pt x="417890" y="2785684"/>
                      <a:pt x="429716" y="2790160"/>
                      <a:pt x="442371" y="2791929"/>
                    </a:cubicBezTo>
                    <a:cubicBezTo>
                      <a:pt x="479173" y="2797068"/>
                      <a:pt x="515810" y="2803865"/>
                      <a:pt x="552503" y="2809888"/>
                    </a:cubicBezTo>
                    <a:cubicBezTo>
                      <a:pt x="592455" y="2816464"/>
                      <a:pt x="632297" y="2823924"/>
                      <a:pt x="672471" y="2829063"/>
                    </a:cubicBezTo>
                    <a:cubicBezTo>
                      <a:pt x="718115" y="2834865"/>
                      <a:pt x="764091" y="2838623"/>
                      <a:pt x="809901" y="2843099"/>
                    </a:cubicBezTo>
                    <a:cubicBezTo>
                      <a:pt x="860187" y="2848017"/>
                      <a:pt x="910252" y="2845641"/>
                      <a:pt x="959710" y="2835805"/>
                    </a:cubicBezTo>
                    <a:cubicBezTo>
                      <a:pt x="1032707" y="2821271"/>
                      <a:pt x="1086585" y="2778169"/>
                      <a:pt x="1129522" y="2719428"/>
                    </a:cubicBezTo>
                    <a:cubicBezTo>
                      <a:pt x="1135048" y="2711858"/>
                      <a:pt x="1139524" y="2704453"/>
                      <a:pt x="1138750" y="2693898"/>
                    </a:cubicBezTo>
                    <a:cubicBezTo>
                      <a:pt x="1136485" y="2663616"/>
                      <a:pt x="1135490" y="2633279"/>
                      <a:pt x="1133998" y="2602941"/>
                    </a:cubicBezTo>
                    <a:cubicBezTo>
                      <a:pt x="1135379" y="2593934"/>
                      <a:pt x="1135545" y="2585203"/>
                      <a:pt x="1141016" y="2576638"/>
                    </a:cubicBezTo>
                    <a:cubicBezTo>
                      <a:pt x="1149471" y="2563265"/>
                      <a:pt x="1150355" y="2547571"/>
                      <a:pt x="1150686" y="25314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8" name="Freeform: Shape 17">
                <a:extLst>
                  <a:ext uri="{FF2B5EF4-FFF2-40B4-BE49-F238E27FC236}">
                    <a16:creationId xmlns:a16="http://schemas.microsoft.com/office/drawing/2014/main" id="{D4B61562-D148-4833-BDB0-229F49E548CE}"/>
                  </a:ext>
                </a:extLst>
              </p:cNvPr>
              <p:cNvSpPr/>
              <p:nvPr/>
            </p:nvSpPr>
            <p:spPr>
              <a:xfrm>
                <a:off x="4874000" y="2133319"/>
                <a:ext cx="900533" cy="1255350"/>
              </a:xfrm>
              <a:custGeom>
                <a:avLst/>
                <a:gdLst>
                  <a:gd name="connsiteX0" fmla="*/ 895767 w 900533"/>
                  <a:gd name="connsiteY0" fmla="*/ 304477 h 1255350"/>
                  <a:gd name="connsiteX1" fmla="*/ 890628 w 900533"/>
                  <a:gd name="connsiteY1" fmla="*/ 382779 h 1255350"/>
                  <a:gd name="connsiteX2" fmla="*/ 879576 w 900533"/>
                  <a:gd name="connsiteY2" fmla="*/ 446770 h 1255350"/>
                  <a:gd name="connsiteX3" fmla="*/ 877974 w 900533"/>
                  <a:gd name="connsiteY3" fmla="*/ 460529 h 1255350"/>
                  <a:gd name="connsiteX4" fmla="*/ 876869 w 900533"/>
                  <a:gd name="connsiteY4" fmla="*/ 542811 h 1255350"/>
                  <a:gd name="connsiteX5" fmla="*/ 868580 w 900533"/>
                  <a:gd name="connsiteY5" fmla="*/ 676981 h 1255350"/>
                  <a:gd name="connsiteX6" fmla="*/ 820228 w 900533"/>
                  <a:gd name="connsiteY6" fmla="*/ 838615 h 1255350"/>
                  <a:gd name="connsiteX7" fmla="*/ 753585 w 900533"/>
                  <a:gd name="connsiteY7" fmla="*/ 940679 h 1255350"/>
                  <a:gd name="connsiteX8" fmla="*/ 695728 w 900533"/>
                  <a:gd name="connsiteY8" fmla="*/ 1044456 h 1255350"/>
                  <a:gd name="connsiteX9" fmla="*/ 624443 w 900533"/>
                  <a:gd name="connsiteY9" fmla="*/ 1090598 h 1255350"/>
                  <a:gd name="connsiteX10" fmla="*/ 592614 w 900533"/>
                  <a:gd name="connsiteY10" fmla="*/ 1118614 h 1255350"/>
                  <a:gd name="connsiteX11" fmla="*/ 581894 w 900533"/>
                  <a:gd name="connsiteY11" fmla="*/ 1229520 h 1255350"/>
                  <a:gd name="connsiteX12" fmla="*/ 571339 w 900533"/>
                  <a:gd name="connsiteY12" fmla="*/ 1240406 h 1255350"/>
                  <a:gd name="connsiteX13" fmla="*/ 497789 w 900533"/>
                  <a:gd name="connsiteY13" fmla="*/ 1255216 h 1255350"/>
                  <a:gd name="connsiteX14" fmla="*/ 475188 w 900533"/>
                  <a:gd name="connsiteY14" fmla="*/ 1247258 h 1255350"/>
                  <a:gd name="connsiteX15" fmla="*/ 208450 w 900533"/>
                  <a:gd name="connsiteY15" fmla="*/ 1061200 h 1255350"/>
                  <a:gd name="connsiteX16" fmla="*/ 84006 w 900533"/>
                  <a:gd name="connsiteY16" fmla="*/ 973724 h 1255350"/>
                  <a:gd name="connsiteX17" fmla="*/ 70633 w 900533"/>
                  <a:gd name="connsiteY17" fmla="*/ 920067 h 1255350"/>
                  <a:gd name="connsiteX18" fmla="*/ 71738 w 900533"/>
                  <a:gd name="connsiteY18" fmla="*/ 723841 h 1255350"/>
                  <a:gd name="connsiteX19" fmla="*/ 75717 w 900533"/>
                  <a:gd name="connsiteY19" fmla="*/ 675157 h 1255350"/>
                  <a:gd name="connsiteX20" fmla="*/ 59637 w 900533"/>
                  <a:gd name="connsiteY20" fmla="*/ 607685 h 1255350"/>
                  <a:gd name="connsiteX21" fmla="*/ 13053 w 900533"/>
                  <a:gd name="connsiteY21" fmla="*/ 500206 h 1255350"/>
                  <a:gd name="connsiteX22" fmla="*/ 398 w 900533"/>
                  <a:gd name="connsiteY22" fmla="*/ 359405 h 1255350"/>
                  <a:gd name="connsiteX23" fmla="*/ 35599 w 900533"/>
                  <a:gd name="connsiteY23" fmla="*/ 296740 h 1255350"/>
                  <a:gd name="connsiteX24" fmla="*/ 112962 w 900533"/>
                  <a:gd name="connsiteY24" fmla="*/ 313153 h 1255350"/>
                  <a:gd name="connsiteX25" fmla="*/ 162585 w 900533"/>
                  <a:gd name="connsiteY25" fmla="*/ 422014 h 1255350"/>
                  <a:gd name="connsiteX26" fmla="*/ 171150 w 900533"/>
                  <a:gd name="connsiteY26" fmla="*/ 484346 h 1255350"/>
                  <a:gd name="connsiteX27" fmla="*/ 179384 w 900533"/>
                  <a:gd name="connsiteY27" fmla="*/ 495840 h 1255350"/>
                  <a:gd name="connsiteX28" fmla="*/ 187120 w 900533"/>
                  <a:gd name="connsiteY28" fmla="*/ 484070 h 1255350"/>
                  <a:gd name="connsiteX29" fmla="*/ 213479 w 900533"/>
                  <a:gd name="connsiteY29" fmla="*/ 328957 h 1255350"/>
                  <a:gd name="connsiteX30" fmla="*/ 282553 w 900533"/>
                  <a:gd name="connsiteY30" fmla="*/ 102061 h 1255350"/>
                  <a:gd name="connsiteX31" fmla="*/ 445900 w 900533"/>
                  <a:gd name="connsiteY31" fmla="*/ 329 h 1255350"/>
                  <a:gd name="connsiteX32" fmla="*/ 641684 w 900533"/>
                  <a:gd name="connsiteY32" fmla="*/ 24588 h 1255350"/>
                  <a:gd name="connsiteX33" fmla="*/ 740323 w 900533"/>
                  <a:gd name="connsiteY33" fmla="*/ 39342 h 1255350"/>
                  <a:gd name="connsiteX34" fmla="*/ 803374 w 900533"/>
                  <a:gd name="connsiteY34" fmla="*/ 53599 h 1255350"/>
                  <a:gd name="connsiteX35" fmla="*/ 867254 w 900533"/>
                  <a:gd name="connsiteY35" fmla="*/ 115158 h 1255350"/>
                  <a:gd name="connsiteX36" fmla="*/ 895601 w 900533"/>
                  <a:gd name="connsiteY36" fmla="*/ 219377 h 1255350"/>
                  <a:gd name="connsiteX37" fmla="*/ 895767 w 900533"/>
                  <a:gd name="connsiteY37" fmla="*/ 304477 h 1255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900533" h="1255350">
                    <a:moveTo>
                      <a:pt x="895767" y="304477"/>
                    </a:moveTo>
                    <a:cubicBezTo>
                      <a:pt x="889081" y="330283"/>
                      <a:pt x="894165" y="356863"/>
                      <a:pt x="890628" y="382779"/>
                    </a:cubicBezTo>
                    <a:cubicBezTo>
                      <a:pt x="887699" y="404165"/>
                      <a:pt x="886484" y="425992"/>
                      <a:pt x="879576" y="446770"/>
                    </a:cubicBezTo>
                    <a:cubicBezTo>
                      <a:pt x="878140" y="451080"/>
                      <a:pt x="878084" y="455943"/>
                      <a:pt x="877974" y="460529"/>
                    </a:cubicBezTo>
                    <a:cubicBezTo>
                      <a:pt x="877421" y="487938"/>
                      <a:pt x="875598" y="515457"/>
                      <a:pt x="876869" y="542811"/>
                    </a:cubicBezTo>
                    <a:cubicBezTo>
                      <a:pt x="878913" y="587903"/>
                      <a:pt x="872669" y="632552"/>
                      <a:pt x="868580" y="676981"/>
                    </a:cubicBezTo>
                    <a:cubicBezTo>
                      <a:pt x="863441" y="733401"/>
                      <a:pt x="851615" y="789434"/>
                      <a:pt x="820228" y="838615"/>
                    </a:cubicBezTo>
                    <a:cubicBezTo>
                      <a:pt x="798400" y="872876"/>
                      <a:pt x="772704" y="904539"/>
                      <a:pt x="753585" y="940679"/>
                    </a:cubicBezTo>
                    <a:cubicBezTo>
                      <a:pt x="735018" y="975658"/>
                      <a:pt x="715622" y="1010251"/>
                      <a:pt x="695728" y="1044456"/>
                    </a:cubicBezTo>
                    <a:cubicBezTo>
                      <a:pt x="679979" y="1071533"/>
                      <a:pt x="659202" y="1091261"/>
                      <a:pt x="624443" y="1090598"/>
                    </a:cubicBezTo>
                    <a:cubicBezTo>
                      <a:pt x="598250" y="1090100"/>
                      <a:pt x="595156" y="1092753"/>
                      <a:pt x="592614" y="1118614"/>
                    </a:cubicBezTo>
                    <a:cubicBezTo>
                      <a:pt x="588967" y="1155583"/>
                      <a:pt x="580015" y="1192054"/>
                      <a:pt x="581894" y="1229520"/>
                    </a:cubicBezTo>
                    <a:cubicBezTo>
                      <a:pt x="579959" y="1234659"/>
                      <a:pt x="576755" y="1238748"/>
                      <a:pt x="571339" y="1240406"/>
                    </a:cubicBezTo>
                    <a:cubicBezTo>
                      <a:pt x="547301" y="1247645"/>
                      <a:pt x="522711" y="1252453"/>
                      <a:pt x="497789" y="1255216"/>
                    </a:cubicBezTo>
                    <a:cubicBezTo>
                      <a:pt x="489279" y="1256155"/>
                      <a:pt x="482040" y="1252066"/>
                      <a:pt x="475188" y="1247258"/>
                    </a:cubicBezTo>
                    <a:cubicBezTo>
                      <a:pt x="386275" y="1185202"/>
                      <a:pt x="297197" y="1123422"/>
                      <a:pt x="208450" y="1061200"/>
                    </a:cubicBezTo>
                    <a:cubicBezTo>
                      <a:pt x="166950" y="1032078"/>
                      <a:pt x="125119" y="1003454"/>
                      <a:pt x="84006" y="973724"/>
                    </a:cubicBezTo>
                    <a:cubicBezTo>
                      <a:pt x="64444" y="959578"/>
                      <a:pt x="61018" y="943276"/>
                      <a:pt x="70633" y="920067"/>
                    </a:cubicBezTo>
                    <a:cubicBezTo>
                      <a:pt x="70965" y="854640"/>
                      <a:pt x="70965" y="789268"/>
                      <a:pt x="71738" y="723841"/>
                    </a:cubicBezTo>
                    <a:cubicBezTo>
                      <a:pt x="71904" y="707595"/>
                      <a:pt x="74888" y="691403"/>
                      <a:pt x="75717" y="675157"/>
                    </a:cubicBezTo>
                    <a:cubicBezTo>
                      <a:pt x="76933" y="651340"/>
                      <a:pt x="80469" y="629237"/>
                      <a:pt x="59637" y="607685"/>
                    </a:cubicBezTo>
                    <a:cubicBezTo>
                      <a:pt x="31675" y="578840"/>
                      <a:pt x="22447" y="539330"/>
                      <a:pt x="13053" y="500206"/>
                    </a:cubicBezTo>
                    <a:cubicBezTo>
                      <a:pt x="1835" y="453512"/>
                      <a:pt x="-1204" y="406873"/>
                      <a:pt x="398" y="359405"/>
                    </a:cubicBezTo>
                    <a:cubicBezTo>
                      <a:pt x="1283" y="332383"/>
                      <a:pt x="11671" y="310776"/>
                      <a:pt x="35599" y="296740"/>
                    </a:cubicBezTo>
                    <a:cubicBezTo>
                      <a:pt x="65107" y="284528"/>
                      <a:pt x="90416" y="294143"/>
                      <a:pt x="112962" y="313153"/>
                    </a:cubicBezTo>
                    <a:cubicBezTo>
                      <a:pt x="146504" y="341390"/>
                      <a:pt x="157943" y="380790"/>
                      <a:pt x="162585" y="422014"/>
                    </a:cubicBezTo>
                    <a:cubicBezTo>
                      <a:pt x="164906" y="442902"/>
                      <a:pt x="171813" y="463071"/>
                      <a:pt x="171150" y="484346"/>
                    </a:cubicBezTo>
                    <a:cubicBezTo>
                      <a:pt x="170984" y="489596"/>
                      <a:pt x="172753" y="495840"/>
                      <a:pt x="179384" y="495840"/>
                    </a:cubicBezTo>
                    <a:cubicBezTo>
                      <a:pt x="186567" y="495896"/>
                      <a:pt x="186402" y="488878"/>
                      <a:pt x="187120" y="484070"/>
                    </a:cubicBezTo>
                    <a:cubicBezTo>
                      <a:pt x="194580" y="432126"/>
                      <a:pt x="203366" y="380403"/>
                      <a:pt x="213479" y="328957"/>
                    </a:cubicBezTo>
                    <a:cubicBezTo>
                      <a:pt x="228786" y="251041"/>
                      <a:pt x="245087" y="173457"/>
                      <a:pt x="282553" y="102061"/>
                    </a:cubicBezTo>
                    <a:cubicBezTo>
                      <a:pt x="317311" y="35861"/>
                      <a:pt x="371576" y="3644"/>
                      <a:pt x="445900" y="329"/>
                    </a:cubicBezTo>
                    <a:cubicBezTo>
                      <a:pt x="512819" y="-2655"/>
                      <a:pt x="576589" y="15415"/>
                      <a:pt x="641684" y="24588"/>
                    </a:cubicBezTo>
                    <a:cubicBezTo>
                      <a:pt x="674619" y="29229"/>
                      <a:pt x="707333" y="35087"/>
                      <a:pt x="740323" y="39342"/>
                    </a:cubicBezTo>
                    <a:cubicBezTo>
                      <a:pt x="761818" y="42105"/>
                      <a:pt x="782983" y="46305"/>
                      <a:pt x="803374" y="53599"/>
                    </a:cubicBezTo>
                    <a:cubicBezTo>
                      <a:pt x="833821" y="64485"/>
                      <a:pt x="853881" y="86644"/>
                      <a:pt x="867254" y="115158"/>
                    </a:cubicBezTo>
                    <a:cubicBezTo>
                      <a:pt x="882726" y="148203"/>
                      <a:pt x="892120" y="183403"/>
                      <a:pt x="895601" y="219377"/>
                    </a:cubicBezTo>
                    <a:cubicBezTo>
                      <a:pt x="898309" y="247560"/>
                      <a:pt x="905106" y="276184"/>
                      <a:pt x="895767" y="304477"/>
                    </a:cubicBezTo>
                    <a:close/>
                  </a:path>
                </a:pathLst>
              </a:custGeom>
              <a:solidFill>
                <a:srgbClr val="F9C0A4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09" name="Freeform: Shape 18">
                <a:extLst>
                  <a:ext uri="{FF2B5EF4-FFF2-40B4-BE49-F238E27FC236}">
                    <a16:creationId xmlns:a16="http://schemas.microsoft.com/office/drawing/2014/main" id="{C20C8D30-3C78-4E22-B544-E489935E4E34}"/>
                  </a:ext>
                </a:extLst>
              </p:cNvPr>
              <p:cNvSpPr/>
              <p:nvPr/>
            </p:nvSpPr>
            <p:spPr>
              <a:xfrm>
                <a:off x="4905101" y="1818430"/>
                <a:ext cx="897671" cy="820668"/>
              </a:xfrm>
              <a:custGeom>
                <a:avLst/>
                <a:gdLst>
                  <a:gd name="connsiteX0" fmla="*/ 864666 w 897671"/>
                  <a:gd name="connsiteY0" fmla="*/ 619366 h 820668"/>
                  <a:gd name="connsiteX1" fmla="*/ 852012 w 897671"/>
                  <a:gd name="connsiteY1" fmla="*/ 492933 h 820668"/>
                  <a:gd name="connsiteX2" fmla="*/ 819906 w 897671"/>
                  <a:gd name="connsiteY2" fmla="*/ 411204 h 820668"/>
                  <a:gd name="connsiteX3" fmla="*/ 744753 w 897671"/>
                  <a:gd name="connsiteY3" fmla="*/ 365670 h 820668"/>
                  <a:gd name="connsiteX4" fmla="*/ 625779 w 897671"/>
                  <a:gd name="connsiteY4" fmla="*/ 348595 h 820668"/>
                  <a:gd name="connsiteX5" fmla="*/ 487189 w 897671"/>
                  <a:gd name="connsiteY5" fmla="*/ 323728 h 820668"/>
                  <a:gd name="connsiteX6" fmla="*/ 288476 w 897671"/>
                  <a:gd name="connsiteY6" fmla="*/ 372743 h 820668"/>
                  <a:gd name="connsiteX7" fmla="*/ 225259 w 897671"/>
                  <a:gd name="connsiteY7" fmla="*/ 491386 h 820668"/>
                  <a:gd name="connsiteX8" fmla="*/ 179117 w 897671"/>
                  <a:gd name="connsiteY8" fmla="*/ 692419 h 820668"/>
                  <a:gd name="connsiteX9" fmla="*/ 159390 w 897671"/>
                  <a:gd name="connsiteY9" fmla="*/ 808685 h 820668"/>
                  <a:gd name="connsiteX10" fmla="*/ 150990 w 897671"/>
                  <a:gd name="connsiteY10" fmla="*/ 820124 h 820668"/>
                  <a:gd name="connsiteX11" fmla="*/ 133860 w 897671"/>
                  <a:gd name="connsiteY11" fmla="*/ 805038 h 820668"/>
                  <a:gd name="connsiteX12" fmla="*/ 111701 w 897671"/>
                  <a:gd name="connsiteY12" fmla="*/ 680704 h 820668"/>
                  <a:gd name="connsiteX13" fmla="*/ 4442 w 897671"/>
                  <a:gd name="connsiteY13" fmla="*/ 611796 h 820668"/>
                  <a:gd name="connsiteX14" fmla="*/ 1569 w 897671"/>
                  <a:gd name="connsiteY14" fmla="*/ 528299 h 820668"/>
                  <a:gd name="connsiteX15" fmla="*/ 59978 w 897671"/>
                  <a:gd name="connsiteY15" fmla="*/ 299138 h 820668"/>
                  <a:gd name="connsiteX16" fmla="*/ 187019 w 897671"/>
                  <a:gd name="connsiteY16" fmla="*/ 120926 h 820668"/>
                  <a:gd name="connsiteX17" fmla="*/ 296709 w 897671"/>
                  <a:gd name="connsiteY17" fmla="*/ 58980 h 820668"/>
                  <a:gd name="connsiteX18" fmla="*/ 490338 w 897671"/>
                  <a:gd name="connsiteY18" fmla="*/ 3887 h 820668"/>
                  <a:gd name="connsiteX19" fmla="*/ 670429 w 897671"/>
                  <a:gd name="connsiteY19" fmla="*/ 28919 h 820668"/>
                  <a:gd name="connsiteX20" fmla="*/ 769454 w 897671"/>
                  <a:gd name="connsiteY20" fmla="*/ 134023 h 820668"/>
                  <a:gd name="connsiteX21" fmla="*/ 874723 w 897671"/>
                  <a:gd name="connsiteY21" fmla="*/ 359813 h 820668"/>
                  <a:gd name="connsiteX22" fmla="*/ 893788 w 897671"/>
                  <a:gd name="connsiteY22" fmla="*/ 502769 h 820668"/>
                  <a:gd name="connsiteX23" fmla="*/ 869474 w 897671"/>
                  <a:gd name="connsiteY23" fmla="*/ 614835 h 820668"/>
                  <a:gd name="connsiteX24" fmla="*/ 864666 w 897671"/>
                  <a:gd name="connsiteY24" fmla="*/ 619366 h 820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897671" h="820668">
                    <a:moveTo>
                      <a:pt x="864666" y="619366"/>
                    </a:moveTo>
                    <a:cubicBezTo>
                      <a:pt x="864777" y="576761"/>
                      <a:pt x="860301" y="534488"/>
                      <a:pt x="852012" y="492933"/>
                    </a:cubicBezTo>
                    <a:cubicBezTo>
                      <a:pt x="846265" y="464198"/>
                      <a:pt x="837202" y="435573"/>
                      <a:pt x="819906" y="411204"/>
                    </a:cubicBezTo>
                    <a:cubicBezTo>
                      <a:pt x="801670" y="385508"/>
                      <a:pt x="775643" y="371141"/>
                      <a:pt x="744753" y="365670"/>
                    </a:cubicBezTo>
                    <a:cubicBezTo>
                      <a:pt x="705298" y="358597"/>
                      <a:pt x="665400" y="354563"/>
                      <a:pt x="625779" y="348595"/>
                    </a:cubicBezTo>
                    <a:cubicBezTo>
                      <a:pt x="579361" y="341577"/>
                      <a:pt x="533717" y="328702"/>
                      <a:pt x="487189" y="323728"/>
                    </a:cubicBezTo>
                    <a:cubicBezTo>
                      <a:pt x="415793" y="316103"/>
                      <a:pt x="343901" y="313947"/>
                      <a:pt x="288476" y="372743"/>
                    </a:cubicBezTo>
                    <a:cubicBezTo>
                      <a:pt x="256757" y="406341"/>
                      <a:pt x="239074" y="448228"/>
                      <a:pt x="225259" y="491386"/>
                    </a:cubicBezTo>
                    <a:cubicBezTo>
                      <a:pt x="204260" y="557034"/>
                      <a:pt x="189616" y="624229"/>
                      <a:pt x="179117" y="692419"/>
                    </a:cubicBezTo>
                    <a:cubicBezTo>
                      <a:pt x="173149" y="731267"/>
                      <a:pt x="166242" y="770004"/>
                      <a:pt x="159390" y="808685"/>
                    </a:cubicBezTo>
                    <a:cubicBezTo>
                      <a:pt x="158561" y="813438"/>
                      <a:pt x="160495" y="823053"/>
                      <a:pt x="150990" y="820124"/>
                    </a:cubicBezTo>
                    <a:cubicBezTo>
                      <a:pt x="143917" y="817969"/>
                      <a:pt x="134523" y="818521"/>
                      <a:pt x="133860" y="805038"/>
                    </a:cubicBezTo>
                    <a:cubicBezTo>
                      <a:pt x="131870" y="762765"/>
                      <a:pt x="127836" y="720546"/>
                      <a:pt x="111701" y="680704"/>
                    </a:cubicBezTo>
                    <a:cubicBezTo>
                      <a:pt x="90536" y="628484"/>
                      <a:pt x="61801" y="610083"/>
                      <a:pt x="4442" y="611796"/>
                    </a:cubicBezTo>
                    <a:cubicBezTo>
                      <a:pt x="-1747" y="584166"/>
                      <a:pt x="-200" y="555984"/>
                      <a:pt x="1569" y="528299"/>
                    </a:cubicBezTo>
                    <a:cubicBezTo>
                      <a:pt x="6652" y="448449"/>
                      <a:pt x="25551" y="371804"/>
                      <a:pt x="59978" y="299138"/>
                    </a:cubicBezTo>
                    <a:cubicBezTo>
                      <a:pt x="91752" y="232053"/>
                      <a:pt x="131539" y="170936"/>
                      <a:pt x="187019" y="120926"/>
                    </a:cubicBezTo>
                    <a:cubicBezTo>
                      <a:pt x="218904" y="92136"/>
                      <a:pt x="257696" y="75392"/>
                      <a:pt x="296709" y="58980"/>
                    </a:cubicBezTo>
                    <a:cubicBezTo>
                      <a:pt x="359042" y="32732"/>
                      <a:pt x="422977" y="11181"/>
                      <a:pt x="490338" y="3887"/>
                    </a:cubicBezTo>
                    <a:cubicBezTo>
                      <a:pt x="552008" y="-2800"/>
                      <a:pt x="613788" y="-4402"/>
                      <a:pt x="670429" y="28919"/>
                    </a:cubicBezTo>
                    <a:cubicBezTo>
                      <a:pt x="713752" y="54394"/>
                      <a:pt x="743372" y="92523"/>
                      <a:pt x="769454" y="134023"/>
                    </a:cubicBezTo>
                    <a:cubicBezTo>
                      <a:pt x="814048" y="204865"/>
                      <a:pt x="841402" y="283720"/>
                      <a:pt x="874723" y="359813"/>
                    </a:cubicBezTo>
                    <a:cubicBezTo>
                      <a:pt x="894893" y="405954"/>
                      <a:pt x="903237" y="453256"/>
                      <a:pt x="893788" y="502769"/>
                    </a:cubicBezTo>
                    <a:cubicBezTo>
                      <a:pt x="886659" y="540290"/>
                      <a:pt x="877818" y="577535"/>
                      <a:pt x="869474" y="614835"/>
                    </a:cubicBezTo>
                    <a:cubicBezTo>
                      <a:pt x="869087" y="616603"/>
                      <a:pt x="866324" y="617874"/>
                      <a:pt x="864666" y="619366"/>
                    </a:cubicBezTo>
                    <a:close/>
                  </a:path>
                </a:pathLst>
              </a:custGeom>
              <a:solidFill>
                <a:srgbClr val="130D0A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0" name="Freeform: Shape 19">
                <a:extLst>
                  <a:ext uri="{FF2B5EF4-FFF2-40B4-BE49-F238E27FC236}">
                    <a16:creationId xmlns:a16="http://schemas.microsoft.com/office/drawing/2014/main" id="{C89D2157-F1A9-4AE9-840B-5BD71EC5D497}"/>
                  </a:ext>
                </a:extLst>
              </p:cNvPr>
              <p:cNvSpPr/>
              <p:nvPr/>
            </p:nvSpPr>
            <p:spPr>
              <a:xfrm>
                <a:off x="5347377" y="3430151"/>
                <a:ext cx="699829" cy="2317160"/>
              </a:xfrm>
              <a:custGeom>
                <a:avLst/>
                <a:gdLst>
                  <a:gd name="connsiteX0" fmla="*/ 683050 w 699829"/>
                  <a:gd name="connsiteY0" fmla="*/ 2226176 h 2317160"/>
                  <a:gd name="connsiteX1" fmla="*/ 650170 w 699829"/>
                  <a:gd name="connsiteY1" fmla="*/ 2288288 h 2317160"/>
                  <a:gd name="connsiteX2" fmla="*/ 645086 w 699829"/>
                  <a:gd name="connsiteY2" fmla="*/ 2299340 h 2317160"/>
                  <a:gd name="connsiteX3" fmla="*/ 617622 w 699829"/>
                  <a:gd name="connsiteY3" fmla="*/ 2304645 h 2317160"/>
                  <a:gd name="connsiteX4" fmla="*/ 476877 w 699829"/>
                  <a:gd name="connsiteY4" fmla="*/ 2162518 h 2317160"/>
                  <a:gd name="connsiteX5" fmla="*/ 461128 w 699829"/>
                  <a:gd name="connsiteY5" fmla="*/ 2130633 h 2317160"/>
                  <a:gd name="connsiteX6" fmla="*/ 417031 w 699829"/>
                  <a:gd name="connsiteY6" fmla="*/ 1888707 h 2317160"/>
                  <a:gd name="connsiteX7" fmla="*/ 377023 w 699829"/>
                  <a:gd name="connsiteY7" fmla="*/ 1681816 h 2317160"/>
                  <a:gd name="connsiteX8" fmla="*/ 339999 w 699829"/>
                  <a:gd name="connsiteY8" fmla="*/ 1477908 h 2317160"/>
                  <a:gd name="connsiteX9" fmla="*/ 306512 w 699829"/>
                  <a:gd name="connsiteY9" fmla="*/ 1306991 h 2317160"/>
                  <a:gd name="connsiteX10" fmla="*/ 274019 w 699829"/>
                  <a:gd name="connsiteY10" fmla="*/ 1129055 h 2317160"/>
                  <a:gd name="connsiteX11" fmla="*/ 241361 w 699829"/>
                  <a:gd name="connsiteY11" fmla="*/ 958525 h 2317160"/>
                  <a:gd name="connsiteX12" fmla="*/ 220915 w 699829"/>
                  <a:gd name="connsiteY12" fmla="*/ 847287 h 2317160"/>
                  <a:gd name="connsiteX13" fmla="*/ 199971 w 699829"/>
                  <a:gd name="connsiteY13" fmla="*/ 737873 h 2317160"/>
                  <a:gd name="connsiteX14" fmla="*/ 178807 w 699829"/>
                  <a:gd name="connsiteY14" fmla="*/ 623265 h 2317160"/>
                  <a:gd name="connsiteX15" fmla="*/ 152669 w 699829"/>
                  <a:gd name="connsiteY15" fmla="*/ 488322 h 2317160"/>
                  <a:gd name="connsiteX16" fmla="*/ 130400 w 699829"/>
                  <a:gd name="connsiteY16" fmla="*/ 366751 h 2317160"/>
                  <a:gd name="connsiteX17" fmla="*/ 106417 w 699829"/>
                  <a:gd name="connsiteY17" fmla="*/ 238162 h 2317160"/>
                  <a:gd name="connsiteX18" fmla="*/ 95476 w 699829"/>
                  <a:gd name="connsiteY18" fmla="*/ 220756 h 2317160"/>
                  <a:gd name="connsiteX19" fmla="*/ 8940 w 699829"/>
                  <a:gd name="connsiteY19" fmla="*/ 139690 h 2317160"/>
                  <a:gd name="connsiteX20" fmla="*/ 2971 w 699829"/>
                  <a:gd name="connsiteY20" fmla="*/ 113718 h 2317160"/>
                  <a:gd name="connsiteX21" fmla="*/ 45466 w 699829"/>
                  <a:gd name="connsiteY21" fmla="*/ 10991 h 2317160"/>
                  <a:gd name="connsiteX22" fmla="*/ 65525 w 699829"/>
                  <a:gd name="connsiteY22" fmla="*/ 7454 h 2317160"/>
                  <a:gd name="connsiteX23" fmla="*/ 124984 w 699829"/>
                  <a:gd name="connsiteY23" fmla="*/ 63874 h 2317160"/>
                  <a:gd name="connsiteX24" fmla="*/ 138799 w 699829"/>
                  <a:gd name="connsiteY24" fmla="*/ 74152 h 2317160"/>
                  <a:gd name="connsiteX25" fmla="*/ 158085 w 699829"/>
                  <a:gd name="connsiteY25" fmla="*/ 114381 h 2317160"/>
                  <a:gd name="connsiteX26" fmla="*/ 175105 w 699829"/>
                  <a:gd name="connsiteY26" fmla="*/ 168812 h 2317160"/>
                  <a:gd name="connsiteX27" fmla="*/ 194611 w 699829"/>
                  <a:gd name="connsiteY27" fmla="*/ 205062 h 2317160"/>
                  <a:gd name="connsiteX28" fmla="*/ 216383 w 699829"/>
                  <a:gd name="connsiteY28" fmla="*/ 238383 h 2317160"/>
                  <a:gd name="connsiteX29" fmla="*/ 233680 w 699829"/>
                  <a:gd name="connsiteY29" fmla="*/ 262808 h 2317160"/>
                  <a:gd name="connsiteX30" fmla="*/ 272085 w 699829"/>
                  <a:gd name="connsiteY30" fmla="*/ 336469 h 2317160"/>
                  <a:gd name="connsiteX31" fmla="*/ 362434 w 699829"/>
                  <a:gd name="connsiteY31" fmla="*/ 536563 h 2317160"/>
                  <a:gd name="connsiteX32" fmla="*/ 368679 w 699829"/>
                  <a:gd name="connsiteY32" fmla="*/ 548610 h 2317160"/>
                  <a:gd name="connsiteX33" fmla="*/ 410565 w 699829"/>
                  <a:gd name="connsiteY33" fmla="*/ 655482 h 2317160"/>
                  <a:gd name="connsiteX34" fmla="*/ 531860 w 699829"/>
                  <a:gd name="connsiteY34" fmla="*/ 1032627 h 2317160"/>
                  <a:gd name="connsiteX35" fmla="*/ 562308 w 699829"/>
                  <a:gd name="connsiteY35" fmla="*/ 1152154 h 2317160"/>
                  <a:gd name="connsiteX36" fmla="*/ 565292 w 699829"/>
                  <a:gd name="connsiteY36" fmla="*/ 1172710 h 2317160"/>
                  <a:gd name="connsiteX37" fmla="*/ 572199 w 699829"/>
                  <a:gd name="connsiteY37" fmla="*/ 1183928 h 2317160"/>
                  <a:gd name="connsiteX38" fmla="*/ 605852 w 699829"/>
                  <a:gd name="connsiteY38" fmla="*/ 1361090 h 2317160"/>
                  <a:gd name="connsiteX39" fmla="*/ 635526 w 699829"/>
                  <a:gd name="connsiteY39" fmla="*/ 1537257 h 2317160"/>
                  <a:gd name="connsiteX40" fmla="*/ 654591 w 699829"/>
                  <a:gd name="connsiteY40" fmla="*/ 1671482 h 2317160"/>
                  <a:gd name="connsiteX41" fmla="*/ 664261 w 699829"/>
                  <a:gd name="connsiteY41" fmla="*/ 1756139 h 2317160"/>
                  <a:gd name="connsiteX42" fmla="*/ 681226 w 699829"/>
                  <a:gd name="connsiteY42" fmla="*/ 1929875 h 2317160"/>
                  <a:gd name="connsiteX43" fmla="*/ 692002 w 699829"/>
                  <a:gd name="connsiteY43" fmla="*/ 2064101 h 2317160"/>
                  <a:gd name="connsiteX44" fmla="*/ 699793 w 699829"/>
                  <a:gd name="connsiteY44" fmla="*/ 2154671 h 2317160"/>
                  <a:gd name="connsiteX45" fmla="*/ 690012 w 699829"/>
                  <a:gd name="connsiteY45" fmla="*/ 2199818 h 2317160"/>
                  <a:gd name="connsiteX46" fmla="*/ 683050 w 699829"/>
                  <a:gd name="connsiteY46" fmla="*/ 2226176 h 2317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699829" h="2317160">
                    <a:moveTo>
                      <a:pt x="683050" y="2226176"/>
                    </a:moveTo>
                    <a:cubicBezTo>
                      <a:pt x="665477" y="2243362"/>
                      <a:pt x="661554" y="2267842"/>
                      <a:pt x="650170" y="2288288"/>
                    </a:cubicBezTo>
                    <a:cubicBezTo>
                      <a:pt x="648181" y="2291825"/>
                      <a:pt x="646799" y="2295693"/>
                      <a:pt x="645086" y="2299340"/>
                    </a:cubicBezTo>
                    <a:cubicBezTo>
                      <a:pt x="634587" y="2322217"/>
                      <a:pt x="634753" y="2322052"/>
                      <a:pt x="617622" y="2304645"/>
                    </a:cubicBezTo>
                    <a:cubicBezTo>
                      <a:pt x="570873" y="2257066"/>
                      <a:pt x="524344" y="2209378"/>
                      <a:pt x="476877" y="2162518"/>
                    </a:cubicBezTo>
                    <a:cubicBezTo>
                      <a:pt x="467427" y="2153179"/>
                      <a:pt x="463283" y="2142016"/>
                      <a:pt x="461128" y="2130633"/>
                    </a:cubicBezTo>
                    <a:cubicBezTo>
                      <a:pt x="445931" y="2050120"/>
                      <a:pt x="432061" y="1969275"/>
                      <a:pt x="417031" y="1888707"/>
                    </a:cubicBezTo>
                    <a:cubicBezTo>
                      <a:pt x="404155" y="1819632"/>
                      <a:pt x="389953" y="1750835"/>
                      <a:pt x="377023" y="1681816"/>
                    </a:cubicBezTo>
                    <a:cubicBezTo>
                      <a:pt x="364258" y="1613902"/>
                      <a:pt x="352709" y="1545822"/>
                      <a:pt x="339999" y="1477908"/>
                    </a:cubicBezTo>
                    <a:cubicBezTo>
                      <a:pt x="329279" y="1420880"/>
                      <a:pt x="317343" y="1364074"/>
                      <a:pt x="306512" y="1306991"/>
                    </a:cubicBezTo>
                    <a:cubicBezTo>
                      <a:pt x="295294" y="1247752"/>
                      <a:pt x="285071" y="1188349"/>
                      <a:pt x="274019" y="1129055"/>
                    </a:cubicBezTo>
                    <a:cubicBezTo>
                      <a:pt x="263409" y="1072193"/>
                      <a:pt x="252136" y="1015386"/>
                      <a:pt x="241361" y="958525"/>
                    </a:cubicBezTo>
                    <a:cubicBezTo>
                      <a:pt x="234343" y="921501"/>
                      <a:pt x="227878" y="884366"/>
                      <a:pt x="220915" y="847287"/>
                    </a:cubicBezTo>
                    <a:cubicBezTo>
                      <a:pt x="214063" y="810816"/>
                      <a:pt x="206824" y="774345"/>
                      <a:pt x="199971" y="737873"/>
                    </a:cubicBezTo>
                    <a:cubicBezTo>
                      <a:pt x="192788" y="699689"/>
                      <a:pt x="186046" y="661394"/>
                      <a:pt x="178807" y="623265"/>
                    </a:cubicBezTo>
                    <a:cubicBezTo>
                      <a:pt x="170242" y="578229"/>
                      <a:pt x="161179" y="533303"/>
                      <a:pt x="152669" y="488322"/>
                    </a:cubicBezTo>
                    <a:cubicBezTo>
                      <a:pt x="144988" y="447817"/>
                      <a:pt x="137860" y="407256"/>
                      <a:pt x="130400" y="366751"/>
                    </a:cubicBezTo>
                    <a:cubicBezTo>
                      <a:pt x="122498" y="323870"/>
                      <a:pt x="114540" y="280988"/>
                      <a:pt x="106417" y="238162"/>
                    </a:cubicBezTo>
                    <a:cubicBezTo>
                      <a:pt x="105091" y="231144"/>
                      <a:pt x="100836" y="225729"/>
                      <a:pt x="95476" y="220756"/>
                    </a:cubicBezTo>
                    <a:cubicBezTo>
                      <a:pt x="66520" y="193844"/>
                      <a:pt x="38227" y="166215"/>
                      <a:pt x="8940" y="139690"/>
                    </a:cubicBezTo>
                    <a:cubicBezTo>
                      <a:pt x="-68" y="131567"/>
                      <a:pt x="-2665" y="125930"/>
                      <a:pt x="2971" y="113718"/>
                    </a:cubicBezTo>
                    <a:cubicBezTo>
                      <a:pt x="18499" y="80065"/>
                      <a:pt x="32646" y="45694"/>
                      <a:pt x="45466" y="10991"/>
                    </a:cubicBezTo>
                    <a:cubicBezTo>
                      <a:pt x="51434" y="-5090"/>
                      <a:pt x="56794" y="-1056"/>
                      <a:pt x="65525" y="7454"/>
                    </a:cubicBezTo>
                    <a:cubicBezTo>
                      <a:pt x="85142" y="26463"/>
                      <a:pt x="105091" y="45196"/>
                      <a:pt x="124984" y="63874"/>
                    </a:cubicBezTo>
                    <a:cubicBezTo>
                      <a:pt x="129184" y="67797"/>
                      <a:pt x="132831" y="72605"/>
                      <a:pt x="138799" y="74152"/>
                    </a:cubicBezTo>
                    <a:cubicBezTo>
                      <a:pt x="145596" y="87414"/>
                      <a:pt x="154603" y="99572"/>
                      <a:pt x="158085" y="114381"/>
                    </a:cubicBezTo>
                    <a:cubicBezTo>
                      <a:pt x="164219" y="132396"/>
                      <a:pt x="170960" y="150189"/>
                      <a:pt x="175105" y="168812"/>
                    </a:cubicBezTo>
                    <a:cubicBezTo>
                      <a:pt x="178199" y="182682"/>
                      <a:pt x="185549" y="194231"/>
                      <a:pt x="194611" y="205062"/>
                    </a:cubicBezTo>
                    <a:cubicBezTo>
                      <a:pt x="203121" y="215230"/>
                      <a:pt x="209808" y="226834"/>
                      <a:pt x="216383" y="238383"/>
                    </a:cubicBezTo>
                    <a:cubicBezTo>
                      <a:pt x="223623" y="245457"/>
                      <a:pt x="223125" y="258056"/>
                      <a:pt x="233680" y="262808"/>
                    </a:cubicBezTo>
                    <a:cubicBezTo>
                      <a:pt x="242853" y="289222"/>
                      <a:pt x="259486" y="311768"/>
                      <a:pt x="272085" y="336469"/>
                    </a:cubicBezTo>
                    <a:cubicBezTo>
                      <a:pt x="305517" y="401730"/>
                      <a:pt x="334528" y="468870"/>
                      <a:pt x="362434" y="536563"/>
                    </a:cubicBezTo>
                    <a:cubicBezTo>
                      <a:pt x="364147" y="540763"/>
                      <a:pt x="366579" y="544631"/>
                      <a:pt x="368679" y="548610"/>
                    </a:cubicBezTo>
                    <a:cubicBezTo>
                      <a:pt x="381333" y="584750"/>
                      <a:pt x="398353" y="619176"/>
                      <a:pt x="410565" y="655482"/>
                    </a:cubicBezTo>
                    <a:cubicBezTo>
                      <a:pt x="456707" y="779373"/>
                      <a:pt x="496825" y="905144"/>
                      <a:pt x="531860" y="1032627"/>
                    </a:cubicBezTo>
                    <a:cubicBezTo>
                      <a:pt x="542746" y="1072304"/>
                      <a:pt x="551201" y="1112588"/>
                      <a:pt x="562308" y="1152154"/>
                    </a:cubicBezTo>
                    <a:cubicBezTo>
                      <a:pt x="564187" y="1158951"/>
                      <a:pt x="561645" y="1166245"/>
                      <a:pt x="565292" y="1172710"/>
                    </a:cubicBezTo>
                    <a:cubicBezTo>
                      <a:pt x="569712" y="1175197"/>
                      <a:pt x="571425" y="1178844"/>
                      <a:pt x="572199" y="1183928"/>
                    </a:cubicBezTo>
                    <a:cubicBezTo>
                      <a:pt x="581317" y="1243387"/>
                      <a:pt x="593585" y="1302238"/>
                      <a:pt x="605852" y="1361090"/>
                    </a:cubicBezTo>
                    <a:cubicBezTo>
                      <a:pt x="618009" y="1419333"/>
                      <a:pt x="626188" y="1478461"/>
                      <a:pt x="635526" y="1537257"/>
                    </a:cubicBezTo>
                    <a:cubicBezTo>
                      <a:pt x="642600" y="1581906"/>
                      <a:pt x="650778" y="1626556"/>
                      <a:pt x="654591" y="1671482"/>
                    </a:cubicBezTo>
                    <a:cubicBezTo>
                      <a:pt x="657022" y="1699830"/>
                      <a:pt x="660780" y="1728068"/>
                      <a:pt x="664261" y="1756139"/>
                    </a:cubicBezTo>
                    <a:cubicBezTo>
                      <a:pt x="671390" y="1813941"/>
                      <a:pt x="675092" y="1872019"/>
                      <a:pt x="681226" y="1929875"/>
                    </a:cubicBezTo>
                    <a:cubicBezTo>
                      <a:pt x="685923" y="1974525"/>
                      <a:pt x="690233" y="2019285"/>
                      <a:pt x="692002" y="2064101"/>
                    </a:cubicBezTo>
                    <a:cubicBezTo>
                      <a:pt x="693162" y="2094493"/>
                      <a:pt x="700401" y="2124112"/>
                      <a:pt x="699793" y="2154671"/>
                    </a:cubicBezTo>
                    <a:cubicBezTo>
                      <a:pt x="699462" y="2170696"/>
                      <a:pt x="698578" y="2186445"/>
                      <a:pt x="690012" y="2199818"/>
                    </a:cubicBezTo>
                    <a:cubicBezTo>
                      <a:pt x="684542" y="2208438"/>
                      <a:pt x="684376" y="2217224"/>
                      <a:pt x="683050" y="22261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1" name="Freeform: Shape 20">
                <a:extLst>
                  <a:ext uri="{FF2B5EF4-FFF2-40B4-BE49-F238E27FC236}">
                    <a16:creationId xmlns:a16="http://schemas.microsoft.com/office/drawing/2014/main" id="{B1837272-A97C-483F-BAC0-D3226EFA79AB}"/>
                  </a:ext>
                </a:extLst>
              </p:cNvPr>
              <p:cNvSpPr/>
              <p:nvPr/>
            </p:nvSpPr>
            <p:spPr>
              <a:xfrm>
                <a:off x="4881905" y="5988733"/>
                <a:ext cx="545331" cy="438581"/>
              </a:xfrm>
              <a:custGeom>
                <a:avLst/>
                <a:gdLst>
                  <a:gd name="connsiteX0" fmla="*/ 214360 w 545331"/>
                  <a:gd name="connsiteY0" fmla="*/ 643 h 438581"/>
                  <a:gd name="connsiteX1" fmla="*/ 297746 w 545331"/>
                  <a:gd name="connsiteY1" fmla="*/ 74249 h 438581"/>
                  <a:gd name="connsiteX2" fmla="*/ 367152 w 545331"/>
                  <a:gd name="connsiteY2" fmla="*/ 108399 h 438581"/>
                  <a:gd name="connsiteX3" fmla="*/ 445731 w 545331"/>
                  <a:gd name="connsiteY3" fmla="*/ 141831 h 438581"/>
                  <a:gd name="connsiteX4" fmla="*/ 541385 w 545331"/>
                  <a:gd name="connsiteY4" fmla="*/ 228699 h 438581"/>
                  <a:gd name="connsiteX5" fmla="*/ 543264 w 545331"/>
                  <a:gd name="connsiteY5" fmla="*/ 241630 h 438581"/>
                  <a:gd name="connsiteX6" fmla="*/ 409094 w 545331"/>
                  <a:gd name="connsiteY6" fmla="*/ 397406 h 438581"/>
                  <a:gd name="connsiteX7" fmla="*/ 301780 w 545331"/>
                  <a:gd name="connsiteY7" fmla="*/ 433877 h 438581"/>
                  <a:gd name="connsiteX8" fmla="*/ 85218 w 545331"/>
                  <a:gd name="connsiteY8" fmla="*/ 432385 h 438581"/>
                  <a:gd name="connsiteX9" fmla="*/ 68309 w 545331"/>
                  <a:gd name="connsiteY9" fmla="*/ 420449 h 438581"/>
                  <a:gd name="connsiteX10" fmla="*/ 64441 w 545331"/>
                  <a:gd name="connsiteY10" fmla="*/ 352259 h 438581"/>
                  <a:gd name="connsiteX11" fmla="*/ 62009 w 545331"/>
                  <a:gd name="connsiteY11" fmla="*/ 291474 h 438581"/>
                  <a:gd name="connsiteX12" fmla="*/ 13381 w 545331"/>
                  <a:gd name="connsiteY12" fmla="*/ 219636 h 438581"/>
                  <a:gd name="connsiteX13" fmla="*/ 8 w 545331"/>
                  <a:gd name="connsiteY13" fmla="*/ 213668 h 438581"/>
                  <a:gd name="connsiteX14" fmla="*/ 14818 w 545331"/>
                  <a:gd name="connsiteY14" fmla="*/ 195764 h 438581"/>
                  <a:gd name="connsiteX15" fmla="*/ 194632 w 545331"/>
                  <a:gd name="connsiteY15" fmla="*/ 11806 h 438581"/>
                  <a:gd name="connsiteX16" fmla="*/ 214360 w 545331"/>
                  <a:gd name="connsiteY16" fmla="*/ 643 h 438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45331" h="438581">
                    <a:moveTo>
                      <a:pt x="214360" y="643"/>
                    </a:moveTo>
                    <a:cubicBezTo>
                      <a:pt x="242266" y="25068"/>
                      <a:pt x="271222" y="48443"/>
                      <a:pt x="297746" y="74249"/>
                    </a:cubicBezTo>
                    <a:cubicBezTo>
                      <a:pt x="317640" y="93590"/>
                      <a:pt x="338472" y="107570"/>
                      <a:pt x="367152" y="108399"/>
                    </a:cubicBezTo>
                    <a:cubicBezTo>
                      <a:pt x="397434" y="109283"/>
                      <a:pt x="422301" y="124756"/>
                      <a:pt x="445731" y="141831"/>
                    </a:cubicBezTo>
                    <a:cubicBezTo>
                      <a:pt x="480710" y="167251"/>
                      <a:pt x="510164" y="199025"/>
                      <a:pt x="541385" y="228699"/>
                    </a:cubicBezTo>
                    <a:cubicBezTo>
                      <a:pt x="545474" y="232622"/>
                      <a:pt x="546856" y="235385"/>
                      <a:pt x="543264" y="241630"/>
                    </a:cubicBezTo>
                    <a:cubicBezTo>
                      <a:pt x="508285" y="302028"/>
                      <a:pt x="468498" y="358172"/>
                      <a:pt x="409094" y="397406"/>
                    </a:cubicBezTo>
                    <a:cubicBezTo>
                      <a:pt x="376546" y="418902"/>
                      <a:pt x="339799" y="429954"/>
                      <a:pt x="301780" y="433877"/>
                    </a:cubicBezTo>
                    <a:cubicBezTo>
                      <a:pt x="229722" y="441337"/>
                      <a:pt x="157387" y="439238"/>
                      <a:pt x="85218" y="432385"/>
                    </a:cubicBezTo>
                    <a:cubicBezTo>
                      <a:pt x="76487" y="431556"/>
                      <a:pt x="72564" y="427965"/>
                      <a:pt x="68309" y="420449"/>
                    </a:cubicBezTo>
                    <a:cubicBezTo>
                      <a:pt x="55654" y="397959"/>
                      <a:pt x="52394" y="373755"/>
                      <a:pt x="64441" y="352259"/>
                    </a:cubicBezTo>
                    <a:cubicBezTo>
                      <a:pt x="77040" y="329769"/>
                      <a:pt x="71017" y="310925"/>
                      <a:pt x="62009" y="291474"/>
                    </a:cubicBezTo>
                    <a:cubicBezTo>
                      <a:pt x="49742" y="265005"/>
                      <a:pt x="31451" y="242348"/>
                      <a:pt x="13381" y="219636"/>
                    </a:cubicBezTo>
                    <a:cubicBezTo>
                      <a:pt x="9844" y="215160"/>
                      <a:pt x="5921" y="212453"/>
                      <a:pt x="8" y="213668"/>
                    </a:cubicBezTo>
                    <a:cubicBezTo>
                      <a:pt x="-323" y="203446"/>
                      <a:pt x="9513" y="201069"/>
                      <a:pt x="14818" y="195764"/>
                    </a:cubicBezTo>
                    <a:cubicBezTo>
                      <a:pt x="75548" y="135200"/>
                      <a:pt x="132465" y="70933"/>
                      <a:pt x="194632" y="11806"/>
                    </a:cubicBezTo>
                    <a:cubicBezTo>
                      <a:pt x="200103" y="6667"/>
                      <a:pt x="203916" y="-2507"/>
                      <a:pt x="214360" y="643"/>
                    </a:cubicBezTo>
                    <a:close/>
                  </a:path>
                </a:pathLst>
              </a:custGeom>
              <a:solidFill>
                <a:srgbClr val="FAC0A4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2" name="Freeform: Shape 21">
                <a:extLst>
                  <a:ext uri="{FF2B5EF4-FFF2-40B4-BE49-F238E27FC236}">
                    <a16:creationId xmlns:a16="http://schemas.microsoft.com/office/drawing/2014/main" id="{7D7A47C8-5E8E-4A80-9F8C-35F2B4BC8DEF}"/>
                  </a:ext>
                </a:extLst>
              </p:cNvPr>
              <p:cNvSpPr/>
              <p:nvPr/>
            </p:nvSpPr>
            <p:spPr>
              <a:xfrm>
                <a:off x="4740533" y="5918605"/>
                <a:ext cx="359027" cy="314527"/>
              </a:xfrm>
              <a:custGeom>
                <a:avLst/>
                <a:gdLst>
                  <a:gd name="connsiteX0" fmla="*/ 355732 w 359027"/>
                  <a:gd name="connsiteY0" fmla="*/ 70772 h 314527"/>
                  <a:gd name="connsiteX1" fmla="*/ 241566 w 359027"/>
                  <a:gd name="connsiteY1" fmla="*/ 183556 h 314527"/>
                  <a:gd name="connsiteX2" fmla="*/ 141436 w 359027"/>
                  <a:gd name="connsiteY2" fmla="*/ 283852 h 314527"/>
                  <a:gd name="connsiteX3" fmla="*/ 66946 w 359027"/>
                  <a:gd name="connsiteY3" fmla="*/ 289267 h 314527"/>
                  <a:gd name="connsiteX4" fmla="*/ 5111 w 359027"/>
                  <a:gd name="connsiteY4" fmla="*/ 237987 h 314527"/>
                  <a:gd name="connsiteX5" fmla="*/ 4061 w 359027"/>
                  <a:gd name="connsiteY5" fmla="*/ 225443 h 314527"/>
                  <a:gd name="connsiteX6" fmla="*/ 265272 w 359027"/>
                  <a:gd name="connsiteY6" fmla="*/ 3797 h 314527"/>
                  <a:gd name="connsiteX7" fmla="*/ 281353 w 359027"/>
                  <a:gd name="connsiteY7" fmla="*/ 3466 h 314527"/>
                  <a:gd name="connsiteX8" fmla="*/ 349156 w 359027"/>
                  <a:gd name="connsiteY8" fmla="*/ 49497 h 314527"/>
                  <a:gd name="connsiteX9" fmla="*/ 355732 w 359027"/>
                  <a:gd name="connsiteY9" fmla="*/ 70772 h 314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9027" h="314527">
                    <a:moveTo>
                      <a:pt x="355732" y="70772"/>
                    </a:moveTo>
                    <a:cubicBezTo>
                      <a:pt x="315448" y="106082"/>
                      <a:pt x="278479" y="144874"/>
                      <a:pt x="241566" y="183556"/>
                    </a:cubicBezTo>
                    <a:cubicBezTo>
                      <a:pt x="208908" y="217762"/>
                      <a:pt x="176802" y="252354"/>
                      <a:pt x="141436" y="283852"/>
                    </a:cubicBezTo>
                    <a:cubicBezTo>
                      <a:pt x="106457" y="323915"/>
                      <a:pt x="106622" y="323694"/>
                      <a:pt x="66946" y="289267"/>
                    </a:cubicBezTo>
                    <a:cubicBezTo>
                      <a:pt x="46721" y="271750"/>
                      <a:pt x="25833" y="254951"/>
                      <a:pt x="5111" y="237987"/>
                    </a:cubicBezTo>
                    <a:cubicBezTo>
                      <a:pt x="193" y="233953"/>
                      <a:pt x="-2902" y="231356"/>
                      <a:pt x="4061" y="225443"/>
                    </a:cubicBezTo>
                    <a:cubicBezTo>
                      <a:pt x="91316" y="151837"/>
                      <a:pt x="178460" y="77955"/>
                      <a:pt x="265272" y="3797"/>
                    </a:cubicBezTo>
                    <a:cubicBezTo>
                      <a:pt x="271738" y="-1729"/>
                      <a:pt x="275440" y="-679"/>
                      <a:pt x="281353" y="3466"/>
                    </a:cubicBezTo>
                    <a:cubicBezTo>
                      <a:pt x="303733" y="19104"/>
                      <a:pt x="326113" y="34798"/>
                      <a:pt x="349156" y="49497"/>
                    </a:cubicBezTo>
                    <a:cubicBezTo>
                      <a:pt x="358385" y="55410"/>
                      <a:pt x="362363" y="60936"/>
                      <a:pt x="355732" y="70772"/>
                    </a:cubicBezTo>
                    <a:close/>
                  </a:path>
                </a:pathLst>
              </a:custGeom>
              <a:solidFill>
                <a:srgbClr val="FFFEFE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3" name="Freeform: Shape 22">
                <a:extLst>
                  <a:ext uri="{FF2B5EF4-FFF2-40B4-BE49-F238E27FC236}">
                    <a16:creationId xmlns:a16="http://schemas.microsoft.com/office/drawing/2014/main" id="{A8585278-78EB-4624-B0E3-E866843AB6D8}"/>
                  </a:ext>
                </a:extLst>
              </p:cNvPr>
              <p:cNvSpPr/>
              <p:nvPr/>
            </p:nvSpPr>
            <p:spPr>
              <a:xfrm>
                <a:off x="6516433" y="4432365"/>
                <a:ext cx="81312" cy="340916"/>
              </a:xfrm>
              <a:custGeom>
                <a:avLst/>
                <a:gdLst>
                  <a:gd name="connsiteX0" fmla="*/ 61172 w 81312"/>
                  <a:gd name="connsiteY0" fmla="*/ 230785 h 340916"/>
                  <a:gd name="connsiteX1" fmla="*/ 78247 w 81312"/>
                  <a:gd name="connsiteY1" fmla="*/ 312513 h 340916"/>
                  <a:gd name="connsiteX2" fmla="*/ 69185 w 81312"/>
                  <a:gd name="connsiteY2" fmla="*/ 340917 h 340916"/>
                  <a:gd name="connsiteX3" fmla="*/ 56917 w 81312"/>
                  <a:gd name="connsiteY3" fmla="*/ 293062 h 340916"/>
                  <a:gd name="connsiteX4" fmla="*/ 23098 w 81312"/>
                  <a:gd name="connsiteY4" fmla="*/ 126842 h 340916"/>
                  <a:gd name="connsiteX5" fmla="*/ 2652 w 81312"/>
                  <a:gd name="connsiteY5" fmla="*/ 21628 h 340916"/>
                  <a:gd name="connsiteX6" fmla="*/ 0 w 81312"/>
                  <a:gd name="connsiteY6" fmla="*/ 3724 h 340916"/>
                  <a:gd name="connsiteX7" fmla="*/ 15694 w 81312"/>
                  <a:gd name="connsiteY7" fmla="*/ 12399 h 340916"/>
                  <a:gd name="connsiteX8" fmla="*/ 32327 w 81312"/>
                  <a:gd name="connsiteY8" fmla="*/ 80203 h 340916"/>
                  <a:gd name="connsiteX9" fmla="*/ 58243 w 81312"/>
                  <a:gd name="connsiteY9" fmla="*/ 197961 h 340916"/>
                  <a:gd name="connsiteX10" fmla="*/ 61172 w 81312"/>
                  <a:gd name="connsiteY10" fmla="*/ 230785 h 340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1312" h="340916">
                    <a:moveTo>
                      <a:pt x="61172" y="230785"/>
                    </a:moveTo>
                    <a:cubicBezTo>
                      <a:pt x="64653" y="258470"/>
                      <a:pt x="72003" y="285381"/>
                      <a:pt x="78247" y="312513"/>
                    </a:cubicBezTo>
                    <a:cubicBezTo>
                      <a:pt x="80568" y="322571"/>
                      <a:pt x="87034" y="336275"/>
                      <a:pt x="69185" y="340917"/>
                    </a:cubicBezTo>
                    <a:cubicBezTo>
                      <a:pt x="58188" y="326826"/>
                      <a:pt x="60620" y="308977"/>
                      <a:pt x="56917" y="293062"/>
                    </a:cubicBezTo>
                    <a:cubicBezTo>
                      <a:pt x="44097" y="238024"/>
                      <a:pt x="34095" y="182322"/>
                      <a:pt x="23098" y="126842"/>
                    </a:cubicBezTo>
                    <a:cubicBezTo>
                      <a:pt x="16191" y="91807"/>
                      <a:pt x="9505" y="56717"/>
                      <a:pt x="2652" y="21628"/>
                    </a:cubicBezTo>
                    <a:cubicBezTo>
                      <a:pt x="4918" y="15217"/>
                      <a:pt x="1492" y="9581"/>
                      <a:pt x="0" y="3724"/>
                    </a:cubicBezTo>
                    <a:cubicBezTo>
                      <a:pt x="12212" y="-6278"/>
                      <a:pt x="14036" y="6376"/>
                      <a:pt x="15694" y="12399"/>
                    </a:cubicBezTo>
                    <a:cubicBezTo>
                      <a:pt x="21938" y="34779"/>
                      <a:pt x="27188" y="57491"/>
                      <a:pt x="32327" y="80203"/>
                    </a:cubicBezTo>
                    <a:cubicBezTo>
                      <a:pt x="41224" y="119382"/>
                      <a:pt x="48131" y="159058"/>
                      <a:pt x="58243" y="197961"/>
                    </a:cubicBezTo>
                    <a:cubicBezTo>
                      <a:pt x="61117" y="208902"/>
                      <a:pt x="59514" y="219899"/>
                      <a:pt x="61172" y="230785"/>
                    </a:cubicBezTo>
                    <a:close/>
                  </a:path>
                </a:pathLst>
              </a:custGeom>
              <a:solidFill>
                <a:srgbClr val="F4F1EE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4" name="Freeform: Shape 23">
                <a:extLst>
                  <a:ext uri="{FF2B5EF4-FFF2-40B4-BE49-F238E27FC236}">
                    <a16:creationId xmlns:a16="http://schemas.microsoft.com/office/drawing/2014/main" id="{AACDA620-50D7-48CF-AD66-E7C06D711C39}"/>
                  </a:ext>
                </a:extLst>
              </p:cNvPr>
              <p:cNvSpPr/>
              <p:nvPr/>
            </p:nvSpPr>
            <p:spPr>
              <a:xfrm>
                <a:off x="5505517" y="3544588"/>
                <a:ext cx="63990" cy="131287"/>
              </a:xfrm>
              <a:custGeom>
                <a:avLst/>
                <a:gdLst>
                  <a:gd name="connsiteX0" fmla="*/ 56365 w 63990"/>
                  <a:gd name="connsiteY0" fmla="*/ 127483 h 131287"/>
                  <a:gd name="connsiteX1" fmla="*/ 29509 w 63990"/>
                  <a:gd name="connsiteY1" fmla="*/ 90294 h 131287"/>
                  <a:gd name="connsiteX2" fmla="*/ 0 w 63990"/>
                  <a:gd name="connsiteY2" fmla="*/ 0 h 131287"/>
                  <a:gd name="connsiteX3" fmla="*/ 44815 w 63990"/>
                  <a:gd name="connsiteY3" fmla="*/ 85597 h 131287"/>
                  <a:gd name="connsiteX4" fmla="*/ 63990 w 63990"/>
                  <a:gd name="connsiteY4" fmla="*/ 127263 h 131287"/>
                  <a:gd name="connsiteX5" fmla="*/ 56365 w 63990"/>
                  <a:gd name="connsiteY5" fmla="*/ 127483 h 131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990" h="131287">
                    <a:moveTo>
                      <a:pt x="56365" y="127483"/>
                    </a:moveTo>
                    <a:cubicBezTo>
                      <a:pt x="47413" y="115105"/>
                      <a:pt x="38516" y="102672"/>
                      <a:pt x="29509" y="90294"/>
                    </a:cubicBezTo>
                    <a:cubicBezTo>
                      <a:pt x="9947" y="63382"/>
                      <a:pt x="5471" y="31498"/>
                      <a:pt x="0" y="0"/>
                    </a:cubicBezTo>
                    <a:cubicBezTo>
                      <a:pt x="17628" y="27132"/>
                      <a:pt x="29509" y="57249"/>
                      <a:pt x="44815" y="85597"/>
                    </a:cubicBezTo>
                    <a:cubicBezTo>
                      <a:pt x="52054" y="99025"/>
                      <a:pt x="57691" y="113337"/>
                      <a:pt x="63990" y="127263"/>
                    </a:cubicBezTo>
                    <a:cubicBezTo>
                      <a:pt x="61670" y="134888"/>
                      <a:pt x="58962" y="129749"/>
                      <a:pt x="56365" y="127483"/>
                    </a:cubicBezTo>
                    <a:close/>
                  </a:path>
                </a:pathLst>
              </a:custGeom>
              <a:solidFill>
                <a:srgbClr val="ECDEDB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5" name="Freeform: Shape 24">
                <a:extLst>
                  <a:ext uri="{FF2B5EF4-FFF2-40B4-BE49-F238E27FC236}">
                    <a16:creationId xmlns:a16="http://schemas.microsoft.com/office/drawing/2014/main" id="{6401DB19-E7A1-4296-8185-52546AA976F0}"/>
                  </a:ext>
                </a:extLst>
              </p:cNvPr>
              <p:cNvSpPr/>
              <p:nvPr/>
            </p:nvSpPr>
            <p:spPr>
              <a:xfrm>
                <a:off x="5561881" y="3671850"/>
                <a:ext cx="19230" cy="21164"/>
              </a:xfrm>
              <a:custGeom>
                <a:avLst/>
                <a:gdLst>
                  <a:gd name="connsiteX0" fmla="*/ 0 w 19230"/>
                  <a:gd name="connsiteY0" fmla="*/ 221 h 21164"/>
                  <a:gd name="connsiteX1" fmla="*/ 7626 w 19230"/>
                  <a:gd name="connsiteY1" fmla="*/ 0 h 21164"/>
                  <a:gd name="connsiteX2" fmla="*/ 19230 w 19230"/>
                  <a:gd name="connsiteY2" fmla="*/ 21164 h 21164"/>
                  <a:gd name="connsiteX3" fmla="*/ 0 w 19230"/>
                  <a:gd name="connsiteY3" fmla="*/ 221 h 21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230" h="21164">
                    <a:moveTo>
                      <a:pt x="0" y="221"/>
                    </a:moveTo>
                    <a:cubicBezTo>
                      <a:pt x="2542" y="110"/>
                      <a:pt x="5084" y="55"/>
                      <a:pt x="7626" y="0"/>
                    </a:cubicBezTo>
                    <a:cubicBezTo>
                      <a:pt x="15196" y="5028"/>
                      <a:pt x="15859" y="13815"/>
                      <a:pt x="19230" y="21164"/>
                    </a:cubicBezTo>
                    <a:cubicBezTo>
                      <a:pt x="5526" y="20833"/>
                      <a:pt x="6852" y="6742"/>
                      <a:pt x="0" y="221"/>
                    </a:cubicBezTo>
                    <a:close/>
                  </a:path>
                </a:pathLst>
              </a:custGeom>
              <a:solidFill>
                <a:srgbClr val="CD8580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16" name="Freeform: Shape 25">
                <a:extLst>
                  <a:ext uri="{FF2B5EF4-FFF2-40B4-BE49-F238E27FC236}">
                    <a16:creationId xmlns:a16="http://schemas.microsoft.com/office/drawing/2014/main" id="{49352BA6-A27E-46DC-93F1-6B849A3950FF}"/>
                  </a:ext>
                </a:extLst>
              </p:cNvPr>
              <p:cNvSpPr/>
              <p:nvPr/>
            </p:nvSpPr>
            <p:spPr>
              <a:xfrm>
                <a:off x="6516477" y="4102751"/>
                <a:ext cx="617622" cy="565128"/>
              </a:xfrm>
              <a:custGeom>
                <a:avLst/>
                <a:gdLst>
                  <a:gd name="connsiteX0" fmla="*/ 476458 w 617622"/>
                  <a:gd name="connsiteY0" fmla="*/ 431809 h 565128"/>
                  <a:gd name="connsiteX1" fmla="*/ 392409 w 617622"/>
                  <a:gd name="connsiteY1" fmla="*/ 494032 h 565128"/>
                  <a:gd name="connsiteX2" fmla="*/ 297252 w 617622"/>
                  <a:gd name="connsiteY2" fmla="*/ 543047 h 565128"/>
                  <a:gd name="connsiteX3" fmla="*/ 143133 w 617622"/>
                  <a:gd name="connsiteY3" fmla="*/ 562056 h 565128"/>
                  <a:gd name="connsiteX4" fmla="*/ 77595 w 617622"/>
                  <a:gd name="connsiteY4" fmla="*/ 554264 h 565128"/>
                  <a:gd name="connsiteX5" fmla="*/ 61128 w 617622"/>
                  <a:gd name="connsiteY5" fmla="*/ 560453 h 565128"/>
                  <a:gd name="connsiteX6" fmla="*/ 49855 w 617622"/>
                  <a:gd name="connsiteY6" fmla="*/ 516135 h 565128"/>
                  <a:gd name="connsiteX7" fmla="*/ 26480 w 617622"/>
                  <a:gd name="connsiteY7" fmla="*/ 404677 h 565128"/>
                  <a:gd name="connsiteX8" fmla="*/ 12334 w 617622"/>
                  <a:gd name="connsiteY8" fmla="*/ 346820 h 565128"/>
                  <a:gd name="connsiteX9" fmla="*/ 11 w 617622"/>
                  <a:gd name="connsiteY9" fmla="*/ 333337 h 565128"/>
                  <a:gd name="connsiteX10" fmla="*/ 17086 w 617622"/>
                  <a:gd name="connsiteY10" fmla="*/ 259566 h 565128"/>
                  <a:gd name="connsiteX11" fmla="*/ 72843 w 617622"/>
                  <a:gd name="connsiteY11" fmla="*/ 147334 h 565128"/>
                  <a:gd name="connsiteX12" fmla="*/ 108099 w 617622"/>
                  <a:gd name="connsiteY12" fmla="*/ 40407 h 565128"/>
                  <a:gd name="connsiteX13" fmla="*/ 152804 w 617622"/>
                  <a:gd name="connsiteY13" fmla="*/ 12 h 565128"/>
                  <a:gd name="connsiteX14" fmla="*/ 176841 w 617622"/>
                  <a:gd name="connsiteY14" fmla="*/ 34660 h 565128"/>
                  <a:gd name="connsiteX15" fmla="*/ 155843 w 617622"/>
                  <a:gd name="connsiteY15" fmla="*/ 163470 h 565128"/>
                  <a:gd name="connsiteX16" fmla="*/ 163137 w 617622"/>
                  <a:gd name="connsiteY16" fmla="*/ 207567 h 565128"/>
                  <a:gd name="connsiteX17" fmla="*/ 215081 w 617622"/>
                  <a:gd name="connsiteY17" fmla="*/ 223923 h 565128"/>
                  <a:gd name="connsiteX18" fmla="*/ 281061 w 617622"/>
                  <a:gd name="connsiteY18" fmla="*/ 198283 h 565128"/>
                  <a:gd name="connsiteX19" fmla="*/ 385280 w 617622"/>
                  <a:gd name="connsiteY19" fmla="*/ 134679 h 565128"/>
                  <a:gd name="connsiteX20" fmla="*/ 415728 w 617622"/>
                  <a:gd name="connsiteY20" fmla="*/ 134956 h 565128"/>
                  <a:gd name="connsiteX21" fmla="*/ 416115 w 617622"/>
                  <a:gd name="connsiteY21" fmla="*/ 164022 h 565128"/>
                  <a:gd name="connsiteX22" fmla="*/ 365166 w 617622"/>
                  <a:gd name="connsiteY22" fmla="*/ 213811 h 565128"/>
                  <a:gd name="connsiteX23" fmla="*/ 304988 w 617622"/>
                  <a:gd name="connsiteY23" fmla="*/ 274099 h 565128"/>
                  <a:gd name="connsiteX24" fmla="*/ 300125 w 617622"/>
                  <a:gd name="connsiteY24" fmla="*/ 286477 h 565128"/>
                  <a:gd name="connsiteX25" fmla="*/ 358645 w 617622"/>
                  <a:gd name="connsiteY25" fmla="*/ 252935 h 565128"/>
                  <a:gd name="connsiteX26" fmla="*/ 531110 w 617622"/>
                  <a:gd name="connsiteY26" fmla="*/ 134016 h 565128"/>
                  <a:gd name="connsiteX27" fmla="*/ 571118 w 617622"/>
                  <a:gd name="connsiteY27" fmla="*/ 128601 h 565128"/>
                  <a:gd name="connsiteX28" fmla="*/ 579075 w 617622"/>
                  <a:gd name="connsiteY28" fmla="*/ 171095 h 565128"/>
                  <a:gd name="connsiteX29" fmla="*/ 495136 w 617622"/>
                  <a:gd name="connsiteY29" fmla="*/ 252161 h 565128"/>
                  <a:gd name="connsiteX30" fmla="*/ 377433 w 617622"/>
                  <a:gd name="connsiteY30" fmla="*/ 350965 h 565128"/>
                  <a:gd name="connsiteX31" fmla="*/ 368316 w 617622"/>
                  <a:gd name="connsiteY31" fmla="*/ 367487 h 565128"/>
                  <a:gd name="connsiteX32" fmla="*/ 460599 w 617622"/>
                  <a:gd name="connsiteY32" fmla="*/ 312615 h 565128"/>
                  <a:gd name="connsiteX33" fmla="*/ 537409 w 617622"/>
                  <a:gd name="connsiteY33" fmla="*/ 241496 h 565128"/>
                  <a:gd name="connsiteX34" fmla="*/ 594769 w 617622"/>
                  <a:gd name="connsiteY34" fmla="*/ 217845 h 565128"/>
                  <a:gd name="connsiteX35" fmla="*/ 615436 w 617622"/>
                  <a:gd name="connsiteY35" fmla="*/ 249122 h 565128"/>
                  <a:gd name="connsiteX36" fmla="*/ 600847 w 617622"/>
                  <a:gd name="connsiteY36" fmla="*/ 270783 h 565128"/>
                  <a:gd name="connsiteX37" fmla="*/ 513095 w 617622"/>
                  <a:gd name="connsiteY37" fmla="*/ 347207 h 565128"/>
                  <a:gd name="connsiteX38" fmla="*/ 522158 w 617622"/>
                  <a:gd name="connsiteY38" fmla="*/ 348423 h 565128"/>
                  <a:gd name="connsiteX39" fmla="*/ 536691 w 617622"/>
                  <a:gd name="connsiteY39" fmla="*/ 345770 h 565128"/>
                  <a:gd name="connsiteX40" fmla="*/ 539233 w 617622"/>
                  <a:gd name="connsiteY40" fmla="*/ 361961 h 565128"/>
                  <a:gd name="connsiteX41" fmla="*/ 517958 w 617622"/>
                  <a:gd name="connsiteY41" fmla="*/ 394730 h 565128"/>
                  <a:gd name="connsiteX42" fmla="*/ 476458 w 617622"/>
                  <a:gd name="connsiteY42" fmla="*/ 431809 h 565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617622" h="565128">
                    <a:moveTo>
                      <a:pt x="476458" y="431809"/>
                    </a:moveTo>
                    <a:cubicBezTo>
                      <a:pt x="447557" y="451371"/>
                      <a:pt x="418988" y="471375"/>
                      <a:pt x="392409" y="494032"/>
                    </a:cubicBezTo>
                    <a:cubicBezTo>
                      <a:pt x="359750" y="508565"/>
                      <a:pt x="330905" y="530171"/>
                      <a:pt x="297252" y="543047"/>
                    </a:cubicBezTo>
                    <a:cubicBezTo>
                      <a:pt x="247242" y="562111"/>
                      <a:pt x="196348" y="570013"/>
                      <a:pt x="143133" y="562056"/>
                    </a:cubicBezTo>
                    <a:cubicBezTo>
                      <a:pt x="121361" y="558796"/>
                      <a:pt x="99478" y="556530"/>
                      <a:pt x="77595" y="554264"/>
                    </a:cubicBezTo>
                    <a:cubicBezTo>
                      <a:pt x="71462" y="553657"/>
                      <a:pt x="64389" y="552551"/>
                      <a:pt x="61128" y="560453"/>
                    </a:cubicBezTo>
                    <a:cubicBezTo>
                      <a:pt x="51679" y="547246"/>
                      <a:pt x="53723" y="530834"/>
                      <a:pt x="49855" y="516135"/>
                    </a:cubicBezTo>
                    <a:cubicBezTo>
                      <a:pt x="40185" y="479498"/>
                      <a:pt x="35488" y="441535"/>
                      <a:pt x="26480" y="404677"/>
                    </a:cubicBezTo>
                    <a:cubicBezTo>
                      <a:pt x="21783" y="385392"/>
                      <a:pt x="16920" y="366161"/>
                      <a:pt x="12334" y="346820"/>
                    </a:cubicBezTo>
                    <a:cubicBezTo>
                      <a:pt x="11118" y="341736"/>
                      <a:pt x="13384" y="329027"/>
                      <a:pt x="11" y="333337"/>
                    </a:cubicBezTo>
                    <a:cubicBezTo>
                      <a:pt x="-376" y="307310"/>
                      <a:pt x="9405" y="283769"/>
                      <a:pt x="17086" y="259566"/>
                    </a:cubicBezTo>
                    <a:cubicBezTo>
                      <a:pt x="29851" y="219171"/>
                      <a:pt x="52508" y="183805"/>
                      <a:pt x="72843" y="147334"/>
                    </a:cubicBezTo>
                    <a:cubicBezTo>
                      <a:pt x="91521" y="113736"/>
                      <a:pt x="101246" y="77541"/>
                      <a:pt x="108099" y="40407"/>
                    </a:cubicBezTo>
                    <a:cubicBezTo>
                      <a:pt x="112519" y="16369"/>
                      <a:pt x="128545" y="730"/>
                      <a:pt x="152804" y="12"/>
                    </a:cubicBezTo>
                    <a:cubicBezTo>
                      <a:pt x="169437" y="-485"/>
                      <a:pt x="180047" y="14490"/>
                      <a:pt x="176841" y="34660"/>
                    </a:cubicBezTo>
                    <a:cubicBezTo>
                      <a:pt x="170045" y="77652"/>
                      <a:pt x="163413" y="120644"/>
                      <a:pt x="155843" y="163470"/>
                    </a:cubicBezTo>
                    <a:cubicBezTo>
                      <a:pt x="153025" y="179439"/>
                      <a:pt x="157224" y="193697"/>
                      <a:pt x="163137" y="207567"/>
                    </a:cubicBezTo>
                    <a:cubicBezTo>
                      <a:pt x="168497" y="220111"/>
                      <a:pt x="195022" y="227128"/>
                      <a:pt x="215081" y="223923"/>
                    </a:cubicBezTo>
                    <a:cubicBezTo>
                      <a:pt x="239008" y="220111"/>
                      <a:pt x="260560" y="210385"/>
                      <a:pt x="281061" y="198283"/>
                    </a:cubicBezTo>
                    <a:cubicBezTo>
                      <a:pt x="316095" y="177561"/>
                      <a:pt x="350632" y="156065"/>
                      <a:pt x="385280" y="134679"/>
                    </a:cubicBezTo>
                    <a:cubicBezTo>
                      <a:pt x="395724" y="128214"/>
                      <a:pt x="406279" y="126004"/>
                      <a:pt x="415728" y="134956"/>
                    </a:cubicBezTo>
                    <a:cubicBezTo>
                      <a:pt x="425012" y="143797"/>
                      <a:pt x="421309" y="154517"/>
                      <a:pt x="416115" y="164022"/>
                    </a:cubicBezTo>
                    <a:cubicBezTo>
                      <a:pt x="404234" y="185739"/>
                      <a:pt x="383180" y="198228"/>
                      <a:pt x="365166" y="213811"/>
                    </a:cubicBezTo>
                    <a:cubicBezTo>
                      <a:pt x="343614" y="232433"/>
                      <a:pt x="319356" y="248293"/>
                      <a:pt x="304988" y="274099"/>
                    </a:cubicBezTo>
                    <a:cubicBezTo>
                      <a:pt x="303330" y="277028"/>
                      <a:pt x="302446" y="280399"/>
                      <a:pt x="300125" y="286477"/>
                    </a:cubicBezTo>
                    <a:cubicBezTo>
                      <a:pt x="323279" y="278022"/>
                      <a:pt x="340575" y="264429"/>
                      <a:pt x="358645" y="252935"/>
                    </a:cubicBezTo>
                    <a:cubicBezTo>
                      <a:pt x="417607" y="215469"/>
                      <a:pt x="476071" y="177229"/>
                      <a:pt x="531110" y="134016"/>
                    </a:cubicBezTo>
                    <a:cubicBezTo>
                      <a:pt x="543433" y="124346"/>
                      <a:pt x="557579" y="124512"/>
                      <a:pt x="571118" y="128601"/>
                    </a:cubicBezTo>
                    <a:cubicBezTo>
                      <a:pt x="587530" y="133574"/>
                      <a:pt x="590845" y="153302"/>
                      <a:pt x="579075" y="171095"/>
                    </a:cubicBezTo>
                    <a:cubicBezTo>
                      <a:pt x="557137" y="204306"/>
                      <a:pt x="524921" y="227018"/>
                      <a:pt x="495136" y="252161"/>
                    </a:cubicBezTo>
                    <a:cubicBezTo>
                      <a:pt x="455957" y="285151"/>
                      <a:pt x="416612" y="317975"/>
                      <a:pt x="377433" y="350965"/>
                    </a:cubicBezTo>
                    <a:cubicBezTo>
                      <a:pt x="373012" y="354667"/>
                      <a:pt x="369807" y="359309"/>
                      <a:pt x="368316" y="367487"/>
                    </a:cubicBezTo>
                    <a:cubicBezTo>
                      <a:pt x="403571" y="354059"/>
                      <a:pt x="431477" y="332232"/>
                      <a:pt x="460599" y="312615"/>
                    </a:cubicBezTo>
                    <a:cubicBezTo>
                      <a:pt x="489886" y="292887"/>
                      <a:pt x="513869" y="267468"/>
                      <a:pt x="537409" y="241496"/>
                    </a:cubicBezTo>
                    <a:cubicBezTo>
                      <a:pt x="552716" y="224587"/>
                      <a:pt x="570952" y="215303"/>
                      <a:pt x="594769" y="217845"/>
                    </a:cubicBezTo>
                    <a:cubicBezTo>
                      <a:pt x="613170" y="219834"/>
                      <a:pt x="622067" y="231991"/>
                      <a:pt x="615436" y="249122"/>
                    </a:cubicBezTo>
                    <a:cubicBezTo>
                      <a:pt x="612231" y="257355"/>
                      <a:pt x="606871" y="264207"/>
                      <a:pt x="600847" y="270783"/>
                    </a:cubicBezTo>
                    <a:cubicBezTo>
                      <a:pt x="574489" y="299573"/>
                      <a:pt x="543543" y="323114"/>
                      <a:pt x="513095" y="347207"/>
                    </a:cubicBezTo>
                    <a:cubicBezTo>
                      <a:pt x="516079" y="352457"/>
                      <a:pt x="519395" y="350302"/>
                      <a:pt x="522158" y="348423"/>
                    </a:cubicBezTo>
                    <a:cubicBezTo>
                      <a:pt x="526744" y="345328"/>
                      <a:pt x="531883" y="342455"/>
                      <a:pt x="536691" y="345770"/>
                    </a:cubicBezTo>
                    <a:cubicBezTo>
                      <a:pt x="542383" y="349694"/>
                      <a:pt x="540117" y="356325"/>
                      <a:pt x="539233" y="361961"/>
                    </a:cubicBezTo>
                    <a:cubicBezTo>
                      <a:pt x="537078" y="376053"/>
                      <a:pt x="527960" y="385668"/>
                      <a:pt x="517958" y="394730"/>
                    </a:cubicBezTo>
                    <a:cubicBezTo>
                      <a:pt x="504088" y="406998"/>
                      <a:pt x="490273" y="419376"/>
                      <a:pt x="476458" y="431809"/>
                    </a:cubicBezTo>
                    <a:close/>
                  </a:path>
                </a:pathLst>
              </a:custGeom>
              <a:solidFill>
                <a:srgbClr val="F9C0A4"/>
              </a:solidFill>
              <a:ln w="551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527" name="TextBox 1526">
            <a:extLst>
              <a:ext uri="{FF2B5EF4-FFF2-40B4-BE49-F238E27FC236}">
                <a16:creationId xmlns:a16="http://schemas.microsoft.com/office/drawing/2014/main" id="{AE55C451-B886-48ED-81F2-393B6D7DFB1D}"/>
              </a:ext>
            </a:extLst>
          </p:cNvPr>
          <p:cNvSpPr txBox="1"/>
          <p:nvPr/>
        </p:nvSpPr>
        <p:spPr>
          <a:xfrm>
            <a:off x="7298944" y="1866698"/>
            <a:ext cx="4315882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We Create Quality Professional </a:t>
            </a:r>
          </a:p>
          <a:p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PPT Presentation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28" name="TextBox 1527">
            <a:extLst>
              <a:ext uri="{FF2B5EF4-FFF2-40B4-BE49-F238E27FC236}">
                <a16:creationId xmlns:a16="http://schemas.microsoft.com/office/drawing/2014/main" id="{3248C56F-34CE-4897-879A-714F604049B7}"/>
              </a:ext>
            </a:extLst>
          </p:cNvPr>
          <p:cNvSpPr txBox="1"/>
          <p:nvPr/>
        </p:nvSpPr>
        <p:spPr>
          <a:xfrm>
            <a:off x="7298944" y="2523798"/>
            <a:ext cx="43179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529" name="Freeform: Shape 33">
            <a:extLst>
              <a:ext uri="{FF2B5EF4-FFF2-40B4-BE49-F238E27FC236}">
                <a16:creationId xmlns:a16="http://schemas.microsoft.com/office/drawing/2014/main" id="{C0601354-4538-42F2-8826-F87951C678F9}"/>
              </a:ext>
            </a:extLst>
          </p:cNvPr>
          <p:cNvSpPr/>
          <p:nvPr/>
        </p:nvSpPr>
        <p:spPr>
          <a:xfrm>
            <a:off x="7537159" y="3998690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1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0" name="Freeform: Shape 34">
            <a:extLst>
              <a:ext uri="{FF2B5EF4-FFF2-40B4-BE49-F238E27FC236}">
                <a16:creationId xmlns:a16="http://schemas.microsoft.com/office/drawing/2014/main" id="{C097E0D6-8F59-4E6A-8576-0DA20F13EC77}"/>
              </a:ext>
            </a:extLst>
          </p:cNvPr>
          <p:cNvSpPr/>
          <p:nvPr/>
        </p:nvSpPr>
        <p:spPr>
          <a:xfrm>
            <a:off x="10047286" y="3998690"/>
            <a:ext cx="1037551" cy="1114100"/>
          </a:xfrm>
          <a:custGeom>
            <a:avLst/>
            <a:gdLst>
              <a:gd name="connsiteX0" fmla="*/ 968327 w 985675"/>
              <a:gd name="connsiteY0" fmla="*/ 142798 h 1058397"/>
              <a:gd name="connsiteX1" fmla="*/ 858152 w 985675"/>
              <a:gd name="connsiteY1" fmla="*/ 206527 h 1058397"/>
              <a:gd name="connsiteX2" fmla="*/ 727455 w 985675"/>
              <a:gd name="connsiteY2" fmla="*/ 282136 h 1058397"/>
              <a:gd name="connsiteX3" fmla="*/ 713413 w 985675"/>
              <a:gd name="connsiteY3" fmla="*/ 274575 h 1058397"/>
              <a:gd name="connsiteX4" fmla="*/ 713773 w 985675"/>
              <a:gd name="connsiteY4" fmla="*/ 225969 h 1058397"/>
              <a:gd name="connsiteX5" fmla="*/ 697571 w 985675"/>
              <a:gd name="connsiteY5" fmla="*/ 210127 h 1058397"/>
              <a:gd name="connsiteX6" fmla="*/ 375329 w 985675"/>
              <a:gd name="connsiteY6" fmla="*/ 210487 h 1058397"/>
              <a:gd name="connsiteX7" fmla="*/ 184504 w 985675"/>
              <a:gd name="connsiteY7" fmla="*/ 210487 h 1058397"/>
              <a:gd name="connsiteX8" fmla="*/ 136978 w 985675"/>
              <a:gd name="connsiteY8" fmla="*/ 257653 h 1058397"/>
              <a:gd name="connsiteX9" fmla="*/ 136978 w 985675"/>
              <a:gd name="connsiteY9" fmla="*/ 873334 h 1058397"/>
              <a:gd name="connsiteX10" fmla="*/ 185584 w 985675"/>
              <a:gd name="connsiteY10" fmla="*/ 921220 h 1058397"/>
              <a:gd name="connsiteX11" fmla="*/ 799465 w 985675"/>
              <a:gd name="connsiteY11" fmla="*/ 921220 h 1058397"/>
              <a:gd name="connsiteX12" fmla="*/ 848431 w 985675"/>
              <a:gd name="connsiteY12" fmla="*/ 871534 h 1058397"/>
              <a:gd name="connsiteX13" fmla="*/ 848071 w 985675"/>
              <a:gd name="connsiteY13" fmla="*/ 362067 h 1058397"/>
              <a:gd name="connsiteX14" fmla="*/ 864993 w 985675"/>
              <a:gd name="connsiteY14" fmla="*/ 332543 h 1058397"/>
              <a:gd name="connsiteX15" fmla="*/ 982008 w 985675"/>
              <a:gd name="connsiteY15" fmla="*/ 265934 h 1058397"/>
              <a:gd name="connsiteX16" fmla="*/ 985249 w 985675"/>
              <a:gd name="connsiteY16" fmla="*/ 286097 h 1058397"/>
              <a:gd name="connsiteX17" fmla="*/ 985609 w 985675"/>
              <a:gd name="connsiteY17" fmla="*/ 869373 h 1058397"/>
              <a:gd name="connsiteX18" fmla="*/ 795864 w 985675"/>
              <a:gd name="connsiteY18" fmla="*/ 1058398 h 1058397"/>
              <a:gd name="connsiteX19" fmla="*/ 189185 w 985675"/>
              <a:gd name="connsiteY19" fmla="*/ 1058398 h 1058397"/>
              <a:gd name="connsiteX20" fmla="*/ 160 w 985675"/>
              <a:gd name="connsiteY20" fmla="*/ 869013 h 1058397"/>
              <a:gd name="connsiteX21" fmla="*/ 160 w 985675"/>
              <a:gd name="connsiteY21" fmla="*/ 253333 h 1058397"/>
              <a:gd name="connsiteX22" fmla="*/ 146699 w 985675"/>
              <a:gd name="connsiteY22" fmla="*/ 76189 h 1058397"/>
              <a:gd name="connsiteX23" fmla="*/ 185944 w 985675"/>
              <a:gd name="connsiteY23" fmla="*/ 73669 h 1058397"/>
              <a:gd name="connsiteX24" fmla="*/ 693611 w 985675"/>
              <a:gd name="connsiteY24" fmla="*/ 74029 h 1058397"/>
              <a:gd name="connsiteX25" fmla="*/ 713773 w 985675"/>
              <a:gd name="connsiteY25" fmla="*/ 54587 h 1058397"/>
              <a:gd name="connsiteX26" fmla="*/ 713413 w 985675"/>
              <a:gd name="connsiteY26" fmla="*/ 13181 h 1058397"/>
              <a:gd name="connsiteX27" fmla="*/ 728535 w 985675"/>
              <a:gd name="connsiteY27" fmla="*/ 4180 h 1058397"/>
              <a:gd name="connsiteX28" fmla="*/ 909279 w 985675"/>
              <a:gd name="connsiteY28" fmla="*/ 108594 h 1058397"/>
              <a:gd name="connsiteX29" fmla="*/ 968327 w 985675"/>
              <a:gd name="connsiteY29" fmla="*/ 142798 h 105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85675" h="1058397">
                <a:moveTo>
                  <a:pt x="968327" y="142798"/>
                </a:moveTo>
                <a:cubicBezTo>
                  <a:pt x="929442" y="165121"/>
                  <a:pt x="893797" y="186004"/>
                  <a:pt x="858152" y="206527"/>
                </a:cubicBezTo>
                <a:cubicBezTo>
                  <a:pt x="814587" y="231730"/>
                  <a:pt x="771021" y="256933"/>
                  <a:pt x="727455" y="282136"/>
                </a:cubicBezTo>
                <a:cubicBezTo>
                  <a:pt x="717734" y="287897"/>
                  <a:pt x="712693" y="288617"/>
                  <a:pt x="713413" y="274575"/>
                </a:cubicBezTo>
                <a:cubicBezTo>
                  <a:pt x="714134" y="258373"/>
                  <a:pt x="712693" y="242171"/>
                  <a:pt x="713773" y="225969"/>
                </a:cubicBezTo>
                <a:cubicBezTo>
                  <a:pt x="714494" y="213007"/>
                  <a:pt x="709813" y="210127"/>
                  <a:pt x="697571" y="210127"/>
                </a:cubicBezTo>
                <a:cubicBezTo>
                  <a:pt x="590277" y="210487"/>
                  <a:pt x="482623" y="210487"/>
                  <a:pt x="375329" y="210487"/>
                </a:cubicBezTo>
                <a:cubicBezTo>
                  <a:pt x="311601" y="210487"/>
                  <a:pt x="248232" y="210487"/>
                  <a:pt x="184504" y="210487"/>
                </a:cubicBezTo>
                <a:cubicBezTo>
                  <a:pt x="152100" y="210487"/>
                  <a:pt x="136978" y="225609"/>
                  <a:pt x="136978" y="257653"/>
                </a:cubicBezTo>
                <a:cubicBezTo>
                  <a:pt x="136978" y="462880"/>
                  <a:pt x="136978" y="668107"/>
                  <a:pt x="136978" y="873334"/>
                </a:cubicBezTo>
                <a:cubicBezTo>
                  <a:pt x="136978" y="906818"/>
                  <a:pt x="151740" y="921220"/>
                  <a:pt x="185584" y="921220"/>
                </a:cubicBezTo>
                <a:cubicBezTo>
                  <a:pt x="390091" y="921220"/>
                  <a:pt x="594598" y="921220"/>
                  <a:pt x="799465" y="921220"/>
                </a:cubicBezTo>
                <a:cubicBezTo>
                  <a:pt x="833669" y="921220"/>
                  <a:pt x="848431" y="906458"/>
                  <a:pt x="848431" y="871534"/>
                </a:cubicBezTo>
                <a:cubicBezTo>
                  <a:pt x="848431" y="701591"/>
                  <a:pt x="848791" y="532009"/>
                  <a:pt x="848071" y="362067"/>
                </a:cubicBezTo>
                <a:cubicBezTo>
                  <a:pt x="848071" y="347665"/>
                  <a:pt x="852032" y="339384"/>
                  <a:pt x="864993" y="332543"/>
                </a:cubicBezTo>
                <a:cubicBezTo>
                  <a:pt x="904238" y="311300"/>
                  <a:pt x="942763" y="288257"/>
                  <a:pt x="982008" y="265934"/>
                </a:cubicBezTo>
                <a:cubicBezTo>
                  <a:pt x="987409" y="272775"/>
                  <a:pt x="985249" y="279616"/>
                  <a:pt x="985249" y="286097"/>
                </a:cubicBezTo>
                <a:cubicBezTo>
                  <a:pt x="985609" y="480522"/>
                  <a:pt x="985609" y="674948"/>
                  <a:pt x="985609" y="869373"/>
                </a:cubicBezTo>
                <a:cubicBezTo>
                  <a:pt x="985609" y="983868"/>
                  <a:pt x="910719" y="1058398"/>
                  <a:pt x="795864" y="1058398"/>
                </a:cubicBezTo>
                <a:cubicBezTo>
                  <a:pt x="593518" y="1058398"/>
                  <a:pt x="391531" y="1058398"/>
                  <a:pt x="189185" y="1058398"/>
                </a:cubicBezTo>
                <a:cubicBezTo>
                  <a:pt x="74690" y="1058398"/>
                  <a:pt x="160" y="983868"/>
                  <a:pt x="160" y="869013"/>
                </a:cubicBezTo>
                <a:cubicBezTo>
                  <a:pt x="160" y="663786"/>
                  <a:pt x="-200" y="458560"/>
                  <a:pt x="160" y="253333"/>
                </a:cubicBezTo>
                <a:cubicBezTo>
                  <a:pt x="160" y="164041"/>
                  <a:pt x="59928" y="92392"/>
                  <a:pt x="146699" y="76189"/>
                </a:cubicBezTo>
                <a:cubicBezTo>
                  <a:pt x="159661" y="73669"/>
                  <a:pt x="172983" y="73669"/>
                  <a:pt x="185944" y="73669"/>
                </a:cubicBezTo>
                <a:cubicBezTo>
                  <a:pt x="355167" y="73669"/>
                  <a:pt x="524389" y="73309"/>
                  <a:pt x="693611" y="74029"/>
                </a:cubicBezTo>
                <a:cubicBezTo>
                  <a:pt x="708733" y="74029"/>
                  <a:pt x="715574" y="71149"/>
                  <a:pt x="713773" y="54587"/>
                </a:cubicBezTo>
                <a:cubicBezTo>
                  <a:pt x="712333" y="40905"/>
                  <a:pt x="714134" y="26863"/>
                  <a:pt x="713413" y="13181"/>
                </a:cubicBezTo>
                <a:cubicBezTo>
                  <a:pt x="712693" y="-861"/>
                  <a:pt x="715574" y="-3381"/>
                  <a:pt x="728535" y="4180"/>
                </a:cubicBezTo>
                <a:cubicBezTo>
                  <a:pt x="788663" y="39465"/>
                  <a:pt x="848791" y="74029"/>
                  <a:pt x="909279" y="108594"/>
                </a:cubicBezTo>
                <a:cubicBezTo>
                  <a:pt x="927641" y="119395"/>
                  <a:pt x="946364" y="130196"/>
                  <a:pt x="968327" y="142798"/>
                </a:cubicBezTo>
                <a:close/>
              </a:path>
            </a:pathLst>
          </a:custGeom>
          <a:solidFill>
            <a:schemeClr val="accent4"/>
          </a:solidFill>
          <a:ln w="36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1" name="Rounded Rectangle 5">
            <a:extLst>
              <a:ext uri="{FF2B5EF4-FFF2-40B4-BE49-F238E27FC236}">
                <a16:creationId xmlns:a16="http://schemas.microsoft.com/office/drawing/2014/main" id="{4DB255F8-56CD-435B-8CD4-25688F39678E}"/>
              </a:ext>
            </a:extLst>
          </p:cNvPr>
          <p:cNvSpPr/>
          <p:nvPr/>
        </p:nvSpPr>
        <p:spPr>
          <a:xfrm flipH="1">
            <a:off x="7848039" y="4497611"/>
            <a:ext cx="357193" cy="294663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2" name="Block Arc 25">
            <a:extLst>
              <a:ext uri="{FF2B5EF4-FFF2-40B4-BE49-F238E27FC236}">
                <a16:creationId xmlns:a16="http://schemas.microsoft.com/office/drawing/2014/main" id="{58E45B38-FCAF-4E98-8C28-865756C57AC4}"/>
              </a:ext>
            </a:extLst>
          </p:cNvPr>
          <p:cNvSpPr>
            <a:spLocks noChangeAspect="1"/>
          </p:cNvSpPr>
          <p:nvPr/>
        </p:nvSpPr>
        <p:spPr>
          <a:xfrm>
            <a:off x="10436665" y="4433647"/>
            <a:ext cx="258792" cy="3738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533" name="Group 37">
            <a:extLst>
              <a:ext uri="{FF2B5EF4-FFF2-40B4-BE49-F238E27FC236}">
                <a16:creationId xmlns:a16="http://schemas.microsoft.com/office/drawing/2014/main" id="{8DC78BCF-6274-4340-81FF-DACBB1C7AF18}"/>
              </a:ext>
            </a:extLst>
          </p:cNvPr>
          <p:cNvGrpSpPr/>
          <p:nvPr/>
        </p:nvGrpSpPr>
        <p:grpSpPr>
          <a:xfrm>
            <a:off x="7016456" y="5291195"/>
            <a:ext cx="2020358" cy="923331"/>
            <a:chOff x="6210996" y="1433695"/>
            <a:chExt cx="1493001" cy="656879"/>
          </a:xfrm>
        </p:grpSpPr>
        <p:sp>
          <p:nvSpPr>
            <p:cNvPr id="1534" name="TextBox 1533">
              <a:extLst>
                <a:ext uri="{FF2B5EF4-FFF2-40B4-BE49-F238E27FC236}">
                  <a16:creationId xmlns:a16="http://schemas.microsoft.com/office/drawing/2014/main" id="{39B42D38-674A-461D-B623-797A26E5745F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5" name="TextBox 1534">
              <a:extLst>
                <a:ext uri="{FF2B5EF4-FFF2-40B4-BE49-F238E27FC236}">
                  <a16:creationId xmlns:a16="http://schemas.microsoft.com/office/drawing/2014/main" id="{E47E2FBD-35A9-4E5E-9746-67AB0A1FEBFB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36" name="Group 40">
            <a:extLst>
              <a:ext uri="{FF2B5EF4-FFF2-40B4-BE49-F238E27FC236}">
                <a16:creationId xmlns:a16="http://schemas.microsoft.com/office/drawing/2014/main" id="{DF6D442E-802E-4CC6-9802-11F9C2AB7D5C}"/>
              </a:ext>
            </a:extLst>
          </p:cNvPr>
          <p:cNvGrpSpPr/>
          <p:nvPr/>
        </p:nvGrpSpPr>
        <p:grpSpPr>
          <a:xfrm>
            <a:off x="9536350" y="5291195"/>
            <a:ext cx="2020358" cy="923331"/>
            <a:chOff x="6210996" y="1433695"/>
            <a:chExt cx="1493001" cy="656879"/>
          </a:xfrm>
        </p:grpSpPr>
        <p:sp>
          <p:nvSpPr>
            <p:cNvPr id="1537" name="TextBox 1536">
              <a:extLst>
                <a:ext uri="{FF2B5EF4-FFF2-40B4-BE49-F238E27FC236}">
                  <a16:creationId xmlns:a16="http://schemas.microsoft.com/office/drawing/2014/main" id="{B8FFDE8D-8512-4036-B24A-DABF5D06AA5A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8" name="TextBox 1537">
              <a:extLst>
                <a:ext uri="{FF2B5EF4-FFF2-40B4-BE49-F238E27FC236}">
                  <a16:creationId xmlns:a16="http://schemas.microsoft.com/office/drawing/2014/main" id="{886829FB-6341-4098-B65F-BD2E77AF394A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107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2022-10-26T06:05:29Z</dcterms:modified>
</cp:coreProperties>
</file>