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31" name="자유형: 도형 55">
            <a:extLst>
              <a:ext uri="{FF2B5EF4-FFF2-40B4-BE49-F238E27FC236}">
                <a16:creationId xmlns:a16="http://schemas.microsoft.com/office/drawing/2014/main" id="{0C05FF7B-9E92-4B35-BC1D-5391E986FC3D}"/>
              </a:ext>
            </a:extLst>
          </p:cNvPr>
          <p:cNvSpPr/>
          <p:nvPr/>
        </p:nvSpPr>
        <p:spPr>
          <a:xfrm rot="3909682">
            <a:off x="8643944" y="3125818"/>
            <a:ext cx="847466" cy="1638660"/>
          </a:xfrm>
          <a:custGeom>
            <a:avLst/>
            <a:gdLst>
              <a:gd name="connsiteX0" fmla="*/ 836512 w 847466"/>
              <a:gd name="connsiteY0" fmla="*/ 0 h 1474812"/>
              <a:gd name="connsiteX1" fmla="*/ 778399 w 847466"/>
              <a:gd name="connsiteY1" fmla="*/ 158777 h 1474812"/>
              <a:gd name="connsiteX2" fmla="*/ 693799 w 847466"/>
              <a:gd name="connsiteY2" fmla="*/ 718353 h 1474812"/>
              <a:gd name="connsiteX3" fmla="*/ 841677 w 847466"/>
              <a:gd name="connsiteY3" fmla="*/ 1450817 h 1474812"/>
              <a:gd name="connsiteX4" fmla="*/ 847466 w 847466"/>
              <a:gd name="connsiteY4" fmla="*/ 1462835 h 1474812"/>
              <a:gd name="connsiteX5" fmla="*/ 803187 w 847466"/>
              <a:gd name="connsiteY5" fmla="*/ 1413877 h 1474812"/>
              <a:gd name="connsiteX6" fmla="*/ 195858 w 847466"/>
              <a:gd name="connsiteY6" fmla="*/ 1321421 h 1474812"/>
              <a:gd name="connsiteX7" fmla="*/ 18000 w 847466"/>
              <a:gd name="connsiteY7" fmla="*/ 1452054 h 1474812"/>
              <a:gd name="connsiteX8" fmla="*/ 1082 w 847466"/>
              <a:gd name="connsiteY8" fmla="*/ 1474812 h 1474812"/>
              <a:gd name="connsiteX9" fmla="*/ 0 w 847466"/>
              <a:gd name="connsiteY9" fmla="*/ 1474812 h 1474812"/>
              <a:gd name="connsiteX10" fmla="*/ 11560 w 847466"/>
              <a:gd name="connsiteY10" fmla="*/ 1450817 h 1474812"/>
              <a:gd name="connsiteX11" fmla="*/ 159437 w 847466"/>
              <a:gd name="connsiteY11" fmla="*/ 718353 h 1474812"/>
              <a:gd name="connsiteX12" fmla="*/ 74837 w 847466"/>
              <a:gd name="connsiteY12" fmla="*/ 158777 h 1474812"/>
              <a:gd name="connsiteX13" fmla="*/ 18424 w 847466"/>
              <a:gd name="connsiteY13" fmla="*/ 4645 h 1474812"/>
              <a:gd name="connsiteX14" fmla="*/ 50161 w 847466"/>
              <a:gd name="connsiteY14" fmla="*/ 39674 h 1474812"/>
              <a:gd name="connsiteX15" fmla="*/ 657490 w 847466"/>
              <a:gd name="connsiteY15" fmla="*/ 131966 h 1474812"/>
              <a:gd name="connsiteX16" fmla="*/ 835348 w 847466"/>
              <a:gd name="connsiteY16" fmla="*/ 1563 h 147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47466" h="1474812">
                <a:moveTo>
                  <a:pt x="836512" y="0"/>
                </a:moveTo>
                <a:lnTo>
                  <a:pt x="778399" y="158777"/>
                </a:lnTo>
                <a:cubicBezTo>
                  <a:pt x="723418" y="335547"/>
                  <a:pt x="693799" y="523491"/>
                  <a:pt x="693799" y="718353"/>
                </a:cubicBezTo>
                <a:cubicBezTo>
                  <a:pt x="693799" y="978169"/>
                  <a:pt x="746455" y="1225687"/>
                  <a:pt x="841677" y="1450817"/>
                </a:cubicBezTo>
                <a:lnTo>
                  <a:pt x="847466" y="1462835"/>
                </a:lnTo>
                <a:lnTo>
                  <a:pt x="803187" y="1413877"/>
                </a:lnTo>
                <a:cubicBezTo>
                  <a:pt x="642731" y="1268431"/>
                  <a:pt x="404678" y="1224568"/>
                  <a:pt x="195858" y="1321421"/>
                </a:cubicBezTo>
                <a:cubicBezTo>
                  <a:pt x="126251" y="1353706"/>
                  <a:pt x="66482" y="1398569"/>
                  <a:pt x="18000" y="1452054"/>
                </a:cubicBezTo>
                <a:lnTo>
                  <a:pt x="1082" y="1474812"/>
                </a:lnTo>
                <a:lnTo>
                  <a:pt x="0" y="1474812"/>
                </a:lnTo>
                <a:lnTo>
                  <a:pt x="11560" y="1450817"/>
                </a:lnTo>
                <a:cubicBezTo>
                  <a:pt x="106781" y="1225687"/>
                  <a:pt x="159437" y="978169"/>
                  <a:pt x="159437" y="718353"/>
                </a:cubicBezTo>
                <a:cubicBezTo>
                  <a:pt x="159437" y="523491"/>
                  <a:pt x="129818" y="335547"/>
                  <a:pt x="74837" y="158777"/>
                </a:cubicBezTo>
                <a:lnTo>
                  <a:pt x="18424" y="4645"/>
                </a:lnTo>
                <a:lnTo>
                  <a:pt x="50161" y="39674"/>
                </a:lnTo>
                <a:cubicBezTo>
                  <a:pt x="210617" y="184865"/>
                  <a:pt x="448670" y="228650"/>
                  <a:pt x="657490" y="131966"/>
                </a:cubicBezTo>
                <a:cubicBezTo>
                  <a:pt x="727097" y="99739"/>
                  <a:pt x="786866" y="54955"/>
                  <a:pt x="835348" y="156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2" name="자유형: 도형 52">
            <a:extLst>
              <a:ext uri="{FF2B5EF4-FFF2-40B4-BE49-F238E27FC236}">
                <a16:creationId xmlns:a16="http://schemas.microsoft.com/office/drawing/2014/main" id="{28B880BD-3A33-4CDF-AF59-7A8FCE6EEA9B}"/>
              </a:ext>
            </a:extLst>
          </p:cNvPr>
          <p:cNvSpPr/>
          <p:nvPr/>
        </p:nvSpPr>
        <p:spPr>
          <a:xfrm rot="17698001">
            <a:off x="2696168" y="3089434"/>
            <a:ext cx="847466" cy="1713620"/>
          </a:xfrm>
          <a:custGeom>
            <a:avLst/>
            <a:gdLst>
              <a:gd name="connsiteX0" fmla="*/ 836512 w 847466"/>
              <a:gd name="connsiteY0" fmla="*/ 0 h 1474812"/>
              <a:gd name="connsiteX1" fmla="*/ 778399 w 847466"/>
              <a:gd name="connsiteY1" fmla="*/ 158777 h 1474812"/>
              <a:gd name="connsiteX2" fmla="*/ 693799 w 847466"/>
              <a:gd name="connsiteY2" fmla="*/ 718353 h 1474812"/>
              <a:gd name="connsiteX3" fmla="*/ 841677 w 847466"/>
              <a:gd name="connsiteY3" fmla="*/ 1450817 h 1474812"/>
              <a:gd name="connsiteX4" fmla="*/ 847466 w 847466"/>
              <a:gd name="connsiteY4" fmla="*/ 1462835 h 1474812"/>
              <a:gd name="connsiteX5" fmla="*/ 803187 w 847466"/>
              <a:gd name="connsiteY5" fmla="*/ 1413877 h 1474812"/>
              <a:gd name="connsiteX6" fmla="*/ 195858 w 847466"/>
              <a:gd name="connsiteY6" fmla="*/ 1321421 h 1474812"/>
              <a:gd name="connsiteX7" fmla="*/ 18000 w 847466"/>
              <a:gd name="connsiteY7" fmla="*/ 1452054 h 1474812"/>
              <a:gd name="connsiteX8" fmla="*/ 1082 w 847466"/>
              <a:gd name="connsiteY8" fmla="*/ 1474812 h 1474812"/>
              <a:gd name="connsiteX9" fmla="*/ 0 w 847466"/>
              <a:gd name="connsiteY9" fmla="*/ 1474812 h 1474812"/>
              <a:gd name="connsiteX10" fmla="*/ 11560 w 847466"/>
              <a:gd name="connsiteY10" fmla="*/ 1450817 h 1474812"/>
              <a:gd name="connsiteX11" fmla="*/ 159437 w 847466"/>
              <a:gd name="connsiteY11" fmla="*/ 718353 h 1474812"/>
              <a:gd name="connsiteX12" fmla="*/ 74837 w 847466"/>
              <a:gd name="connsiteY12" fmla="*/ 158777 h 1474812"/>
              <a:gd name="connsiteX13" fmla="*/ 18424 w 847466"/>
              <a:gd name="connsiteY13" fmla="*/ 4645 h 1474812"/>
              <a:gd name="connsiteX14" fmla="*/ 50161 w 847466"/>
              <a:gd name="connsiteY14" fmla="*/ 39674 h 1474812"/>
              <a:gd name="connsiteX15" fmla="*/ 657490 w 847466"/>
              <a:gd name="connsiteY15" fmla="*/ 131966 h 1474812"/>
              <a:gd name="connsiteX16" fmla="*/ 835348 w 847466"/>
              <a:gd name="connsiteY16" fmla="*/ 1563 h 147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47466" h="1474812">
                <a:moveTo>
                  <a:pt x="836512" y="0"/>
                </a:moveTo>
                <a:lnTo>
                  <a:pt x="778399" y="158777"/>
                </a:lnTo>
                <a:cubicBezTo>
                  <a:pt x="723418" y="335547"/>
                  <a:pt x="693799" y="523491"/>
                  <a:pt x="693799" y="718353"/>
                </a:cubicBezTo>
                <a:cubicBezTo>
                  <a:pt x="693799" y="978169"/>
                  <a:pt x="746455" y="1225687"/>
                  <a:pt x="841677" y="1450817"/>
                </a:cubicBezTo>
                <a:lnTo>
                  <a:pt x="847466" y="1462835"/>
                </a:lnTo>
                <a:lnTo>
                  <a:pt x="803187" y="1413877"/>
                </a:lnTo>
                <a:cubicBezTo>
                  <a:pt x="642731" y="1268431"/>
                  <a:pt x="404678" y="1224568"/>
                  <a:pt x="195858" y="1321421"/>
                </a:cubicBezTo>
                <a:cubicBezTo>
                  <a:pt x="126251" y="1353706"/>
                  <a:pt x="66482" y="1398569"/>
                  <a:pt x="18000" y="1452054"/>
                </a:cubicBezTo>
                <a:lnTo>
                  <a:pt x="1082" y="1474812"/>
                </a:lnTo>
                <a:lnTo>
                  <a:pt x="0" y="1474812"/>
                </a:lnTo>
                <a:lnTo>
                  <a:pt x="11560" y="1450817"/>
                </a:lnTo>
                <a:cubicBezTo>
                  <a:pt x="106781" y="1225687"/>
                  <a:pt x="159437" y="978169"/>
                  <a:pt x="159437" y="718353"/>
                </a:cubicBezTo>
                <a:cubicBezTo>
                  <a:pt x="159437" y="523491"/>
                  <a:pt x="129818" y="335547"/>
                  <a:pt x="74837" y="158777"/>
                </a:cubicBezTo>
                <a:lnTo>
                  <a:pt x="18424" y="4645"/>
                </a:lnTo>
                <a:lnTo>
                  <a:pt x="50161" y="39674"/>
                </a:lnTo>
                <a:cubicBezTo>
                  <a:pt x="210617" y="184865"/>
                  <a:pt x="448670" y="228650"/>
                  <a:pt x="657490" y="131966"/>
                </a:cubicBezTo>
                <a:cubicBezTo>
                  <a:pt x="727097" y="99739"/>
                  <a:pt x="786866" y="54955"/>
                  <a:pt x="835348" y="156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3" name="자유형: 도형 54">
            <a:extLst>
              <a:ext uri="{FF2B5EF4-FFF2-40B4-BE49-F238E27FC236}">
                <a16:creationId xmlns:a16="http://schemas.microsoft.com/office/drawing/2014/main" id="{D10D892D-05D8-4C47-9509-A2A9A3512E18}"/>
              </a:ext>
            </a:extLst>
          </p:cNvPr>
          <p:cNvSpPr/>
          <p:nvPr/>
        </p:nvSpPr>
        <p:spPr>
          <a:xfrm rot="3909682">
            <a:off x="4661084" y="3187197"/>
            <a:ext cx="847466" cy="1479856"/>
          </a:xfrm>
          <a:custGeom>
            <a:avLst/>
            <a:gdLst>
              <a:gd name="connsiteX0" fmla="*/ 836512 w 847466"/>
              <a:gd name="connsiteY0" fmla="*/ 0 h 1474812"/>
              <a:gd name="connsiteX1" fmla="*/ 778399 w 847466"/>
              <a:gd name="connsiteY1" fmla="*/ 158777 h 1474812"/>
              <a:gd name="connsiteX2" fmla="*/ 693799 w 847466"/>
              <a:gd name="connsiteY2" fmla="*/ 718353 h 1474812"/>
              <a:gd name="connsiteX3" fmla="*/ 841677 w 847466"/>
              <a:gd name="connsiteY3" fmla="*/ 1450817 h 1474812"/>
              <a:gd name="connsiteX4" fmla="*/ 847466 w 847466"/>
              <a:gd name="connsiteY4" fmla="*/ 1462835 h 1474812"/>
              <a:gd name="connsiteX5" fmla="*/ 803187 w 847466"/>
              <a:gd name="connsiteY5" fmla="*/ 1413877 h 1474812"/>
              <a:gd name="connsiteX6" fmla="*/ 195858 w 847466"/>
              <a:gd name="connsiteY6" fmla="*/ 1321421 h 1474812"/>
              <a:gd name="connsiteX7" fmla="*/ 18000 w 847466"/>
              <a:gd name="connsiteY7" fmla="*/ 1452054 h 1474812"/>
              <a:gd name="connsiteX8" fmla="*/ 1082 w 847466"/>
              <a:gd name="connsiteY8" fmla="*/ 1474812 h 1474812"/>
              <a:gd name="connsiteX9" fmla="*/ 0 w 847466"/>
              <a:gd name="connsiteY9" fmla="*/ 1474812 h 1474812"/>
              <a:gd name="connsiteX10" fmla="*/ 11560 w 847466"/>
              <a:gd name="connsiteY10" fmla="*/ 1450817 h 1474812"/>
              <a:gd name="connsiteX11" fmla="*/ 159437 w 847466"/>
              <a:gd name="connsiteY11" fmla="*/ 718353 h 1474812"/>
              <a:gd name="connsiteX12" fmla="*/ 74837 w 847466"/>
              <a:gd name="connsiteY12" fmla="*/ 158777 h 1474812"/>
              <a:gd name="connsiteX13" fmla="*/ 18424 w 847466"/>
              <a:gd name="connsiteY13" fmla="*/ 4645 h 1474812"/>
              <a:gd name="connsiteX14" fmla="*/ 50161 w 847466"/>
              <a:gd name="connsiteY14" fmla="*/ 39674 h 1474812"/>
              <a:gd name="connsiteX15" fmla="*/ 657490 w 847466"/>
              <a:gd name="connsiteY15" fmla="*/ 131966 h 1474812"/>
              <a:gd name="connsiteX16" fmla="*/ 835348 w 847466"/>
              <a:gd name="connsiteY16" fmla="*/ 1563 h 147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47466" h="1474812">
                <a:moveTo>
                  <a:pt x="836512" y="0"/>
                </a:moveTo>
                <a:lnTo>
                  <a:pt x="778399" y="158777"/>
                </a:lnTo>
                <a:cubicBezTo>
                  <a:pt x="723418" y="335547"/>
                  <a:pt x="693799" y="523491"/>
                  <a:pt x="693799" y="718353"/>
                </a:cubicBezTo>
                <a:cubicBezTo>
                  <a:pt x="693799" y="978169"/>
                  <a:pt x="746455" y="1225687"/>
                  <a:pt x="841677" y="1450817"/>
                </a:cubicBezTo>
                <a:lnTo>
                  <a:pt x="847466" y="1462835"/>
                </a:lnTo>
                <a:lnTo>
                  <a:pt x="803187" y="1413877"/>
                </a:lnTo>
                <a:cubicBezTo>
                  <a:pt x="642731" y="1268431"/>
                  <a:pt x="404678" y="1224568"/>
                  <a:pt x="195858" y="1321421"/>
                </a:cubicBezTo>
                <a:cubicBezTo>
                  <a:pt x="126251" y="1353706"/>
                  <a:pt x="66482" y="1398569"/>
                  <a:pt x="18000" y="1452054"/>
                </a:cubicBezTo>
                <a:lnTo>
                  <a:pt x="1082" y="1474812"/>
                </a:lnTo>
                <a:lnTo>
                  <a:pt x="0" y="1474812"/>
                </a:lnTo>
                <a:lnTo>
                  <a:pt x="11560" y="1450817"/>
                </a:lnTo>
                <a:cubicBezTo>
                  <a:pt x="106781" y="1225687"/>
                  <a:pt x="159437" y="978169"/>
                  <a:pt x="159437" y="718353"/>
                </a:cubicBezTo>
                <a:cubicBezTo>
                  <a:pt x="159437" y="523491"/>
                  <a:pt x="129818" y="335547"/>
                  <a:pt x="74837" y="158777"/>
                </a:cubicBezTo>
                <a:lnTo>
                  <a:pt x="18424" y="4645"/>
                </a:lnTo>
                <a:lnTo>
                  <a:pt x="50161" y="39674"/>
                </a:lnTo>
                <a:cubicBezTo>
                  <a:pt x="210617" y="184865"/>
                  <a:pt x="448670" y="228650"/>
                  <a:pt x="657490" y="131966"/>
                </a:cubicBezTo>
                <a:cubicBezTo>
                  <a:pt x="727097" y="99739"/>
                  <a:pt x="786866" y="54955"/>
                  <a:pt x="835348" y="15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4" name="Oval 5">
            <a:extLst>
              <a:ext uri="{FF2B5EF4-FFF2-40B4-BE49-F238E27FC236}">
                <a16:creationId xmlns:a16="http://schemas.microsoft.com/office/drawing/2014/main" id="{3EC72940-F552-4F3E-9316-126E634F7E40}"/>
              </a:ext>
            </a:extLst>
          </p:cNvPr>
          <p:cNvSpPr/>
          <p:nvPr/>
        </p:nvSpPr>
        <p:spPr>
          <a:xfrm>
            <a:off x="1599168" y="2963360"/>
            <a:ext cx="1024866" cy="1024866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5" name="Oval 6">
            <a:extLst>
              <a:ext uri="{FF2B5EF4-FFF2-40B4-BE49-F238E27FC236}">
                <a16:creationId xmlns:a16="http://schemas.microsoft.com/office/drawing/2014/main" id="{44BFFDFA-D2FA-480E-862F-FC7CAA7250CC}"/>
              </a:ext>
            </a:extLst>
          </p:cNvPr>
          <p:cNvSpPr/>
          <p:nvPr/>
        </p:nvSpPr>
        <p:spPr>
          <a:xfrm>
            <a:off x="3593516" y="3878240"/>
            <a:ext cx="1024866" cy="1024866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6" name="Oval 7">
            <a:extLst>
              <a:ext uri="{FF2B5EF4-FFF2-40B4-BE49-F238E27FC236}">
                <a16:creationId xmlns:a16="http://schemas.microsoft.com/office/drawing/2014/main" id="{2B58B107-91CC-4B49-924C-DC6F49CB86C9}"/>
              </a:ext>
            </a:extLst>
          </p:cNvPr>
          <p:cNvSpPr/>
          <p:nvPr/>
        </p:nvSpPr>
        <p:spPr>
          <a:xfrm>
            <a:off x="5581472" y="2963360"/>
            <a:ext cx="1024866" cy="1024866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7" name="Oval 8">
            <a:extLst>
              <a:ext uri="{FF2B5EF4-FFF2-40B4-BE49-F238E27FC236}">
                <a16:creationId xmlns:a16="http://schemas.microsoft.com/office/drawing/2014/main" id="{E1110D39-0364-43F9-BB8D-AC12F3BDA0D3}"/>
              </a:ext>
            </a:extLst>
          </p:cNvPr>
          <p:cNvSpPr/>
          <p:nvPr/>
        </p:nvSpPr>
        <p:spPr>
          <a:xfrm>
            <a:off x="7572624" y="3878240"/>
            <a:ext cx="1024866" cy="1024866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38" name="Oval 9">
            <a:extLst>
              <a:ext uri="{FF2B5EF4-FFF2-40B4-BE49-F238E27FC236}">
                <a16:creationId xmlns:a16="http://schemas.microsoft.com/office/drawing/2014/main" id="{9C2FE400-13E0-43AA-8843-0EFE842A185A}"/>
              </a:ext>
            </a:extLst>
          </p:cNvPr>
          <p:cNvSpPr/>
          <p:nvPr/>
        </p:nvSpPr>
        <p:spPr>
          <a:xfrm>
            <a:off x="9554046" y="2963360"/>
            <a:ext cx="1024866" cy="1024866"/>
          </a:xfrm>
          <a:prstGeom prst="ellipse">
            <a:avLst/>
          </a:prstGeom>
          <a:solidFill>
            <a:schemeClr val="bg1"/>
          </a:solidFill>
          <a:ln w="889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239" name="Group 10">
            <a:extLst>
              <a:ext uri="{FF2B5EF4-FFF2-40B4-BE49-F238E27FC236}">
                <a16:creationId xmlns:a16="http://schemas.microsoft.com/office/drawing/2014/main" id="{09852D76-B580-44E0-AE51-780C8FC3D9E5}"/>
              </a:ext>
            </a:extLst>
          </p:cNvPr>
          <p:cNvGrpSpPr/>
          <p:nvPr/>
        </p:nvGrpSpPr>
        <p:grpSpPr>
          <a:xfrm>
            <a:off x="733433" y="1892190"/>
            <a:ext cx="2717424" cy="923330"/>
            <a:chOff x="3017859" y="4283314"/>
            <a:chExt cx="1890849" cy="923330"/>
          </a:xfrm>
        </p:grpSpPr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6C0D2148-3451-4796-AE60-4C1CDB7BDA07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32F060AE-C83F-43D8-A01A-2D3461FC13B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2" name="Group 13">
            <a:extLst>
              <a:ext uri="{FF2B5EF4-FFF2-40B4-BE49-F238E27FC236}">
                <a16:creationId xmlns:a16="http://schemas.microsoft.com/office/drawing/2014/main" id="{9AF9AD01-E4C2-437A-BDFF-205D6DE405AB}"/>
              </a:ext>
            </a:extLst>
          </p:cNvPr>
          <p:cNvGrpSpPr/>
          <p:nvPr/>
        </p:nvGrpSpPr>
        <p:grpSpPr>
          <a:xfrm>
            <a:off x="8736951" y="1892190"/>
            <a:ext cx="2717424" cy="923330"/>
            <a:chOff x="3017859" y="4283314"/>
            <a:chExt cx="1890849" cy="923330"/>
          </a:xfrm>
        </p:grpSpPr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40B982DD-6A50-4464-8909-3FD17AF41C60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4D751CA1-D681-4953-B55E-9AFB9CAE2B41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5" name="Group 16">
            <a:extLst>
              <a:ext uri="{FF2B5EF4-FFF2-40B4-BE49-F238E27FC236}">
                <a16:creationId xmlns:a16="http://schemas.microsoft.com/office/drawing/2014/main" id="{73CFC8AD-C586-4299-8031-52567DC232ED}"/>
              </a:ext>
            </a:extLst>
          </p:cNvPr>
          <p:cNvGrpSpPr/>
          <p:nvPr/>
        </p:nvGrpSpPr>
        <p:grpSpPr>
          <a:xfrm>
            <a:off x="4735192" y="1892190"/>
            <a:ext cx="2717424" cy="923330"/>
            <a:chOff x="3017859" y="4283314"/>
            <a:chExt cx="1890849" cy="923330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F69F3D86-4630-471F-A33A-2DB1C7733828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9B07E18E-0515-4EAE-A658-9E3D3F362146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8" name="Group 19">
            <a:extLst>
              <a:ext uri="{FF2B5EF4-FFF2-40B4-BE49-F238E27FC236}">
                <a16:creationId xmlns:a16="http://schemas.microsoft.com/office/drawing/2014/main" id="{2839A182-0C91-41F4-82CD-044277ADC718}"/>
              </a:ext>
            </a:extLst>
          </p:cNvPr>
          <p:cNvGrpSpPr/>
          <p:nvPr/>
        </p:nvGrpSpPr>
        <p:grpSpPr>
          <a:xfrm>
            <a:off x="2734312" y="5039344"/>
            <a:ext cx="2717424" cy="923330"/>
            <a:chOff x="3017859" y="4283314"/>
            <a:chExt cx="1890849" cy="923330"/>
          </a:xfrm>
        </p:grpSpPr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242BF3C5-A6E2-495E-B67B-65817D4B7045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637F2C4A-8CFC-4B83-9F96-072FD2A9F48C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1" name="Group 22">
            <a:extLst>
              <a:ext uri="{FF2B5EF4-FFF2-40B4-BE49-F238E27FC236}">
                <a16:creationId xmlns:a16="http://schemas.microsoft.com/office/drawing/2014/main" id="{3A856E5B-787B-4E6A-8472-DA780B20FA76}"/>
              </a:ext>
            </a:extLst>
          </p:cNvPr>
          <p:cNvGrpSpPr/>
          <p:nvPr/>
        </p:nvGrpSpPr>
        <p:grpSpPr>
          <a:xfrm>
            <a:off x="6736072" y="5039344"/>
            <a:ext cx="2717424" cy="923330"/>
            <a:chOff x="3017859" y="4283314"/>
            <a:chExt cx="1890849" cy="923330"/>
          </a:xfrm>
        </p:grpSpPr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CDF2403C-8D4B-4A70-8B0D-DBF7AE87FF1F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79916F2E-946B-43B5-AED6-464301280B1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4" name="직사각형 113">
            <a:extLst>
              <a:ext uri="{FF2B5EF4-FFF2-40B4-BE49-F238E27FC236}">
                <a16:creationId xmlns:a16="http://schemas.microsoft.com/office/drawing/2014/main" id="{5722B352-2B2C-4B4F-BBDC-1BBECA8A9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913" y="4268826"/>
            <a:ext cx="84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6"/>
                </a:solidFill>
                <a:cs typeface="Arial" charset="0"/>
              </a:rPr>
              <a:t>2020</a:t>
            </a:r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AFF663CE-FBEF-4A86-89E1-7D135B5135C0}"/>
              </a:ext>
            </a:extLst>
          </p:cNvPr>
          <p:cNvSpPr txBox="1"/>
          <p:nvPr/>
        </p:nvSpPr>
        <p:spPr>
          <a:xfrm>
            <a:off x="3661788" y="3228562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2021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1B1C2E39-EA74-42C4-8846-22CF22665121}"/>
              </a:ext>
            </a:extLst>
          </p:cNvPr>
          <p:cNvSpPr txBox="1"/>
          <p:nvPr/>
        </p:nvSpPr>
        <p:spPr>
          <a:xfrm>
            <a:off x="5664239" y="4268826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2022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B3D12E6F-5A04-4890-969D-9AA0BB1E5E65}"/>
              </a:ext>
            </a:extLst>
          </p:cNvPr>
          <p:cNvSpPr txBox="1"/>
          <p:nvPr/>
        </p:nvSpPr>
        <p:spPr>
          <a:xfrm>
            <a:off x="7666691" y="3228562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2023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D6CBCD19-E3B1-4A89-A8DC-94BD967EAA5F}"/>
              </a:ext>
            </a:extLst>
          </p:cNvPr>
          <p:cNvSpPr txBox="1"/>
          <p:nvPr/>
        </p:nvSpPr>
        <p:spPr>
          <a:xfrm>
            <a:off x="9669143" y="4268826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2024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59" name="자유형: 도형 53">
            <a:extLst>
              <a:ext uri="{FF2B5EF4-FFF2-40B4-BE49-F238E27FC236}">
                <a16:creationId xmlns:a16="http://schemas.microsoft.com/office/drawing/2014/main" id="{EF0F7AE1-C2C6-491E-8111-4E78D97C0B85}"/>
              </a:ext>
            </a:extLst>
          </p:cNvPr>
          <p:cNvSpPr/>
          <p:nvPr/>
        </p:nvSpPr>
        <p:spPr>
          <a:xfrm rot="17698001">
            <a:off x="6670612" y="3207450"/>
            <a:ext cx="847466" cy="1474812"/>
          </a:xfrm>
          <a:custGeom>
            <a:avLst/>
            <a:gdLst>
              <a:gd name="connsiteX0" fmla="*/ 836512 w 847466"/>
              <a:gd name="connsiteY0" fmla="*/ 0 h 1474812"/>
              <a:gd name="connsiteX1" fmla="*/ 778399 w 847466"/>
              <a:gd name="connsiteY1" fmla="*/ 158777 h 1474812"/>
              <a:gd name="connsiteX2" fmla="*/ 693799 w 847466"/>
              <a:gd name="connsiteY2" fmla="*/ 718353 h 1474812"/>
              <a:gd name="connsiteX3" fmla="*/ 841677 w 847466"/>
              <a:gd name="connsiteY3" fmla="*/ 1450817 h 1474812"/>
              <a:gd name="connsiteX4" fmla="*/ 847466 w 847466"/>
              <a:gd name="connsiteY4" fmla="*/ 1462835 h 1474812"/>
              <a:gd name="connsiteX5" fmla="*/ 803187 w 847466"/>
              <a:gd name="connsiteY5" fmla="*/ 1413877 h 1474812"/>
              <a:gd name="connsiteX6" fmla="*/ 195858 w 847466"/>
              <a:gd name="connsiteY6" fmla="*/ 1321421 h 1474812"/>
              <a:gd name="connsiteX7" fmla="*/ 18000 w 847466"/>
              <a:gd name="connsiteY7" fmla="*/ 1452054 h 1474812"/>
              <a:gd name="connsiteX8" fmla="*/ 1082 w 847466"/>
              <a:gd name="connsiteY8" fmla="*/ 1474812 h 1474812"/>
              <a:gd name="connsiteX9" fmla="*/ 0 w 847466"/>
              <a:gd name="connsiteY9" fmla="*/ 1474812 h 1474812"/>
              <a:gd name="connsiteX10" fmla="*/ 11560 w 847466"/>
              <a:gd name="connsiteY10" fmla="*/ 1450817 h 1474812"/>
              <a:gd name="connsiteX11" fmla="*/ 159437 w 847466"/>
              <a:gd name="connsiteY11" fmla="*/ 718353 h 1474812"/>
              <a:gd name="connsiteX12" fmla="*/ 74837 w 847466"/>
              <a:gd name="connsiteY12" fmla="*/ 158777 h 1474812"/>
              <a:gd name="connsiteX13" fmla="*/ 18424 w 847466"/>
              <a:gd name="connsiteY13" fmla="*/ 4645 h 1474812"/>
              <a:gd name="connsiteX14" fmla="*/ 50161 w 847466"/>
              <a:gd name="connsiteY14" fmla="*/ 39674 h 1474812"/>
              <a:gd name="connsiteX15" fmla="*/ 657490 w 847466"/>
              <a:gd name="connsiteY15" fmla="*/ 131966 h 1474812"/>
              <a:gd name="connsiteX16" fmla="*/ 835348 w 847466"/>
              <a:gd name="connsiteY16" fmla="*/ 1563 h 147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47466" h="1474812">
                <a:moveTo>
                  <a:pt x="836512" y="0"/>
                </a:moveTo>
                <a:lnTo>
                  <a:pt x="778399" y="158777"/>
                </a:lnTo>
                <a:cubicBezTo>
                  <a:pt x="723418" y="335547"/>
                  <a:pt x="693799" y="523491"/>
                  <a:pt x="693799" y="718353"/>
                </a:cubicBezTo>
                <a:cubicBezTo>
                  <a:pt x="693799" y="978169"/>
                  <a:pt x="746455" y="1225687"/>
                  <a:pt x="841677" y="1450817"/>
                </a:cubicBezTo>
                <a:lnTo>
                  <a:pt x="847466" y="1462835"/>
                </a:lnTo>
                <a:lnTo>
                  <a:pt x="803187" y="1413877"/>
                </a:lnTo>
                <a:cubicBezTo>
                  <a:pt x="642731" y="1268431"/>
                  <a:pt x="404678" y="1224568"/>
                  <a:pt x="195858" y="1321421"/>
                </a:cubicBezTo>
                <a:cubicBezTo>
                  <a:pt x="126251" y="1353706"/>
                  <a:pt x="66482" y="1398569"/>
                  <a:pt x="18000" y="1452054"/>
                </a:cubicBezTo>
                <a:lnTo>
                  <a:pt x="1082" y="1474812"/>
                </a:lnTo>
                <a:lnTo>
                  <a:pt x="0" y="1474812"/>
                </a:lnTo>
                <a:lnTo>
                  <a:pt x="11560" y="1450817"/>
                </a:lnTo>
                <a:cubicBezTo>
                  <a:pt x="106781" y="1225687"/>
                  <a:pt x="159437" y="978169"/>
                  <a:pt x="159437" y="718353"/>
                </a:cubicBezTo>
                <a:cubicBezTo>
                  <a:pt x="159437" y="523491"/>
                  <a:pt x="129818" y="335547"/>
                  <a:pt x="74837" y="158777"/>
                </a:cubicBezTo>
                <a:lnTo>
                  <a:pt x="18424" y="4645"/>
                </a:lnTo>
                <a:lnTo>
                  <a:pt x="50161" y="39674"/>
                </a:lnTo>
                <a:cubicBezTo>
                  <a:pt x="210617" y="184865"/>
                  <a:pt x="448670" y="228650"/>
                  <a:pt x="657490" y="131966"/>
                </a:cubicBezTo>
                <a:cubicBezTo>
                  <a:pt x="727097" y="99739"/>
                  <a:pt x="786866" y="54955"/>
                  <a:pt x="835348" y="15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60" name="Round Same Side Corner Rectangle 11">
            <a:extLst>
              <a:ext uri="{FF2B5EF4-FFF2-40B4-BE49-F238E27FC236}">
                <a16:creationId xmlns:a16="http://schemas.microsoft.com/office/drawing/2014/main" id="{A79B5DCB-BC8B-4545-8DE8-747B03918D70}"/>
              </a:ext>
            </a:extLst>
          </p:cNvPr>
          <p:cNvSpPr>
            <a:spLocks noChangeAspect="1"/>
          </p:cNvSpPr>
          <p:nvPr/>
        </p:nvSpPr>
        <p:spPr>
          <a:xfrm rot="9900000">
            <a:off x="5913066" y="3301302"/>
            <a:ext cx="438895" cy="37275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1" name="Rounded Rectangle 7">
            <a:extLst>
              <a:ext uri="{FF2B5EF4-FFF2-40B4-BE49-F238E27FC236}">
                <a16:creationId xmlns:a16="http://schemas.microsoft.com/office/drawing/2014/main" id="{5E93314D-0AC1-415B-9CC5-800527DEA895}"/>
              </a:ext>
            </a:extLst>
          </p:cNvPr>
          <p:cNvSpPr/>
          <p:nvPr/>
        </p:nvSpPr>
        <p:spPr>
          <a:xfrm>
            <a:off x="3915374" y="4230053"/>
            <a:ext cx="390324" cy="33684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2" name="Block Arc 25">
            <a:extLst>
              <a:ext uri="{FF2B5EF4-FFF2-40B4-BE49-F238E27FC236}">
                <a16:creationId xmlns:a16="http://schemas.microsoft.com/office/drawing/2014/main" id="{5185FFAE-B7DF-4380-AECC-9C762CA145DB}"/>
              </a:ext>
            </a:extLst>
          </p:cNvPr>
          <p:cNvSpPr>
            <a:spLocks noChangeAspect="1"/>
          </p:cNvSpPr>
          <p:nvPr/>
        </p:nvSpPr>
        <p:spPr>
          <a:xfrm>
            <a:off x="1950348" y="3228563"/>
            <a:ext cx="314518" cy="454385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3" name="Oval 21">
            <a:extLst>
              <a:ext uri="{FF2B5EF4-FFF2-40B4-BE49-F238E27FC236}">
                <a16:creationId xmlns:a16="http://schemas.microsoft.com/office/drawing/2014/main" id="{D8546BD0-7136-41DA-BD62-7E49047D0EB8}"/>
              </a:ext>
            </a:extLst>
          </p:cNvPr>
          <p:cNvSpPr>
            <a:spLocks noChangeAspect="1"/>
          </p:cNvSpPr>
          <p:nvPr/>
        </p:nvSpPr>
        <p:spPr>
          <a:xfrm>
            <a:off x="9888265" y="3278448"/>
            <a:ext cx="393095" cy="39637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4" name="Freeform 53">
            <a:extLst>
              <a:ext uri="{FF2B5EF4-FFF2-40B4-BE49-F238E27FC236}">
                <a16:creationId xmlns:a16="http://schemas.microsoft.com/office/drawing/2014/main" id="{2E584121-8069-41FE-829A-3240087E452C}"/>
              </a:ext>
            </a:extLst>
          </p:cNvPr>
          <p:cNvSpPr/>
          <p:nvPr/>
        </p:nvSpPr>
        <p:spPr>
          <a:xfrm>
            <a:off x="7876515" y="4226770"/>
            <a:ext cx="424247" cy="43496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C391"/>
      </a:accent1>
      <a:accent2>
        <a:srgbClr val="FEE680"/>
      </a:accent2>
      <a:accent3>
        <a:srgbClr val="7AE8C8"/>
      </a:accent3>
      <a:accent4>
        <a:srgbClr val="7ADAE8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2022-10-27T04:08:06Z</dcterms:modified>
</cp:coreProperties>
</file>