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17" name="그룹 3">
            <a:extLst>
              <a:ext uri="{FF2B5EF4-FFF2-40B4-BE49-F238E27FC236}">
                <a16:creationId xmlns:a16="http://schemas.microsoft.com/office/drawing/2014/main" id="{9D200EEA-A7E1-4EAC-94AD-B79A7001014F}"/>
              </a:ext>
            </a:extLst>
          </p:cNvPr>
          <p:cNvGrpSpPr/>
          <p:nvPr/>
        </p:nvGrpSpPr>
        <p:grpSpPr>
          <a:xfrm>
            <a:off x="968358" y="2729032"/>
            <a:ext cx="3736361" cy="722105"/>
            <a:chOff x="2104636" y="2420889"/>
            <a:chExt cx="3736361" cy="722105"/>
          </a:xfrm>
        </p:grpSpPr>
        <p:sp>
          <p:nvSpPr>
            <p:cNvPr id="1918" name="Round Same Side Corner Rectangle 8">
              <a:extLst>
                <a:ext uri="{FF2B5EF4-FFF2-40B4-BE49-F238E27FC236}">
                  <a16:creationId xmlns:a16="http://schemas.microsoft.com/office/drawing/2014/main" id="{177C89DC-B9B9-43C3-AC16-FC0F810159B3}"/>
                </a:ext>
              </a:extLst>
            </p:cNvPr>
            <p:cNvSpPr/>
            <p:nvPr/>
          </p:nvSpPr>
          <p:spPr>
            <a:xfrm flipH="1">
              <a:off x="2489324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19" name="Round Same Side Corner Rectangle 8">
              <a:extLst>
                <a:ext uri="{FF2B5EF4-FFF2-40B4-BE49-F238E27FC236}">
                  <a16:creationId xmlns:a16="http://schemas.microsoft.com/office/drawing/2014/main" id="{B156C59D-9CF4-4347-A3B8-3FFB6ED3D18A}"/>
                </a:ext>
              </a:extLst>
            </p:cNvPr>
            <p:cNvSpPr/>
            <p:nvPr/>
          </p:nvSpPr>
          <p:spPr>
            <a:xfrm flipH="1">
              <a:off x="2104636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0" name="Round Same Side Corner Rectangle 8">
              <a:extLst>
                <a:ext uri="{FF2B5EF4-FFF2-40B4-BE49-F238E27FC236}">
                  <a16:creationId xmlns:a16="http://schemas.microsoft.com/office/drawing/2014/main" id="{A4A8770A-1008-4D84-900B-E11411BBB872}"/>
                </a:ext>
              </a:extLst>
            </p:cNvPr>
            <p:cNvSpPr/>
            <p:nvPr/>
          </p:nvSpPr>
          <p:spPr>
            <a:xfrm flipH="1">
              <a:off x="2874012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1" name="Round Same Side Corner Rectangle 8">
              <a:extLst>
                <a:ext uri="{FF2B5EF4-FFF2-40B4-BE49-F238E27FC236}">
                  <a16:creationId xmlns:a16="http://schemas.microsoft.com/office/drawing/2014/main" id="{18F4E955-4992-46A6-8436-DCFC10775CED}"/>
                </a:ext>
              </a:extLst>
            </p:cNvPr>
            <p:cNvSpPr/>
            <p:nvPr/>
          </p:nvSpPr>
          <p:spPr>
            <a:xfrm flipH="1">
              <a:off x="3258700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2" name="Round Same Side Corner Rectangle 8">
              <a:extLst>
                <a:ext uri="{FF2B5EF4-FFF2-40B4-BE49-F238E27FC236}">
                  <a16:creationId xmlns:a16="http://schemas.microsoft.com/office/drawing/2014/main" id="{720C561D-9378-478D-9C0A-1285FB743E93}"/>
                </a:ext>
              </a:extLst>
            </p:cNvPr>
            <p:cNvSpPr/>
            <p:nvPr/>
          </p:nvSpPr>
          <p:spPr>
            <a:xfrm flipH="1">
              <a:off x="3643388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3" name="Round Same Side Corner Rectangle 8">
              <a:extLst>
                <a:ext uri="{FF2B5EF4-FFF2-40B4-BE49-F238E27FC236}">
                  <a16:creationId xmlns:a16="http://schemas.microsoft.com/office/drawing/2014/main" id="{BBA5B368-A724-4936-8B54-99BCE7874B7C}"/>
                </a:ext>
              </a:extLst>
            </p:cNvPr>
            <p:cNvSpPr/>
            <p:nvPr/>
          </p:nvSpPr>
          <p:spPr>
            <a:xfrm flipH="1">
              <a:off x="4028076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4" name="Round Same Side Corner Rectangle 8">
              <a:extLst>
                <a:ext uri="{FF2B5EF4-FFF2-40B4-BE49-F238E27FC236}">
                  <a16:creationId xmlns:a16="http://schemas.microsoft.com/office/drawing/2014/main" id="{E104F480-48C0-4D0B-84E1-B35E74DB7A86}"/>
                </a:ext>
              </a:extLst>
            </p:cNvPr>
            <p:cNvSpPr/>
            <p:nvPr/>
          </p:nvSpPr>
          <p:spPr>
            <a:xfrm flipH="1">
              <a:off x="4412764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5" name="Round Same Side Corner Rectangle 8">
              <a:extLst>
                <a:ext uri="{FF2B5EF4-FFF2-40B4-BE49-F238E27FC236}">
                  <a16:creationId xmlns:a16="http://schemas.microsoft.com/office/drawing/2014/main" id="{86ADC28C-3F86-4FA8-BE38-FE768688189E}"/>
                </a:ext>
              </a:extLst>
            </p:cNvPr>
            <p:cNvSpPr/>
            <p:nvPr/>
          </p:nvSpPr>
          <p:spPr>
            <a:xfrm flipH="1">
              <a:off x="4797452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6" name="Round Same Side Corner Rectangle 8">
              <a:extLst>
                <a:ext uri="{FF2B5EF4-FFF2-40B4-BE49-F238E27FC236}">
                  <a16:creationId xmlns:a16="http://schemas.microsoft.com/office/drawing/2014/main" id="{EC9C963D-14DA-4DD1-BCC9-7A0D553CA1B3}"/>
                </a:ext>
              </a:extLst>
            </p:cNvPr>
            <p:cNvSpPr/>
            <p:nvPr/>
          </p:nvSpPr>
          <p:spPr>
            <a:xfrm flipH="1">
              <a:off x="5182140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7" name="Round Same Side Corner Rectangle 8">
              <a:extLst>
                <a:ext uri="{FF2B5EF4-FFF2-40B4-BE49-F238E27FC236}">
                  <a16:creationId xmlns:a16="http://schemas.microsoft.com/office/drawing/2014/main" id="{D25FE7D9-00F2-4D24-822C-C4BEFAB2D950}"/>
                </a:ext>
              </a:extLst>
            </p:cNvPr>
            <p:cNvSpPr/>
            <p:nvPr/>
          </p:nvSpPr>
          <p:spPr>
            <a:xfrm flipH="1">
              <a:off x="5566824" y="2420889"/>
              <a:ext cx="274173" cy="72210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28" name="그룹 281">
            <a:extLst>
              <a:ext uri="{FF2B5EF4-FFF2-40B4-BE49-F238E27FC236}">
                <a16:creationId xmlns:a16="http://schemas.microsoft.com/office/drawing/2014/main" id="{676D142B-AD01-44BA-B8F1-F5932EFB86DB}"/>
              </a:ext>
            </a:extLst>
          </p:cNvPr>
          <p:cNvGrpSpPr/>
          <p:nvPr/>
        </p:nvGrpSpPr>
        <p:grpSpPr>
          <a:xfrm>
            <a:off x="7438969" y="2710902"/>
            <a:ext cx="3809195" cy="740235"/>
            <a:chOff x="6656228" y="2402759"/>
            <a:chExt cx="3809195" cy="740235"/>
          </a:xfrm>
        </p:grpSpPr>
        <p:sp>
          <p:nvSpPr>
            <p:cNvPr id="1929" name="Round Same Side Corner Rectangle 20">
              <a:extLst>
                <a:ext uri="{FF2B5EF4-FFF2-40B4-BE49-F238E27FC236}">
                  <a16:creationId xmlns:a16="http://schemas.microsoft.com/office/drawing/2014/main" id="{2D7756C2-9362-4B32-9CAA-1166CEFA69B9}"/>
                </a:ext>
              </a:extLst>
            </p:cNvPr>
            <p:cNvSpPr/>
            <p:nvPr/>
          </p:nvSpPr>
          <p:spPr>
            <a:xfrm rot="10800000">
              <a:off x="6656228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0" name="Round Same Side Corner Rectangle 20">
              <a:extLst>
                <a:ext uri="{FF2B5EF4-FFF2-40B4-BE49-F238E27FC236}">
                  <a16:creationId xmlns:a16="http://schemas.microsoft.com/office/drawing/2014/main" id="{CB51AACF-953C-4DCB-AF97-80641C5FB72C}"/>
                </a:ext>
              </a:extLst>
            </p:cNvPr>
            <p:cNvSpPr/>
            <p:nvPr/>
          </p:nvSpPr>
          <p:spPr>
            <a:xfrm rot="10800000">
              <a:off x="7040916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1" name="Round Same Side Corner Rectangle 20">
              <a:extLst>
                <a:ext uri="{FF2B5EF4-FFF2-40B4-BE49-F238E27FC236}">
                  <a16:creationId xmlns:a16="http://schemas.microsoft.com/office/drawing/2014/main" id="{92891B86-9E3C-47D3-8A47-1ED9796677D7}"/>
                </a:ext>
              </a:extLst>
            </p:cNvPr>
            <p:cNvSpPr/>
            <p:nvPr/>
          </p:nvSpPr>
          <p:spPr>
            <a:xfrm rot="10800000">
              <a:off x="7425604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2" name="Round Same Side Corner Rectangle 20">
              <a:extLst>
                <a:ext uri="{FF2B5EF4-FFF2-40B4-BE49-F238E27FC236}">
                  <a16:creationId xmlns:a16="http://schemas.microsoft.com/office/drawing/2014/main" id="{A77C9833-2401-4335-85C2-0F3E866E61A8}"/>
                </a:ext>
              </a:extLst>
            </p:cNvPr>
            <p:cNvSpPr/>
            <p:nvPr/>
          </p:nvSpPr>
          <p:spPr>
            <a:xfrm rot="10800000">
              <a:off x="7810292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3" name="Round Same Side Corner Rectangle 20">
              <a:extLst>
                <a:ext uri="{FF2B5EF4-FFF2-40B4-BE49-F238E27FC236}">
                  <a16:creationId xmlns:a16="http://schemas.microsoft.com/office/drawing/2014/main" id="{931D27A6-DC15-427B-8F02-1CF043141534}"/>
                </a:ext>
              </a:extLst>
            </p:cNvPr>
            <p:cNvSpPr/>
            <p:nvPr/>
          </p:nvSpPr>
          <p:spPr>
            <a:xfrm rot="10800000">
              <a:off x="8194980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4" name="Round Same Side Corner Rectangle 20">
              <a:extLst>
                <a:ext uri="{FF2B5EF4-FFF2-40B4-BE49-F238E27FC236}">
                  <a16:creationId xmlns:a16="http://schemas.microsoft.com/office/drawing/2014/main" id="{B6D81F8E-C720-4F8E-8121-C0D880BF95BB}"/>
                </a:ext>
              </a:extLst>
            </p:cNvPr>
            <p:cNvSpPr/>
            <p:nvPr/>
          </p:nvSpPr>
          <p:spPr>
            <a:xfrm rot="10800000">
              <a:off x="8579668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5" name="Round Same Side Corner Rectangle 20">
              <a:extLst>
                <a:ext uri="{FF2B5EF4-FFF2-40B4-BE49-F238E27FC236}">
                  <a16:creationId xmlns:a16="http://schemas.microsoft.com/office/drawing/2014/main" id="{A48DF504-B1F5-4FF6-8897-636CC4FD8B4B}"/>
                </a:ext>
              </a:extLst>
            </p:cNvPr>
            <p:cNvSpPr/>
            <p:nvPr/>
          </p:nvSpPr>
          <p:spPr>
            <a:xfrm rot="10800000">
              <a:off x="8964356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6" name="Round Same Side Corner Rectangle 20">
              <a:extLst>
                <a:ext uri="{FF2B5EF4-FFF2-40B4-BE49-F238E27FC236}">
                  <a16:creationId xmlns:a16="http://schemas.microsoft.com/office/drawing/2014/main" id="{E5FD5832-B516-4B01-B42C-6D0518393FBA}"/>
                </a:ext>
              </a:extLst>
            </p:cNvPr>
            <p:cNvSpPr/>
            <p:nvPr/>
          </p:nvSpPr>
          <p:spPr>
            <a:xfrm rot="10800000">
              <a:off x="9349044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7" name="Round Same Side Corner Rectangle 20">
              <a:extLst>
                <a:ext uri="{FF2B5EF4-FFF2-40B4-BE49-F238E27FC236}">
                  <a16:creationId xmlns:a16="http://schemas.microsoft.com/office/drawing/2014/main" id="{3E64124C-BC72-4974-B8E0-F314A33D78BF}"/>
                </a:ext>
              </a:extLst>
            </p:cNvPr>
            <p:cNvSpPr/>
            <p:nvPr/>
          </p:nvSpPr>
          <p:spPr>
            <a:xfrm rot="10800000">
              <a:off x="9733732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8" name="Round Same Side Corner Rectangle 20">
              <a:extLst>
                <a:ext uri="{FF2B5EF4-FFF2-40B4-BE49-F238E27FC236}">
                  <a16:creationId xmlns:a16="http://schemas.microsoft.com/office/drawing/2014/main" id="{0D95581A-BA11-4370-BC91-11FB4CE5D736}"/>
                </a:ext>
              </a:extLst>
            </p:cNvPr>
            <p:cNvSpPr/>
            <p:nvPr/>
          </p:nvSpPr>
          <p:spPr>
            <a:xfrm rot="10800000">
              <a:off x="10118416" y="2402759"/>
              <a:ext cx="347007" cy="7402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39" name="Group 650">
            <a:extLst>
              <a:ext uri="{FF2B5EF4-FFF2-40B4-BE49-F238E27FC236}">
                <a16:creationId xmlns:a16="http://schemas.microsoft.com/office/drawing/2014/main" id="{B10711DD-B5C9-4F57-AD63-637A772665B3}"/>
              </a:ext>
            </a:extLst>
          </p:cNvPr>
          <p:cNvGrpSpPr/>
          <p:nvPr/>
        </p:nvGrpSpPr>
        <p:grpSpPr>
          <a:xfrm>
            <a:off x="7111566" y="1803583"/>
            <a:ext cx="4464000" cy="863358"/>
            <a:chOff x="803640" y="3362835"/>
            <a:chExt cx="2059657" cy="863358"/>
          </a:xfrm>
        </p:grpSpPr>
        <p:sp>
          <p:nvSpPr>
            <p:cNvPr id="1940" name="TextBox 1939">
              <a:extLst>
                <a:ext uri="{FF2B5EF4-FFF2-40B4-BE49-F238E27FC236}">
                  <a16:creationId xmlns:a16="http://schemas.microsoft.com/office/drawing/2014/main" id="{E7D6CBC5-8D6B-4163-9008-92E2F681A264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   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1" name="TextBox 1940">
              <a:extLst>
                <a:ext uri="{FF2B5EF4-FFF2-40B4-BE49-F238E27FC236}">
                  <a16:creationId xmlns:a16="http://schemas.microsoft.com/office/drawing/2014/main" id="{B8DCBBB2-4ACE-4A33-9525-830C32E0E197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2" name="Group 653">
            <a:extLst>
              <a:ext uri="{FF2B5EF4-FFF2-40B4-BE49-F238E27FC236}">
                <a16:creationId xmlns:a16="http://schemas.microsoft.com/office/drawing/2014/main" id="{1C952FBA-EE09-4898-A519-8B09E0D471F1}"/>
              </a:ext>
            </a:extLst>
          </p:cNvPr>
          <p:cNvGrpSpPr/>
          <p:nvPr/>
        </p:nvGrpSpPr>
        <p:grpSpPr>
          <a:xfrm>
            <a:off x="604538" y="1803583"/>
            <a:ext cx="4464000" cy="863358"/>
            <a:chOff x="803640" y="3362835"/>
            <a:chExt cx="2059657" cy="863358"/>
          </a:xfrm>
        </p:grpSpPr>
        <p:sp>
          <p:nvSpPr>
            <p:cNvPr id="1943" name="TextBox 1942">
              <a:extLst>
                <a:ext uri="{FF2B5EF4-FFF2-40B4-BE49-F238E27FC236}">
                  <a16:creationId xmlns:a16="http://schemas.microsoft.com/office/drawing/2014/main" id="{0EC55784-8FA2-4188-9A48-602833BCF294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   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4" name="TextBox 1943">
              <a:extLst>
                <a:ext uri="{FF2B5EF4-FFF2-40B4-BE49-F238E27FC236}">
                  <a16:creationId xmlns:a16="http://schemas.microsoft.com/office/drawing/2014/main" id="{2874ED40-8EE3-4098-8D92-81BF09AD319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45" name="TextBox 1944">
            <a:extLst>
              <a:ext uri="{FF2B5EF4-FFF2-40B4-BE49-F238E27FC236}">
                <a16:creationId xmlns:a16="http://schemas.microsoft.com/office/drawing/2014/main" id="{11A1DA93-5ADF-4210-A152-9D873FC86943}"/>
              </a:ext>
            </a:extLst>
          </p:cNvPr>
          <p:cNvSpPr txBox="1"/>
          <p:nvPr/>
        </p:nvSpPr>
        <p:spPr>
          <a:xfrm>
            <a:off x="5145487" y="1942875"/>
            <a:ext cx="900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46" name="TextBox 1945">
            <a:extLst>
              <a:ext uri="{FF2B5EF4-FFF2-40B4-BE49-F238E27FC236}">
                <a16:creationId xmlns:a16="http://schemas.microsoft.com/office/drawing/2014/main" id="{7D0A449A-0135-47ED-A8C7-26F0489C6597}"/>
              </a:ext>
            </a:extLst>
          </p:cNvPr>
          <p:cNvSpPr txBox="1"/>
          <p:nvPr/>
        </p:nvSpPr>
        <p:spPr>
          <a:xfrm>
            <a:off x="6135534" y="1942875"/>
            <a:ext cx="900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70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947" name="그룹 10">
            <a:extLst>
              <a:ext uri="{FF2B5EF4-FFF2-40B4-BE49-F238E27FC236}">
                <a16:creationId xmlns:a16="http://schemas.microsoft.com/office/drawing/2014/main" id="{DE53AE0C-221C-4FDF-86FF-327B3DA11E00}"/>
              </a:ext>
            </a:extLst>
          </p:cNvPr>
          <p:cNvGrpSpPr/>
          <p:nvPr/>
        </p:nvGrpSpPr>
        <p:grpSpPr>
          <a:xfrm>
            <a:off x="3429261" y="3513228"/>
            <a:ext cx="4980788" cy="2930402"/>
            <a:chOff x="635000" y="1382713"/>
            <a:chExt cx="7869238" cy="4572000"/>
          </a:xfrm>
          <a:solidFill>
            <a:schemeClr val="bg1">
              <a:lumMod val="85000"/>
            </a:schemeClr>
          </a:solidFill>
        </p:grpSpPr>
        <p:sp>
          <p:nvSpPr>
            <p:cNvPr id="1948" name="Freeform 8">
              <a:extLst>
                <a:ext uri="{FF2B5EF4-FFF2-40B4-BE49-F238E27FC236}">
                  <a16:creationId xmlns:a16="http://schemas.microsoft.com/office/drawing/2014/main" id="{87CE7304-73C0-444E-A3A1-AD22B9B1F0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49" name="Freeform 9">
              <a:extLst>
                <a:ext uri="{FF2B5EF4-FFF2-40B4-BE49-F238E27FC236}">
                  <a16:creationId xmlns:a16="http://schemas.microsoft.com/office/drawing/2014/main" id="{F47F38C8-DE9F-4A49-8DA8-C94B86297F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50" name="Freeform 10">
              <a:extLst>
                <a:ext uri="{FF2B5EF4-FFF2-40B4-BE49-F238E27FC236}">
                  <a16:creationId xmlns:a16="http://schemas.microsoft.com/office/drawing/2014/main" id="{BD38CF29-D66B-4F26-B6E6-777B180806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951" name="Freeform 11">
              <a:extLst>
                <a:ext uri="{FF2B5EF4-FFF2-40B4-BE49-F238E27FC236}">
                  <a16:creationId xmlns:a16="http://schemas.microsoft.com/office/drawing/2014/main" id="{45E58EFA-1A3D-449A-A286-90157B7708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1952" name="Freeform: Shape 37">
            <a:extLst>
              <a:ext uri="{FF2B5EF4-FFF2-40B4-BE49-F238E27FC236}">
                <a16:creationId xmlns:a16="http://schemas.microsoft.com/office/drawing/2014/main" id="{894DCD5B-F52F-4217-AE12-32E3A699475B}"/>
              </a:ext>
            </a:extLst>
          </p:cNvPr>
          <p:cNvSpPr/>
          <p:nvPr/>
        </p:nvSpPr>
        <p:spPr>
          <a:xfrm>
            <a:off x="4090047" y="4506309"/>
            <a:ext cx="374877" cy="290530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53" name="Freeform: Shape 38">
            <a:extLst>
              <a:ext uri="{FF2B5EF4-FFF2-40B4-BE49-F238E27FC236}">
                <a16:creationId xmlns:a16="http://schemas.microsoft.com/office/drawing/2014/main" id="{B9DA9E01-E5A7-40CA-8B32-715C7A678A82}"/>
              </a:ext>
            </a:extLst>
          </p:cNvPr>
          <p:cNvSpPr/>
          <p:nvPr/>
        </p:nvSpPr>
        <p:spPr>
          <a:xfrm>
            <a:off x="5735250" y="4993436"/>
            <a:ext cx="374877" cy="290530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54" name="Freeform: Shape 39">
            <a:extLst>
              <a:ext uri="{FF2B5EF4-FFF2-40B4-BE49-F238E27FC236}">
                <a16:creationId xmlns:a16="http://schemas.microsoft.com/office/drawing/2014/main" id="{916BB46E-5F9B-46FD-9E6C-0659FA574730}"/>
              </a:ext>
            </a:extLst>
          </p:cNvPr>
          <p:cNvSpPr/>
          <p:nvPr/>
        </p:nvSpPr>
        <p:spPr>
          <a:xfrm>
            <a:off x="7380453" y="5480563"/>
            <a:ext cx="374877" cy="290530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55" name="Freeform: Shape 40">
            <a:extLst>
              <a:ext uri="{FF2B5EF4-FFF2-40B4-BE49-F238E27FC236}">
                <a16:creationId xmlns:a16="http://schemas.microsoft.com/office/drawing/2014/main" id="{E9FD462D-A8B9-4857-9CDF-4F72A69A1B7C}"/>
              </a:ext>
            </a:extLst>
          </p:cNvPr>
          <p:cNvSpPr/>
          <p:nvPr/>
        </p:nvSpPr>
        <p:spPr>
          <a:xfrm>
            <a:off x="6472956" y="4277870"/>
            <a:ext cx="374877" cy="290530"/>
          </a:xfrm>
          <a:custGeom>
            <a:avLst/>
            <a:gdLst>
              <a:gd name="connsiteX0" fmla="*/ 944140 w 1178350"/>
              <a:gd name="connsiteY0" fmla="*/ 641170 h 913221"/>
              <a:gd name="connsiteX1" fmla="*/ 944140 w 1178350"/>
              <a:gd name="connsiteY1" fmla="*/ 856219 h 913221"/>
              <a:gd name="connsiteX2" fmla="*/ 889936 w 1178350"/>
              <a:gd name="connsiteY2" fmla="*/ 912780 h 913221"/>
              <a:gd name="connsiteX3" fmla="*/ 724967 w 1178350"/>
              <a:gd name="connsiteY3" fmla="*/ 913369 h 913221"/>
              <a:gd name="connsiteX4" fmla="*/ 696097 w 1178350"/>
              <a:gd name="connsiteY4" fmla="*/ 883910 h 913221"/>
              <a:gd name="connsiteX5" fmla="*/ 696687 w 1178350"/>
              <a:gd name="connsiteY5" fmla="*/ 736616 h 913221"/>
              <a:gd name="connsiteX6" fmla="*/ 661336 w 1178350"/>
              <a:gd name="connsiteY6" fmla="*/ 699498 h 913221"/>
              <a:gd name="connsiteX7" fmla="*/ 519934 w 1178350"/>
              <a:gd name="connsiteY7" fmla="*/ 699498 h 913221"/>
              <a:gd name="connsiteX8" fmla="*/ 484584 w 1178350"/>
              <a:gd name="connsiteY8" fmla="*/ 736616 h 913221"/>
              <a:gd name="connsiteX9" fmla="*/ 485173 w 1178350"/>
              <a:gd name="connsiteY9" fmla="*/ 883910 h 913221"/>
              <a:gd name="connsiteX10" fmla="*/ 455714 w 1178350"/>
              <a:gd name="connsiteY10" fmla="*/ 912780 h 913221"/>
              <a:gd name="connsiteX11" fmla="*/ 293691 w 1178350"/>
              <a:gd name="connsiteY11" fmla="*/ 912191 h 913221"/>
              <a:gd name="connsiteX12" fmla="*/ 237130 w 1178350"/>
              <a:gd name="connsiteY12" fmla="*/ 855040 h 913221"/>
              <a:gd name="connsiteX13" fmla="*/ 236541 w 1178350"/>
              <a:gd name="connsiteY13" fmla="*/ 421997 h 913221"/>
              <a:gd name="connsiteX14" fmla="*/ 230649 w 1178350"/>
              <a:gd name="connsiteY14" fmla="*/ 395484 h 913221"/>
              <a:gd name="connsiteX15" fmla="*/ 208260 w 1178350"/>
              <a:gd name="connsiteY15" fmla="*/ 407267 h 913221"/>
              <a:gd name="connsiteX16" fmla="*/ 110457 w 1178350"/>
              <a:gd name="connsiteY16" fmla="*/ 477968 h 913221"/>
              <a:gd name="connsiteX17" fmla="*/ 58021 w 1178350"/>
              <a:gd name="connsiteY17" fmla="*/ 493876 h 913221"/>
              <a:gd name="connsiteX18" fmla="*/ 2638 w 1178350"/>
              <a:gd name="connsiteY18" fmla="*/ 452634 h 913221"/>
              <a:gd name="connsiteX19" fmla="*/ 25616 w 1178350"/>
              <a:gd name="connsiteY19" fmla="*/ 390770 h 913221"/>
              <a:gd name="connsiteX20" fmla="*/ 211795 w 1178350"/>
              <a:gd name="connsiteY20" fmla="*/ 256439 h 913221"/>
              <a:gd name="connsiteX21" fmla="*/ 532307 w 1178350"/>
              <a:gd name="connsiteY21" fmla="*/ 26071 h 913221"/>
              <a:gd name="connsiteX22" fmla="*/ 648963 w 1178350"/>
              <a:gd name="connsiteY22" fmla="*/ 26071 h 913221"/>
              <a:gd name="connsiteX23" fmla="*/ 770923 w 1178350"/>
              <a:gd name="connsiteY23" fmla="*/ 113858 h 913221"/>
              <a:gd name="connsiteX24" fmla="*/ 798025 w 1178350"/>
              <a:gd name="connsiteY24" fmla="*/ 102075 h 913221"/>
              <a:gd name="connsiteX25" fmla="*/ 851051 w 1178350"/>
              <a:gd name="connsiteY25" fmla="*/ 50816 h 913221"/>
              <a:gd name="connsiteX26" fmla="*/ 904076 w 1178350"/>
              <a:gd name="connsiteY26" fmla="*/ 50816 h 913221"/>
              <a:gd name="connsiteX27" fmla="*/ 944140 w 1178350"/>
              <a:gd name="connsiteY27" fmla="*/ 90880 h 913221"/>
              <a:gd name="connsiteX28" fmla="*/ 943551 w 1178350"/>
              <a:gd name="connsiteY28" fmla="*/ 199878 h 913221"/>
              <a:gd name="connsiteX29" fmla="*/ 976545 w 1178350"/>
              <a:gd name="connsiteY29" fmla="*/ 262330 h 913221"/>
              <a:gd name="connsiteX30" fmla="*/ 1144460 w 1178350"/>
              <a:gd name="connsiteY30" fmla="*/ 381933 h 913221"/>
              <a:gd name="connsiteX31" fmla="*/ 1179810 w 1178350"/>
              <a:gd name="connsiteY31" fmla="*/ 429656 h 913221"/>
              <a:gd name="connsiteX32" fmla="*/ 1155065 w 1178350"/>
              <a:gd name="connsiteY32" fmla="*/ 482682 h 913221"/>
              <a:gd name="connsiteX33" fmla="*/ 1079651 w 1178350"/>
              <a:gd name="connsiteY33" fmla="*/ 482682 h 913221"/>
              <a:gd name="connsiteX34" fmla="*/ 978902 w 1178350"/>
              <a:gd name="connsiteY34" fmla="*/ 411392 h 913221"/>
              <a:gd name="connsiteX35" fmla="*/ 949443 w 1178350"/>
              <a:gd name="connsiteY35" fmla="*/ 395484 h 913221"/>
              <a:gd name="connsiteX36" fmla="*/ 944140 w 1178350"/>
              <a:gd name="connsiteY36" fmla="*/ 427888 h 913221"/>
              <a:gd name="connsiteX37" fmla="*/ 944140 w 1178350"/>
              <a:gd name="connsiteY37" fmla="*/ 641170 h 9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78350" h="913221">
                <a:moveTo>
                  <a:pt x="944140" y="641170"/>
                </a:moveTo>
                <a:cubicBezTo>
                  <a:pt x="944140" y="713049"/>
                  <a:pt x="944140" y="784339"/>
                  <a:pt x="944140" y="856219"/>
                </a:cubicBezTo>
                <a:cubicBezTo>
                  <a:pt x="944140" y="896872"/>
                  <a:pt x="930000" y="912191"/>
                  <a:pt x="889936" y="912780"/>
                </a:cubicBezTo>
                <a:cubicBezTo>
                  <a:pt x="835143" y="913369"/>
                  <a:pt x="779760" y="912191"/>
                  <a:pt x="724967" y="913369"/>
                </a:cubicBezTo>
                <a:cubicBezTo>
                  <a:pt x="703168" y="913958"/>
                  <a:pt x="695508" y="905710"/>
                  <a:pt x="696097" y="883910"/>
                </a:cubicBezTo>
                <a:cubicBezTo>
                  <a:pt x="697276" y="835009"/>
                  <a:pt x="695508" y="785518"/>
                  <a:pt x="696687" y="736616"/>
                </a:cubicBezTo>
                <a:cubicBezTo>
                  <a:pt x="697276" y="710693"/>
                  <a:pt x="688438" y="698909"/>
                  <a:pt x="661336" y="699498"/>
                </a:cubicBezTo>
                <a:cubicBezTo>
                  <a:pt x="614202" y="700677"/>
                  <a:pt x="567068" y="700677"/>
                  <a:pt x="519934" y="699498"/>
                </a:cubicBezTo>
                <a:cubicBezTo>
                  <a:pt x="492243" y="698909"/>
                  <a:pt x="483994" y="711282"/>
                  <a:pt x="484584" y="736616"/>
                </a:cubicBezTo>
                <a:cubicBezTo>
                  <a:pt x="485762" y="785518"/>
                  <a:pt x="483994" y="835009"/>
                  <a:pt x="485173" y="883910"/>
                </a:cubicBezTo>
                <a:cubicBezTo>
                  <a:pt x="485762" y="905710"/>
                  <a:pt x="477513" y="913369"/>
                  <a:pt x="455714" y="912780"/>
                </a:cubicBezTo>
                <a:cubicBezTo>
                  <a:pt x="401510" y="911601"/>
                  <a:pt x="347895" y="912780"/>
                  <a:pt x="293691" y="912191"/>
                </a:cubicBezTo>
                <a:cubicBezTo>
                  <a:pt x="251270" y="911601"/>
                  <a:pt x="237130" y="897461"/>
                  <a:pt x="237130" y="855040"/>
                </a:cubicBezTo>
                <a:cubicBezTo>
                  <a:pt x="237130" y="710693"/>
                  <a:pt x="237130" y="566345"/>
                  <a:pt x="236541" y="421997"/>
                </a:cubicBezTo>
                <a:cubicBezTo>
                  <a:pt x="236541" y="413159"/>
                  <a:pt x="241843" y="400197"/>
                  <a:pt x="230649" y="395484"/>
                </a:cubicBezTo>
                <a:cubicBezTo>
                  <a:pt x="222401" y="391949"/>
                  <a:pt x="215330" y="401965"/>
                  <a:pt x="208260" y="407267"/>
                </a:cubicBezTo>
                <a:cubicBezTo>
                  <a:pt x="175267" y="430834"/>
                  <a:pt x="142862" y="453812"/>
                  <a:pt x="110457" y="477968"/>
                </a:cubicBezTo>
                <a:cubicBezTo>
                  <a:pt x="94549" y="489752"/>
                  <a:pt x="77463" y="496233"/>
                  <a:pt x="58021" y="493876"/>
                </a:cubicBezTo>
                <a:cubicBezTo>
                  <a:pt x="31508" y="490930"/>
                  <a:pt x="10297" y="479736"/>
                  <a:pt x="2638" y="452634"/>
                </a:cubicBezTo>
                <a:cubicBezTo>
                  <a:pt x="-5021" y="427299"/>
                  <a:pt x="4406" y="406089"/>
                  <a:pt x="25616" y="390770"/>
                </a:cubicBezTo>
                <a:cubicBezTo>
                  <a:pt x="87479" y="345993"/>
                  <a:pt x="149343" y="301216"/>
                  <a:pt x="211795" y="256439"/>
                </a:cubicBezTo>
                <a:cubicBezTo>
                  <a:pt x="318436" y="179257"/>
                  <a:pt x="425077" y="102664"/>
                  <a:pt x="532307" y="26071"/>
                </a:cubicBezTo>
                <a:cubicBezTo>
                  <a:pt x="581208" y="-8690"/>
                  <a:pt x="599473" y="-8690"/>
                  <a:pt x="648963" y="26071"/>
                </a:cubicBezTo>
                <a:cubicBezTo>
                  <a:pt x="689616" y="54941"/>
                  <a:pt x="730270" y="84399"/>
                  <a:pt x="770923" y="113858"/>
                </a:cubicBezTo>
                <a:cubicBezTo>
                  <a:pt x="788009" y="126231"/>
                  <a:pt x="796846" y="129766"/>
                  <a:pt x="798025" y="102075"/>
                </a:cubicBezTo>
                <a:cubicBezTo>
                  <a:pt x="799792" y="57886"/>
                  <a:pt x="808630" y="50816"/>
                  <a:pt x="851051" y="50816"/>
                </a:cubicBezTo>
                <a:cubicBezTo>
                  <a:pt x="868726" y="50816"/>
                  <a:pt x="886401" y="50816"/>
                  <a:pt x="904076" y="50816"/>
                </a:cubicBezTo>
                <a:cubicBezTo>
                  <a:pt x="930589" y="50816"/>
                  <a:pt x="944140" y="64367"/>
                  <a:pt x="944140" y="90880"/>
                </a:cubicBezTo>
                <a:cubicBezTo>
                  <a:pt x="944140" y="127409"/>
                  <a:pt x="946497" y="163938"/>
                  <a:pt x="943551" y="199878"/>
                </a:cubicBezTo>
                <a:cubicBezTo>
                  <a:pt x="941194" y="229336"/>
                  <a:pt x="952978" y="246422"/>
                  <a:pt x="976545" y="262330"/>
                </a:cubicBezTo>
                <a:cubicBezTo>
                  <a:pt x="1033106" y="301216"/>
                  <a:pt x="1088488" y="341869"/>
                  <a:pt x="1144460" y="381933"/>
                </a:cubicBezTo>
                <a:cubicBezTo>
                  <a:pt x="1161546" y="394306"/>
                  <a:pt x="1178043" y="406089"/>
                  <a:pt x="1179810" y="429656"/>
                </a:cubicBezTo>
                <a:cubicBezTo>
                  <a:pt x="1181578" y="452045"/>
                  <a:pt x="1174508" y="470898"/>
                  <a:pt x="1155065" y="482682"/>
                </a:cubicBezTo>
                <a:cubicBezTo>
                  <a:pt x="1130320" y="498000"/>
                  <a:pt x="1103807" y="498589"/>
                  <a:pt x="1079651" y="482682"/>
                </a:cubicBezTo>
                <a:cubicBezTo>
                  <a:pt x="1045479" y="460293"/>
                  <a:pt x="1012485" y="434959"/>
                  <a:pt x="978902" y="411392"/>
                </a:cubicBezTo>
                <a:cubicBezTo>
                  <a:pt x="969475" y="404911"/>
                  <a:pt x="960048" y="390770"/>
                  <a:pt x="949443" y="395484"/>
                </a:cubicBezTo>
                <a:cubicBezTo>
                  <a:pt x="937659" y="400786"/>
                  <a:pt x="944140" y="416694"/>
                  <a:pt x="944140" y="427888"/>
                </a:cubicBezTo>
                <a:cubicBezTo>
                  <a:pt x="943551" y="499768"/>
                  <a:pt x="944140" y="570469"/>
                  <a:pt x="944140" y="641170"/>
                </a:cubicBezTo>
                <a:close/>
              </a:path>
            </a:pathLst>
          </a:custGeom>
          <a:solidFill>
            <a:schemeClr val="accent4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11318</TotalTime>
  <Words>96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77</cp:revision>
  <dcterms:created xsi:type="dcterms:W3CDTF">2018-02-18T19:39:47Z</dcterms:created>
  <dcterms:modified xsi:type="dcterms:W3CDTF">2022-10-25T07:17:18Z</dcterms:modified>
</cp:coreProperties>
</file>