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17" name="그룹 3">
            <a:extLst>
              <a:ext uri="{FF2B5EF4-FFF2-40B4-BE49-F238E27FC236}">
                <a16:creationId xmlns:a16="http://schemas.microsoft.com/office/drawing/2014/main" id="{9D200EEA-A7E1-4EAC-94AD-B79A7001014F}"/>
              </a:ext>
            </a:extLst>
          </p:cNvPr>
          <p:cNvGrpSpPr/>
          <p:nvPr/>
        </p:nvGrpSpPr>
        <p:grpSpPr>
          <a:xfrm>
            <a:off x="968358" y="2729032"/>
            <a:ext cx="3736361" cy="722105"/>
            <a:chOff x="2104636" y="2420889"/>
            <a:chExt cx="3736361" cy="722105"/>
          </a:xfrm>
        </p:grpSpPr>
        <p:sp>
          <p:nvSpPr>
            <p:cNvPr id="1918" name="Round Same Side Corner Rectangle 8">
              <a:extLst>
                <a:ext uri="{FF2B5EF4-FFF2-40B4-BE49-F238E27FC236}">
                  <a16:creationId xmlns:a16="http://schemas.microsoft.com/office/drawing/2014/main" id="{177C89DC-B9B9-43C3-AC16-FC0F810159B3}"/>
                </a:ext>
              </a:extLst>
            </p:cNvPr>
            <p:cNvSpPr/>
            <p:nvPr/>
          </p:nvSpPr>
          <p:spPr>
            <a:xfrm flipH="1">
              <a:off x="2489324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9" name="Round Same Side Corner Rectangle 8">
              <a:extLst>
                <a:ext uri="{FF2B5EF4-FFF2-40B4-BE49-F238E27FC236}">
                  <a16:creationId xmlns:a16="http://schemas.microsoft.com/office/drawing/2014/main" id="{B156C59D-9CF4-4347-A3B8-3FFB6ED3D18A}"/>
                </a:ext>
              </a:extLst>
            </p:cNvPr>
            <p:cNvSpPr/>
            <p:nvPr/>
          </p:nvSpPr>
          <p:spPr>
            <a:xfrm flipH="1">
              <a:off x="2104636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0" name="Round Same Side Corner Rectangle 8">
              <a:extLst>
                <a:ext uri="{FF2B5EF4-FFF2-40B4-BE49-F238E27FC236}">
                  <a16:creationId xmlns:a16="http://schemas.microsoft.com/office/drawing/2014/main" id="{A4A8770A-1008-4D84-900B-E11411BBB872}"/>
                </a:ext>
              </a:extLst>
            </p:cNvPr>
            <p:cNvSpPr/>
            <p:nvPr/>
          </p:nvSpPr>
          <p:spPr>
            <a:xfrm flipH="1">
              <a:off x="2874012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1" name="Round Same Side Corner Rectangle 8">
              <a:extLst>
                <a:ext uri="{FF2B5EF4-FFF2-40B4-BE49-F238E27FC236}">
                  <a16:creationId xmlns:a16="http://schemas.microsoft.com/office/drawing/2014/main" id="{18F4E955-4992-46A6-8436-DCFC10775CED}"/>
                </a:ext>
              </a:extLst>
            </p:cNvPr>
            <p:cNvSpPr/>
            <p:nvPr/>
          </p:nvSpPr>
          <p:spPr>
            <a:xfrm flipH="1">
              <a:off x="3258700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2" name="Round Same Side Corner Rectangle 8">
              <a:extLst>
                <a:ext uri="{FF2B5EF4-FFF2-40B4-BE49-F238E27FC236}">
                  <a16:creationId xmlns:a16="http://schemas.microsoft.com/office/drawing/2014/main" id="{720C561D-9378-478D-9C0A-1285FB743E93}"/>
                </a:ext>
              </a:extLst>
            </p:cNvPr>
            <p:cNvSpPr/>
            <p:nvPr/>
          </p:nvSpPr>
          <p:spPr>
            <a:xfrm flipH="1">
              <a:off x="3643388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3" name="Round Same Side Corner Rectangle 8">
              <a:extLst>
                <a:ext uri="{FF2B5EF4-FFF2-40B4-BE49-F238E27FC236}">
                  <a16:creationId xmlns:a16="http://schemas.microsoft.com/office/drawing/2014/main" id="{BBA5B368-A724-4936-8B54-99BCE7874B7C}"/>
                </a:ext>
              </a:extLst>
            </p:cNvPr>
            <p:cNvSpPr/>
            <p:nvPr/>
          </p:nvSpPr>
          <p:spPr>
            <a:xfrm flipH="1">
              <a:off x="4028076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4" name="Round Same Side Corner Rectangle 8">
              <a:extLst>
                <a:ext uri="{FF2B5EF4-FFF2-40B4-BE49-F238E27FC236}">
                  <a16:creationId xmlns:a16="http://schemas.microsoft.com/office/drawing/2014/main" id="{E104F480-48C0-4D0B-84E1-B35E74DB7A86}"/>
                </a:ext>
              </a:extLst>
            </p:cNvPr>
            <p:cNvSpPr/>
            <p:nvPr/>
          </p:nvSpPr>
          <p:spPr>
            <a:xfrm flipH="1">
              <a:off x="4412764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5" name="Round Same Side Corner Rectangle 8">
              <a:extLst>
                <a:ext uri="{FF2B5EF4-FFF2-40B4-BE49-F238E27FC236}">
                  <a16:creationId xmlns:a16="http://schemas.microsoft.com/office/drawing/2014/main" id="{86ADC28C-3F86-4FA8-BE38-FE768688189E}"/>
                </a:ext>
              </a:extLst>
            </p:cNvPr>
            <p:cNvSpPr/>
            <p:nvPr/>
          </p:nvSpPr>
          <p:spPr>
            <a:xfrm flipH="1">
              <a:off x="4797452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6" name="Round Same Side Corner Rectangle 8">
              <a:extLst>
                <a:ext uri="{FF2B5EF4-FFF2-40B4-BE49-F238E27FC236}">
                  <a16:creationId xmlns:a16="http://schemas.microsoft.com/office/drawing/2014/main" id="{EC9C963D-14DA-4DD1-BCC9-7A0D553CA1B3}"/>
                </a:ext>
              </a:extLst>
            </p:cNvPr>
            <p:cNvSpPr/>
            <p:nvPr/>
          </p:nvSpPr>
          <p:spPr>
            <a:xfrm flipH="1">
              <a:off x="5182140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7" name="Round Same Side Corner Rectangle 8">
              <a:extLst>
                <a:ext uri="{FF2B5EF4-FFF2-40B4-BE49-F238E27FC236}">
                  <a16:creationId xmlns:a16="http://schemas.microsoft.com/office/drawing/2014/main" id="{D25FE7D9-00F2-4D24-822C-C4BEFAB2D950}"/>
                </a:ext>
              </a:extLst>
            </p:cNvPr>
            <p:cNvSpPr/>
            <p:nvPr/>
          </p:nvSpPr>
          <p:spPr>
            <a:xfrm flipH="1">
              <a:off x="5566824" y="242088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28" name="그룹 281">
            <a:extLst>
              <a:ext uri="{FF2B5EF4-FFF2-40B4-BE49-F238E27FC236}">
                <a16:creationId xmlns:a16="http://schemas.microsoft.com/office/drawing/2014/main" id="{676D142B-AD01-44BA-B8F1-F5932EFB86DB}"/>
              </a:ext>
            </a:extLst>
          </p:cNvPr>
          <p:cNvGrpSpPr/>
          <p:nvPr/>
        </p:nvGrpSpPr>
        <p:grpSpPr>
          <a:xfrm>
            <a:off x="7438969" y="2710902"/>
            <a:ext cx="3809195" cy="740235"/>
            <a:chOff x="6656228" y="2402759"/>
            <a:chExt cx="3809195" cy="740235"/>
          </a:xfrm>
        </p:grpSpPr>
        <p:sp>
          <p:nvSpPr>
            <p:cNvPr id="1929" name="Round Same Side Corner Rectangle 20">
              <a:extLst>
                <a:ext uri="{FF2B5EF4-FFF2-40B4-BE49-F238E27FC236}">
                  <a16:creationId xmlns:a16="http://schemas.microsoft.com/office/drawing/2014/main" id="{2D7756C2-9362-4B32-9CAA-1166CEFA69B9}"/>
                </a:ext>
              </a:extLst>
            </p:cNvPr>
            <p:cNvSpPr/>
            <p:nvPr/>
          </p:nvSpPr>
          <p:spPr>
            <a:xfrm rot="10800000">
              <a:off x="6656228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0" name="Round Same Side Corner Rectangle 20">
              <a:extLst>
                <a:ext uri="{FF2B5EF4-FFF2-40B4-BE49-F238E27FC236}">
                  <a16:creationId xmlns:a16="http://schemas.microsoft.com/office/drawing/2014/main" id="{CB51AACF-953C-4DCB-AF97-80641C5FB72C}"/>
                </a:ext>
              </a:extLst>
            </p:cNvPr>
            <p:cNvSpPr/>
            <p:nvPr/>
          </p:nvSpPr>
          <p:spPr>
            <a:xfrm rot="10800000">
              <a:off x="7040916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1" name="Round Same Side Corner Rectangle 20">
              <a:extLst>
                <a:ext uri="{FF2B5EF4-FFF2-40B4-BE49-F238E27FC236}">
                  <a16:creationId xmlns:a16="http://schemas.microsoft.com/office/drawing/2014/main" id="{92891B86-9E3C-47D3-8A47-1ED9796677D7}"/>
                </a:ext>
              </a:extLst>
            </p:cNvPr>
            <p:cNvSpPr/>
            <p:nvPr/>
          </p:nvSpPr>
          <p:spPr>
            <a:xfrm rot="10800000">
              <a:off x="7425604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2" name="Round Same Side Corner Rectangle 20">
              <a:extLst>
                <a:ext uri="{FF2B5EF4-FFF2-40B4-BE49-F238E27FC236}">
                  <a16:creationId xmlns:a16="http://schemas.microsoft.com/office/drawing/2014/main" id="{A77C9833-2401-4335-85C2-0F3E866E61A8}"/>
                </a:ext>
              </a:extLst>
            </p:cNvPr>
            <p:cNvSpPr/>
            <p:nvPr/>
          </p:nvSpPr>
          <p:spPr>
            <a:xfrm rot="10800000">
              <a:off x="7810292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3" name="Round Same Side Corner Rectangle 20">
              <a:extLst>
                <a:ext uri="{FF2B5EF4-FFF2-40B4-BE49-F238E27FC236}">
                  <a16:creationId xmlns:a16="http://schemas.microsoft.com/office/drawing/2014/main" id="{931D27A6-DC15-427B-8F02-1CF043141534}"/>
                </a:ext>
              </a:extLst>
            </p:cNvPr>
            <p:cNvSpPr/>
            <p:nvPr/>
          </p:nvSpPr>
          <p:spPr>
            <a:xfrm rot="10800000">
              <a:off x="8194980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4" name="Round Same Side Corner Rectangle 20">
              <a:extLst>
                <a:ext uri="{FF2B5EF4-FFF2-40B4-BE49-F238E27FC236}">
                  <a16:creationId xmlns:a16="http://schemas.microsoft.com/office/drawing/2014/main" id="{B6D81F8E-C720-4F8E-8121-C0D880BF95BB}"/>
                </a:ext>
              </a:extLst>
            </p:cNvPr>
            <p:cNvSpPr/>
            <p:nvPr/>
          </p:nvSpPr>
          <p:spPr>
            <a:xfrm rot="10800000">
              <a:off x="8579668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5" name="Round Same Side Corner Rectangle 20">
              <a:extLst>
                <a:ext uri="{FF2B5EF4-FFF2-40B4-BE49-F238E27FC236}">
                  <a16:creationId xmlns:a16="http://schemas.microsoft.com/office/drawing/2014/main" id="{A48DF504-B1F5-4FF6-8897-636CC4FD8B4B}"/>
                </a:ext>
              </a:extLst>
            </p:cNvPr>
            <p:cNvSpPr/>
            <p:nvPr/>
          </p:nvSpPr>
          <p:spPr>
            <a:xfrm rot="10800000">
              <a:off x="8964356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6" name="Round Same Side Corner Rectangle 20">
              <a:extLst>
                <a:ext uri="{FF2B5EF4-FFF2-40B4-BE49-F238E27FC236}">
                  <a16:creationId xmlns:a16="http://schemas.microsoft.com/office/drawing/2014/main" id="{E5FD5832-B516-4B01-B42C-6D0518393FBA}"/>
                </a:ext>
              </a:extLst>
            </p:cNvPr>
            <p:cNvSpPr/>
            <p:nvPr/>
          </p:nvSpPr>
          <p:spPr>
            <a:xfrm rot="10800000">
              <a:off x="9349044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7" name="Round Same Side Corner Rectangle 20">
              <a:extLst>
                <a:ext uri="{FF2B5EF4-FFF2-40B4-BE49-F238E27FC236}">
                  <a16:creationId xmlns:a16="http://schemas.microsoft.com/office/drawing/2014/main" id="{3E64124C-BC72-4974-B8E0-F314A33D78BF}"/>
                </a:ext>
              </a:extLst>
            </p:cNvPr>
            <p:cNvSpPr/>
            <p:nvPr/>
          </p:nvSpPr>
          <p:spPr>
            <a:xfrm rot="10800000">
              <a:off x="9733732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8" name="Round Same Side Corner Rectangle 20">
              <a:extLst>
                <a:ext uri="{FF2B5EF4-FFF2-40B4-BE49-F238E27FC236}">
                  <a16:creationId xmlns:a16="http://schemas.microsoft.com/office/drawing/2014/main" id="{0D95581A-BA11-4370-BC91-11FB4CE5D736}"/>
                </a:ext>
              </a:extLst>
            </p:cNvPr>
            <p:cNvSpPr/>
            <p:nvPr/>
          </p:nvSpPr>
          <p:spPr>
            <a:xfrm rot="10800000">
              <a:off x="10118416" y="2402759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39" name="Group 650">
            <a:extLst>
              <a:ext uri="{FF2B5EF4-FFF2-40B4-BE49-F238E27FC236}">
                <a16:creationId xmlns:a16="http://schemas.microsoft.com/office/drawing/2014/main" id="{B10711DD-B5C9-4F57-AD63-637A772665B3}"/>
              </a:ext>
            </a:extLst>
          </p:cNvPr>
          <p:cNvGrpSpPr/>
          <p:nvPr/>
        </p:nvGrpSpPr>
        <p:grpSpPr>
          <a:xfrm>
            <a:off x="7111566" y="1803583"/>
            <a:ext cx="4464000" cy="863358"/>
            <a:chOff x="803640" y="3362835"/>
            <a:chExt cx="2059657" cy="863358"/>
          </a:xfrm>
        </p:grpSpPr>
        <p:sp>
          <p:nvSpPr>
            <p:cNvPr id="1940" name="TextBox 1939">
              <a:extLst>
                <a:ext uri="{FF2B5EF4-FFF2-40B4-BE49-F238E27FC236}">
                  <a16:creationId xmlns:a16="http://schemas.microsoft.com/office/drawing/2014/main" id="{E7D6CBC5-8D6B-4163-9008-92E2F681A26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   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1" name="TextBox 1940">
              <a:extLst>
                <a:ext uri="{FF2B5EF4-FFF2-40B4-BE49-F238E27FC236}">
                  <a16:creationId xmlns:a16="http://schemas.microsoft.com/office/drawing/2014/main" id="{B8DCBBB2-4ACE-4A33-9525-830C32E0E19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2" name="Group 653">
            <a:extLst>
              <a:ext uri="{FF2B5EF4-FFF2-40B4-BE49-F238E27FC236}">
                <a16:creationId xmlns:a16="http://schemas.microsoft.com/office/drawing/2014/main" id="{1C952FBA-EE09-4898-A519-8B09E0D471F1}"/>
              </a:ext>
            </a:extLst>
          </p:cNvPr>
          <p:cNvGrpSpPr/>
          <p:nvPr/>
        </p:nvGrpSpPr>
        <p:grpSpPr>
          <a:xfrm>
            <a:off x="604538" y="1803583"/>
            <a:ext cx="4464000" cy="863358"/>
            <a:chOff x="803640" y="3362835"/>
            <a:chExt cx="2059657" cy="863358"/>
          </a:xfrm>
        </p:grpSpPr>
        <p:sp>
          <p:nvSpPr>
            <p:cNvPr id="1943" name="TextBox 1942">
              <a:extLst>
                <a:ext uri="{FF2B5EF4-FFF2-40B4-BE49-F238E27FC236}">
                  <a16:creationId xmlns:a16="http://schemas.microsoft.com/office/drawing/2014/main" id="{0EC55784-8FA2-4188-9A48-602833BCF29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   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4" name="TextBox 1943">
              <a:extLst>
                <a:ext uri="{FF2B5EF4-FFF2-40B4-BE49-F238E27FC236}">
                  <a16:creationId xmlns:a16="http://schemas.microsoft.com/office/drawing/2014/main" id="{2874ED40-8EE3-4098-8D92-81BF09AD319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45" name="TextBox 1944">
            <a:extLst>
              <a:ext uri="{FF2B5EF4-FFF2-40B4-BE49-F238E27FC236}">
                <a16:creationId xmlns:a16="http://schemas.microsoft.com/office/drawing/2014/main" id="{11A1DA93-5ADF-4210-A152-9D873FC86943}"/>
              </a:ext>
            </a:extLst>
          </p:cNvPr>
          <p:cNvSpPr txBox="1"/>
          <p:nvPr/>
        </p:nvSpPr>
        <p:spPr>
          <a:xfrm>
            <a:off x="5145487" y="1942875"/>
            <a:ext cx="90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46" name="TextBox 1945">
            <a:extLst>
              <a:ext uri="{FF2B5EF4-FFF2-40B4-BE49-F238E27FC236}">
                <a16:creationId xmlns:a16="http://schemas.microsoft.com/office/drawing/2014/main" id="{7D0A449A-0135-47ED-A8C7-26F0489C6597}"/>
              </a:ext>
            </a:extLst>
          </p:cNvPr>
          <p:cNvSpPr txBox="1"/>
          <p:nvPr/>
        </p:nvSpPr>
        <p:spPr>
          <a:xfrm>
            <a:off x="6135534" y="1942875"/>
            <a:ext cx="90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947" name="그룹 10">
            <a:extLst>
              <a:ext uri="{FF2B5EF4-FFF2-40B4-BE49-F238E27FC236}">
                <a16:creationId xmlns:a16="http://schemas.microsoft.com/office/drawing/2014/main" id="{DE53AE0C-221C-4FDF-86FF-327B3DA11E00}"/>
              </a:ext>
            </a:extLst>
          </p:cNvPr>
          <p:cNvGrpSpPr/>
          <p:nvPr/>
        </p:nvGrpSpPr>
        <p:grpSpPr>
          <a:xfrm>
            <a:off x="3429261" y="3513228"/>
            <a:ext cx="4980788" cy="2930402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1948" name="Freeform 8">
              <a:extLst>
                <a:ext uri="{FF2B5EF4-FFF2-40B4-BE49-F238E27FC236}">
                  <a16:creationId xmlns:a16="http://schemas.microsoft.com/office/drawing/2014/main" id="{87CE7304-73C0-444E-A3A1-AD22B9B1F0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49" name="Freeform 9">
              <a:extLst>
                <a:ext uri="{FF2B5EF4-FFF2-40B4-BE49-F238E27FC236}">
                  <a16:creationId xmlns:a16="http://schemas.microsoft.com/office/drawing/2014/main" id="{F47F38C8-DE9F-4A49-8DA8-C94B86297F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50" name="Freeform 10">
              <a:extLst>
                <a:ext uri="{FF2B5EF4-FFF2-40B4-BE49-F238E27FC236}">
                  <a16:creationId xmlns:a16="http://schemas.microsoft.com/office/drawing/2014/main" id="{BD38CF29-D66B-4F26-B6E6-777B18080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951" name="Freeform 11">
              <a:extLst>
                <a:ext uri="{FF2B5EF4-FFF2-40B4-BE49-F238E27FC236}">
                  <a16:creationId xmlns:a16="http://schemas.microsoft.com/office/drawing/2014/main" id="{45E58EFA-1A3D-449A-A286-90157B7708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952" name="Freeform: Shape 37">
            <a:extLst>
              <a:ext uri="{FF2B5EF4-FFF2-40B4-BE49-F238E27FC236}">
                <a16:creationId xmlns:a16="http://schemas.microsoft.com/office/drawing/2014/main" id="{894DCD5B-F52F-4217-AE12-32E3A699475B}"/>
              </a:ext>
            </a:extLst>
          </p:cNvPr>
          <p:cNvSpPr/>
          <p:nvPr/>
        </p:nvSpPr>
        <p:spPr>
          <a:xfrm>
            <a:off x="4090047" y="4506309"/>
            <a:ext cx="374877" cy="290530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53" name="Freeform: Shape 38">
            <a:extLst>
              <a:ext uri="{FF2B5EF4-FFF2-40B4-BE49-F238E27FC236}">
                <a16:creationId xmlns:a16="http://schemas.microsoft.com/office/drawing/2014/main" id="{B9DA9E01-E5A7-40CA-8B32-715C7A678A82}"/>
              </a:ext>
            </a:extLst>
          </p:cNvPr>
          <p:cNvSpPr/>
          <p:nvPr/>
        </p:nvSpPr>
        <p:spPr>
          <a:xfrm>
            <a:off x="5735250" y="4993436"/>
            <a:ext cx="374877" cy="290530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54" name="Freeform: Shape 39">
            <a:extLst>
              <a:ext uri="{FF2B5EF4-FFF2-40B4-BE49-F238E27FC236}">
                <a16:creationId xmlns:a16="http://schemas.microsoft.com/office/drawing/2014/main" id="{916BB46E-5F9B-46FD-9E6C-0659FA574730}"/>
              </a:ext>
            </a:extLst>
          </p:cNvPr>
          <p:cNvSpPr/>
          <p:nvPr/>
        </p:nvSpPr>
        <p:spPr>
          <a:xfrm>
            <a:off x="7380453" y="5480563"/>
            <a:ext cx="374877" cy="290530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55" name="Freeform: Shape 40">
            <a:extLst>
              <a:ext uri="{FF2B5EF4-FFF2-40B4-BE49-F238E27FC236}">
                <a16:creationId xmlns:a16="http://schemas.microsoft.com/office/drawing/2014/main" id="{E9FD462D-A8B9-4857-9CDF-4F72A69A1B7C}"/>
              </a:ext>
            </a:extLst>
          </p:cNvPr>
          <p:cNvSpPr/>
          <p:nvPr/>
        </p:nvSpPr>
        <p:spPr>
          <a:xfrm>
            <a:off x="6472956" y="4277870"/>
            <a:ext cx="374877" cy="290530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96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77</cp:revision>
  <dcterms:created xsi:type="dcterms:W3CDTF">2018-02-18T19:39:47Z</dcterms:created>
  <dcterms:modified xsi:type="dcterms:W3CDTF">2022-10-25T07:17:18Z</dcterms:modified>
</cp:coreProperties>
</file>