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100" d="100"/>
          <a:sy n="100" d="100"/>
        </p:scale>
        <p:origin x="1896" y="3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1872" name="Group 16">
            <a:extLst>
              <a:ext uri="{FF2B5EF4-FFF2-40B4-BE49-F238E27FC236}">
                <a16:creationId xmlns:a16="http://schemas.microsoft.com/office/drawing/2014/main" id="{970E3B2A-485A-4518-986D-2F6AB91489A1}"/>
              </a:ext>
            </a:extLst>
          </p:cNvPr>
          <p:cNvGrpSpPr/>
          <p:nvPr/>
        </p:nvGrpSpPr>
        <p:grpSpPr>
          <a:xfrm>
            <a:off x="742958" y="1631839"/>
            <a:ext cx="4371427" cy="4746847"/>
            <a:chOff x="545659" y="1381487"/>
            <a:chExt cx="4732922" cy="5139387"/>
          </a:xfrm>
          <a:solidFill>
            <a:schemeClr val="accent4"/>
          </a:solidFill>
        </p:grpSpPr>
        <p:sp>
          <p:nvSpPr>
            <p:cNvPr id="1873" name="Freeform: Shape 5">
              <a:extLst>
                <a:ext uri="{FF2B5EF4-FFF2-40B4-BE49-F238E27FC236}">
                  <a16:creationId xmlns:a16="http://schemas.microsoft.com/office/drawing/2014/main" id="{1C8F2E59-21B1-4977-82C8-4BB5619259DD}"/>
                </a:ext>
              </a:extLst>
            </p:cNvPr>
            <p:cNvSpPr/>
            <p:nvPr/>
          </p:nvSpPr>
          <p:spPr>
            <a:xfrm flipH="1">
              <a:off x="2874415" y="2193694"/>
              <a:ext cx="2404166" cy="2382791"/>
            </a:xfrm>
            <a:custGeom>
              <a:avLst/>
              <a:gdLst>
                <a:gd name="connsiteX0" fmla="*/ 964657 w 2404166"/>
                <a:gd name="connsiteY0" fmla="*/ 2382792 h 2382791"/>
                <a:gd name="connsiteX1" fmla="*/ 883453 w 2404166"/>
                <a:gd name="connsiteY1" fmla="*/ 2193640 h 2382791"/>
                <a:gd name="connsiteX2" fmla="*/ 826875 w 2404166"/>
                <a:gd name="connsiteY2" fmla="*/ 2135650 h 2382791"/>
                <a:gd name="connsiteX3" fmla="*/ 296050 w 2404166"/>
                <a:gd name="connsiteY3" fmla="*/ 2058506 h 2382791"/>
                <a:gd name="connsiteX4" fmla="*/ 131613 w 2404166"/>
                <a:gd name="connsiteY4" fmla="*/ 1948528 h 2382791"/>
                <a:gd name="connsiteX5" fmla="*/ 28696 w 2404166"/>
                <a:gd name="connsiteY5" fmla="*/ 1644014 h 2382791"/>
                <a:gd name="connsiteX6" fmla="*/ 1069 w 2404166"/>
                <a:gd name="connsiteY6" fmla="*/ 936041 h 2382791"/>
                <a:gd name="connsiteX7" fmla="*/ 53939 w 2404166"/>
                <a:gd name="connsiteY7" fmla="*/ 371587 h 2382791"/>
                <a:gd name="connsiteX8" fmla="*/ 265864 w 2404166"/>
                <a:gd name="connsiteY8" fmla="*/ 172814 h 2382791"/>
                <a:gd name="connsiteX9" fmla="*/ 1951812 w 2404166"/>
                <a:gd name="connsiteY9" fmla="*/ 6170 h 2382791"/>
                <a:gd name="connsiteX10" fmla="*/ 2179977 w 2404166"/>
                <a:gd name="connsiteY10" fmla="*/ 11907 h 2382791"/>
                <a:gd name="connsiteX11" fmla="*/ 2400021 w 2404166"/>
                <a:gd name="connsiteY11" fmla="*/ 272289 h 2382791"/>
                <a:gd name="connsiteX12" fmla="*/ 2373454 w 2404166"/>
                <a:gd name="connsiteY12" fmla="*/ 1942967 h 2382791"/>
                <a:gd name="connsiteX13" fmla="*/ 2290661 w 2404166"/>
                <a:gd name="connsiteY13" fmla="*/ 2147213 h 2382791"/>
                <a:gd name="connsiteX14" fmla="*/ 2144671 w 2404166"/>
                <a:gd name="connsiteY14" fmla="*/ 2216501 h 2382791"/>
                <a:gd name="connsiteX15" fmla="*/ 988489 w 2404166"/>
                <a:gd name="connsiteY15" fmla="*/ 2151802 h 2382791"/>
                <a:gd name="connsiteX16" fmla="*/ 949122 w 2404166"/>
                <a:gd name="connsiteY16" fmla="*/ 2183313 h 2382791"/>
                <a:gd name="connsiteX17" fmla="*/ 964657 w 2404166"/>
                <a:gd name="connsiteY17" fmla="*/ 2382792 h 23827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2404166" h="2382791">
                  <a:moveTo>
                    <a:pt x="964657" y="2382792"/>
                  </a:moveTo>
                  <a:cubicBezTo>
                    <a:pt x="889985" y="2349692"/>
                    <a:pt x="889985" y="2257720"/>
                    <a:pt x="883453" y="2193640"/>
                  </a:cubicBezTo>
                  <a:cubicBezTo>
                    <a:pt x="884689" y="2150831"/>
                    <a:pt x="866242" y="2138474"/>
                    <a:pt x="826875" y="2135650"/>
                  </a:cubicBezTo>
                  <a:cubicBezTo>
                    <a:pt x="648139" y="2122763"/>
                    <a:pt x="471344" y="2095931"/>
                    <a:pt x="296050" y="2058506"/>
                  </a:cubicBezTo>
                  <a:cubicBezTo>
                    <a:pt x="226321" y="2043589"/>
                    <a:pt x="173362" y="2004488"/>
                    <a:pt x="131613" y="1948528"/>
                  </a:cubicBezTo>
                  <a:cubicBezTo>
                    <a:pt x="64266" y="1858233"/>
                    <a:pt x="37257" y="1753639"/>
                    <a:pt x="28696" y="1644014"/>
                  </a:cubicBezTo>
                  <a:cubicBezTo>
                    <a:pt x="10425" y="1408435"/>
                    <a:pt x="-4139" y="1172591"/>
                    <a:pt x="1069" y="936041"/>
                  </a:cubicBezTo>
                  <a:cubicBezTo>
                    <a:pt x="5217" y="746624"/>
                    <a:pt x="21017" y="558179"/>
                    <a:pt x="53939" y="371587"/>
                  </a:cubicBezTo>
                  <a:cubicBezTo>
                    <a:pt x="73799" y="259226"/>
                    <a:pt x="152267" y="185701"/>
                    <a:pt x="265864" y="172814"/>
                  </a:cubicBezTo>
                  <a:cubicBezTo>
                    <a:pt x="567553" y="138567"/>
                    <a:pt x="1691519" y="26559"/>
                    <a:pt x="1951812" y="6170"/>
                  </a:cubicBezTo>
                  <a:cubicBezTo>
                    <a:pt x="2027455" y="256"/>
                    <a:pt x="2104422" y="-6275"/>
                    <a:pt x="2179977" y="11907"/>
                  </a:cubicBezTo>
                  <a:cubicBezTo>
                    <a:pt x="2304607" y="41917"/>
                    <a:pt x="2390665" y="144746"/>
                    <a:pt x="2400021" y="272289"/>
                  </a:cubicBezTo>
                  <a:cubicBezTo>
                    <a:pt x="2417145" y="506632"/>
                    <a:pt x="2375837" y="1890273"/>
                    <a:pt x="2373454" y="1942967"/>
                  </a:cubicBezTo>
                  <a:cubicBezTo>
                    <a:pt x="2369923" y="2021082"/>
                    <a:pt x="2339913" y="2088516"/>
                    <a:pt x="2290661" y="2147213"/>
                  </a:cubicBezTo>
                  <a:cubicBezTo>
                    <a:pt x="2253237" y="2191875"/>
                    <a:pt x="2205221" y="2217295"/>
                    <a:pt x="2144671" y="2216501"/>
                  </a:cubicBezTo>
                  <a:cubicBezTo>
                    <a:pt x="1965493" y="2214206"/>
                    <a:pt x="1044007" y="2157010"/>
                    <a:pt x="988489" y="2151802"/>
                  </a:cubicBezTo>
                  <a:cubicBezTo>
                    <a:pt x="962274" y="2149331"/>
                    <a:pt x="952653" y="2156480"/>
                    <a:pt x="949122" y="2183313"/>
                  </a:cubicBezTo>
                  <a:cubicBezTo>
                    <a:pt x="942238" y="2236978"/>
                    <a:pt x="918318" y="2300087"/>
                    <a:pt x="964657" y="2382792"/>
                  </a:cubicBezTo>
                  <a:close/>
                </a:path>
              </a:pathLst>
            </a:custGeom>
            <a:grpFill/>
            <a:ln w="881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874" name="Freeform: Shape 6">
              <a:extLst>
                <a:ext uri="{FF2B5EF4-FFF2-40B4-BE49-F238E27FC236}">
                  <a16:creationId xmlns:a16="http://schemas.microsoft.com/office/drawing/2014/main" id="{27F27B44-C619-4123-BB30-0D488877D86C}"/>
                </a:ext>
              </a:extLst>
            </p:cNvPr>
            <p:cNvSpPr/>
            <p:nvPr/>
          </p:nvSpPr>
          <p:spPr>
            <a:xfrm flipH="1">
              <a:off x="1899157" y="2256354"/>
              <a:ext cx="933770" cy="2113680"/>
            </a:xfrm>
            <a:custGeom>
              <a:avLst/>
              <a:gdLst>
                <a:gd name="connsiteX0" fmla="*/ 0 w 933770"/>
                <a:gd name="connsiteY0" fmla="*/ 2105737 h 2113680"/>
                <a:gd name="connsiteX1" fmla="*/ 94179 w 933770"/>
                <a:gd name="connsiteY1" fmla="*/ 1863538 h 2113680"/>
                <a:gd name="connsiteX2" fmla="*/ 95326 w 933770"/>
                <a:gd name="connsiteY2" fmla="*/ 237786 h 2113680"/>
                <a:gd name="connsiteX3" fmla="*/ 30716 w 933770"/>
                <a:gd name="connsiteY3" fmla="*/ 51635 h 2113680"/>
                <a:gd name="connsiteX4" fmla="*/ 10592 w 933770"/>
                <a:gd name="connsiteY4" fmla="*/ 0 h 2113680"/>
                <a:gd name="connsiteX5" fmla="*/ 212983 w 933770"/>
                <a:gd name="connsiteY5" fmla="*/ 37777 h 2113680"/>
                <a:gd name="connsiteX6" fmla="*/ 651748 w 933770"/>
                <a:gd name="connsiteY6" fmla="*/ 179972 h 2113680"/>
                <a:gd name="connsiteX7" fmla="*/ 759431 w 933770"/>
                <a:gd name="connsiteY7" fmla="*/ 239728 h 2113680"/>
                <a:gd name="connsiteX8" fmla="*/ 932342 w 933770"/>
                <a:gd name="connsiteY8" fmla="*/ 602849 h 2113680"/>
                <a:gd name="connsiteX9" fmla="*/ 900832 w 933770"/>
                <a:gd name="connsiteY9" fmla="*/ 652631 h 2113680"/>
                <a:gd name="connsiteX10" fmla="*/ 891652 w 933770"/>
                <a:gd name="connsiteY10" fmla="*/ 1396704 h 2113680"/>
                <a:gd name="connsiteX11" fmla="*/ 932872 w 933770"/>
                <a:gd name="connsiteY11" fmla="*/ 1482586 h 2113680"/>
                <a:gd name="connsiteX12" fmla="*/ 925193 w 933770"/>
                <a:gd name="connsiteY12" fmla="*/ 1609864 h 2113680"/>
                <a:gd name="connsiteX13" fmla="*/ 807889 w 933770"/>
                <a:gd name="connsiteY13" fmla="*/ 1791249 h 2113680"/>
                <a:gd name="connsiteX14" fmla="*/ 121099 w 933770"/>
                <a:gd name="connsiteY14" fmla="*/ 2081728 h 2113680"/>
                <a:gd name="connsiteX15" fmla="*/ 7767 w 933770"/>
                <a:gd name="connsiteY15" fmla="*/ 2113680 h 2113680"/>
                <a:gd name="connsiteX16" fmla="*/ 0 w 933770"/>
                <a:gd name="connsiteY16" fmla="*/ 2105737 h 21136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933770" h="2113680">
                  <a:moveTo>
                    <a:pt x="0" y="2105737"/>
                  </a:moveTo>
                  <a:cubicBezTo>
                    <a:pt x="57637" y="2034683"/>
                    <a:pt x="86941" y="1952685"/>
                    <a:pt x="94179" y="1863538"/>
                  </a:cubicBezTo>
                  <a:cubicBezTo>
                    <a:pt x="101769" y="1769977"/>
                    <a:pt x="119599" y="403547"/>
                    <a:pt x="95326" y="237786"/>
                  </a:cubicBezTo>
                  <a:cubicBezTo>
                    <a:pt x="85617" y="171764"/>
                    <a:pt x="61962" y="110419"/>
                    <a:pt x="30716" y="51635"/>
                  </a:cubicBezTo>
                  <a:cubicBezTo>
                    <a:pt x="22684" y="36542"/>
                    <a:pt x="9974" y="23037"/>
                    <a:pt x="10592" y="0"/>
                  </a:cubicBezTo>
                  <a:cubicBezTo>
                    <a:pt x="80321" y="3707"/>
                    <a:pt x="146343" y="23125"/>
                    <a:pt x="212983" y="37777"/>
                  </a:cubicBezTo>
                  <a:cubicBezTo>
                    <a:pt x="363828" y="70965"/>
                    <a:pt x="511495" y="114303"/>
                    <a:pt x="651748" y="179972"/>
                  </a:cubicBezTo>
                  <a:cubicBezTo>
                    <a:pt x="688819" y="197360"/>
                    <a:pt x="723861" y="219162"/>
                    <a:pt x="759431" y="239728"/>
                  </a:cubicBezTo>
                  <a:cubicBezTo>
                    <a:pt x="899949" y="321284"/>
                    <a:pt x="942493" y="449357"/>
                    <a:pt x="932342" y="602849"/>
                  </a:cubicBezTo>
                  <a:cubicBezTo>
                    <a:pt x="930842" y="626151"/>
                    <a:pt x="918485" y="641156"/>
                    <a:pt x="900832" y="652631"/>
                  </a:cubicBezTo>
                  <a:cubicBezTo>
                    <a:pt x="683612" y="793767"/>
                    <a:pt x="644952" y="1216909"/>
                    <a:pt x="891652" y="1396704"/>
                  </a:cubicBezTo>
                  <a:cubicBezTo>
                    <a:pt x="921751" y="1418594"/>
                    <a:pt x="935785" y="1444632"/>
                    <a:pt x="932872" y="1482586"/>
                  </a:cubicBezTo>
                  <a:cubicBezTo>
                    <a:pt x="929606" y="1524953"/>
                    <a:pt x="931107" y="1567497"/>
                    <a:pt x="925193" y="1609864"/>
                  </a:cubicBezTo>
                  <a:cubicBezTo>
                    <a:pt x="914248" y="1689126"/>
                    <a:pt x="876206" y="1748087"/>
                    <a:pt x="807889" y="1791249"/>
                  </a:cubicBezTo>
                  <a:cubicBezTo>
                    <a:pt x="594729" y="1925853"/>
                    <a:pt x="362945" y="2015353"/>
                    <a:pt x="121099" y="2081728"/>
                  </a:cubicBezTo>
                  <a:cubicBezTo>
                    <a:pt x="83234" y="2092144"/>
                    <a:pt x="45545" y="2103000"/>
                    <a:pt x="7767" y="2113680"/>
                  </a:cubicBezTo>
                  <a:cubicBezTo>
                    <a:pt x="5119" y="2111033"/>
                    <a:pt x="2559" y="2108384"/>
                    <a:pt x="0" y="2105737"/>
                  </a:cubicBezTo>
                  <a:close/>
                </a:path>
              </a:pathLst>
            </a:custGeom>
            <a:grpFill/>
            <a:ln w="881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875" name="Freeform: Shape 15">
              <a:extLst>
                <a:ext uri="{FF2B5EF4-FFF2-40B4-BE49-F238E27FC236}">
                  <a16:creationId xmlns:a16="http://schemas.microsoft.com/office/drawing/2014/main" id="{43A63E7C-E1CD-4CFC-B3B8-35FAD4245240}"/>
                </a:ext>
              </a:extLst>
            </p:cNvPr>
            <p:cNvSpPr/>
            <p:nvPr/>
          </p:nvSpPr>
          <p:spPr>
            <a:xfrm flipH="1">
              <a:off x="545659" y="2901828"/>
              <a:ext cx="1532103" cy="775892"/>
            </a:xfrm>
            <a:custGeom>
              <a:avLst/>
              <a:gdLst>
                <a:gd name="connsiteX0" fmla="*/ 583019 w 1532103"/>
                <a:gd name="connsiteY0" fmla="*/ 174772 h 775892"/>
                <a:gd name="connsiteX1" fmla="*/ 687966 w 1532103"/>
                <a:gd name="connsiteY1" fmla="*/ 232673 h 775892"/>
                <a:gd name="connsiteX2" fmla="*/ 723978 w 1532103"/>
                <a:gd name="connsiteY2" fmla="*/ 385548 h 775892"/>
                <a:gd name="connsiteX3" fmla="*/ 686201 w 1532103"/>
                <a:gd name="connsiteY3" fmla="*/ 543278 h 775892"/>
                <a:gd name="connsiteX4" fmla="*/ 585138 w 1532103"/>
                <a:gd name="connsiteY4" fmla="*/ 598708 h 775892"/>
                <a:gd name="connsiteX5" fmla="*/ 492371 w 1532103"/>
                <a:gd name="connsiteY5" fmla="*/ 537187 h 775892"/>
                <a:gd name="connsiteX6" fmla="*/ 491842 w 1532103"/>
                <a:gd name="connsiteY6" fmla="*/ 236645 h 775892"/>
                <a:gd name="connsiteX7" fmla="*/ 583019 w 1532103"/>
                <a:gd name="connsiteY7" fmla="*/ 174772 h 775892"/>
                <a:gd name="connsiteX8" fmla="*/ 303926 w 1532103"/>
                <a:gd name="connsiteY8" fmla="*/ 7 h 775892"/>
                <a:gd name="connsiteX9" fmla="*/ 122453 w 1532103"/>
                <a:gd name="connsiteY9" fmla="*/ 77592 h 775892"/>
                <a:gd name="connsiteX10" fmla="*/ 105595 w 1532103"/>
                <a:gd name="connsiteY10" fmla="*/ 680000 h 775892"/>
                <a:gd name="connsiteX11" fmla="*/ 319725 w 1532103"/>
                <a:gd name="connsiteY11" fmla="*/ 775856 h 775892"/>
                <a:gd name="connsiteX12" fmla="*/ 1257187 w 1532103"/>
                <a:gd name="connsiteY12" fmla="*/ 746817 h 775892"/>
                <a:gd name="connsiteX13" fmla="*/ 1528867 w 1532103"/>
                <a:gd name="connsiteY13" fmla="*/ 501882 h 775892"/>
                <a:gd name="connsiteX14" fmla="*/ 1524895 w 1532103"/>
                <a:gd name="connsiteY14" fmla="*/ 211843 h 775892"/>
                <a:gd name="connsiteX15" fmla="*/ 1510684 w 1532103"/>
                <a:gd name="connsiteY15" fmla="*/ 170624 h 775892"/>
                <a:gd name="connsiteX16" fmla="*/ 1284726 w 1532103"/>
                <a:gd name="connsiteY16" fmla="*/ 28252 h 775892"/>
                <a:gd name="connsiteX17" fmla="*/ 303926 w 1532103"/>
                <a:gd name="connsiteY17" fmla="*/ 7 h 7758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532103" h="775892">
                  <a:moveTo>
                    <a:pt x="583019" y="174772"/>
                  </a:moveTo>
                  <a:cubicBezTo>
                    <a:pt x="628917" y="174948"/>
                    <a:pt x="667401" y="188188"/>
                    <a:pt x="687966" y="232673"/>
                  </a:cubicBezTo>
                  <a:cubicBezTo>
                    <a:pt x="710297" y="281219"/>
                    <a:pt x="721066" y="332766"/>
                    <a:pt x="723978" y="385548"/>
                  </a:cubicBezTo>
                  <a:cubicBezTo>
                    <a:pt x="721948" y="440979"/>
                    <a:pt x="709503" y="493320"/>
                    <a:pt x="686201" y="543278"/>
                  </a:cubicBezTo>
                  <a:cubicBezTo>
                    <a:pt x="665988" y="586792"/>
                    <a:pt x="629358" y="600297"/>
                    <a:pt x="585138" y="598708"/>
                  </a:cubicBezTo>
                  <a:cubicBezTo>
                    <a:pt x="542153" y="597208"/>
                    <a:pt x="506141" y="580261"/>
                    <a:pt x="492371" y="537187"/>
                  </a:cubicBezTo>
                  <a:cubicBezTo>
                    <a:pt x="460419" y="437536"/>
                    <a:pt x="448150" y="337444"/>
                    <a:pt x="491842" y="236645"/>
                  </a:cubicBezTo>
                  <a:cubicBezTo>
                    <a:pt x="509936" y="194984"/>
                    <a:pt x="537916" y="174507"/>
                    <a:pt x="583019" y="174772"/>
                  </a:cubicBezTo>
                  <a:close/>
                  <a:moveTo>
                    <a:pt x="303926" y="7"/>
                  </a:moveTo>
                  <a:cubicBezTo>
                    <a:pt x="232873" y="272"/>
                    <a:pt x="172764" y="28429"/>
                    <a:pt x="122453" y="77592"/>
                  </a:cubicBezTo>
                  <a:cubicBezTo>
                    <a:pt x="-33599" y="230291"/>
                    <a:pt x="-41896" y="519711"/>
                    <a:pt x="105595" y="680000"/>
                  </a:cubicBezTo>
                  <a:cubicBezTo>
                    <a:pt x="162967" y="742316"/>
                    <a:pt x="233314" y="777180"/>
                    <a:pt x="319725" y="775856"/>
                  </a:cubicBezTo>
                  <a:cubicBezTo>
                    <a:pt x="362357" y="775150"/>
                    <a:pt x="1091602" y="755467"/>
                    <a:pt x="1257187" y="746817"/>
                  </a:cubicBezTo>
                  <a:cubicBezTo>
                    <a:pt x="1404766" y="739138"/>
                    <a:pt x="1517128" y="641782"/>
                    <a:pt x="1528867" y="501882"/>
                  </a:cubicBezTo>
                  <a:cubicBezTo>
                    <a:pt x="1536899" y="405938"/>
                    <a:pt x="1527807" y="308582"/>
                    <a:pt x="1524895" y="211843"/>
                  </a:cubicBezTo>
                  <a:cubicBezTo>
                    <a:pt x="1524454" y="197986"/>
                    <a:pt x="1516862" y="183775"/>
                    <a:pt x="1510684" y="170624"/>
                  </a:cubicBezTo>
                  <a:cubicBezTo>
                    <a:pt x="1465846" y="75033"/>
                    <a:pt x="1385171" y="33636"/>
                    <a:pt x="1284726" y="28252"/>
                  </a:cubicBezTo>
                  <a:cubicBezTo>
                    <a:pt x="1110491" y="18984"/>
                    <a:pt x="456624" y="-434"/>
                    <a:pt x="303926" y="7"/>
                  </a:cubicBezTo>
                  <a:close/>
                </a:path>
              </a:pathLst>
            </a:custGeom>
            <a:grpFill/>
            <a:ln w="881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876" name="Freeform: Shape 8">
              <a:extLst>
                <a:ext uri="{FF2B5EF4-FFF2-40B4-BE49-F238E27FC236}">
                  <a16:creationId xmlns:a16="http://schemas.microsoft.com/office/drawing/2014/main" id="{1C845DBA-CE2B-4AEA-970D-02D320E79CE4}"/>
                </a:ext>
              </a:extLst>
            </p:cNvPr>
            <p:cNvSpPr/>
            <p:nvPr/>
          </p:nvSpPr>
          <p:spPr>
            <a:xfrm flipH="1">
              <a:off x="2706356" y="4646215"/>
              <a:ext cx="1682161" cy="1874659"/>
            </a:xfrm>
            <a:custGeom>
              <a:avLst/>
              <a:gdLst>
                <a:gd name="connsiteX0" fmla="*/ 1024765 w 1682161"/>
                <a:gd name="connsiteY0" fmla="*/ 1857800 h 1874659"/>
                <a:gd name="connsiteX1" fmla="*/ 1070927 w 1682161"/>
                <a:gd name="connsiteY1" fmla="*/ 1130939 h 1874659"/>
                <a:gd name="connsiteX2" fmla="*/ 1012143 w 1682161"/>
                <a:gd name="connsiteY2" fmla="*/ 815656 h 1874659"/>
                <a:gd name="connsiteX3" fmla="*/ 947180 w 1682161"/>
                <a:gd name="connsiteY3" fmla="*/ 782292 h 1874659"/>
                <a:gd name="connsiteX4" fmla="*/ 497029 w 1682161"/>
                <a:gd name="connsiteY4" fmla="*/ 902862 h 1874659"/>
                <a:gd name="connsiteX5" fmla="*/ 269393 w 1682161"/>
                <a:gd name="connsiteY5" fmla="*/ 898007 h 1874659"/>
                <a:gd name="connsiteX6" fmla="*/ 33108 w 1682161"/>
                <a:gd name="connsiteY6" fmla="*/ 466480 h 1874659"/>
                <a:gd name="connsiteX7" fmla="*/ 70886 w 1682161"/>
                <a:gd name="connsiteY7" fmla="*/ 353943 h 1874659"/>
                <a:gd name="connsiteX8" fmla="*/ 57116 w 1682161"/>
                <a:gd name="connsiteY8" fmla="*/ 278653 h 1874659"/>
                <a:gd name="connsiteX9" fmla="*/ 22781 w 1682161"/>
                <a:gd name="connsiteY9" fmla="*/ 32217 h 1874659"/>
                <a:gd name="connsiteX10" fmla="*/ 60647 w 1682161"/>
                <a:gd name="connsiteY10" fmla="*/ 265 h 1874659"/>
                <a:gd name="connsiteX11" fmla="*/ 398525 w 1682161"/>
                <a:gd name="connsiteY11" fmla="*/ 24185 h 1874659"/>
                <a:gd name="connsiteX12" fmla="*/ 131612 w 1682161"/>
                <a:gd name="connsiteY12" fmla="*/ 35306 h 1874659"/>
                <a:gd name="connsiteX13" fmla="*/ 52438 w 1682161"/>
                <a:gd name="connsiteY13" fmla="*/ 114215 h 1874659"/>
                <a:gd name="connsiteX14" fmla="*/ 115901 w 1682161"/>
                <a:gd name="connsiteY14" fmla="*/ 252703 h 1874659"/>
                <a:gd name="connsiteX15" fmla="*/ 138232 w 1682161"/>
                <a:gd name="connsiteY15" fmla="*/ 355708 h 1874659"/>
                <a:gd name="connsiteX16" fmla="*/ 89951 w 1682161"/>
                <a:gd name="connsiteY16" fmla="*/ 564366 h 1874659"/>
                <a:gd name="connsiteX17" fmla="*/ 339299 w 1682161"/>
                <a:gd name="connsiteY17" fmla="*/ 829691 h 1874659"/>
                <a:gd name="connsiteX18" fmla="*/ 725370 w 1682161"/>
                <a:gd name="connsiteY18" fmla="*/ 774437 h 1874659"/>
                <a:gd name="connsiteX19" fmla="*/ 1651622 w 1682161"/>
                <a:gd name="connsiteY19" fmla="*/ 440177 h 1874659"/>
                <a:gd name="connsiteX20" fmla="*/ 1682162 w 1682161"/>
                <a:gd name="connsiteY20" fmla="*/ 426496 h 1874659"/>
                <a:gd name="connsiteX21" fmla="*/ 1428224 w 1682161"/>
                <a:gd name="connsiteY21" fmla="*/ 581313 h 1874659"/>
                <a:gd name="connsiteX22" fmla="*/ 1041094 w 1682161"/>
                <a:gd name="connsiteY22" fmla="*/ 750605 h 1874659"/>
                <a:gd name="connsiteX23" fmla="*/ 1027060 w 1682161"/>
                <a:gd name="connsiteY23" fmla="*/ 790677 h 1874659"/>
                <a:gd name="connsiteX24" fmla="*/ 1101643 w 1682161"/>
                <a:gd name="connsiteY24" fmla="*/ 1109225 h 1874659"/>
                <a:gd name="connsiteX25" fmla="*/ 1042594 w 1682161"/>
                <a:gd name="connsiteY25" fmla="*/ 1874659 h 18746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</a:cxnLst>
              <a:rect l="l" t="t" r="r" b="b"/>
              <a:pathLst>
                <a:path w="1682161" h="1874659">
                  <a:moveTo>
                    <a:pt x="1024765" y="1857800"/>
                  </a:moveTo>
                  <a:cubicBezTo>
                    <a:pt x="1056099" y="1548873"/>
                    <a:pt x="1070221" y="1415858"/>
                    <a:pt x="1070927" y="1130939"/>
                  </a:cubicBezTo>
                  <a:cubicBezTo>
                    <a:pt x="1071104" y="1067564"/>
                    <a:pt x="1046919" y="897566"/>
                    <a:pt x="1012143" y="815656"/>
                  </a:cubicBezTo>
                  <a:cubicBezTo>
                    <a:pt x="1000580" y="782557"/>
                    <a:pt x="982927" y="770465"/>
                    <a:pt x="947180" y="782292"/>
                  </a:cubicBezTo>
                  <a:cubicBezTo>
                    <a:pt x="799513" y="831191"/>
                    <a:pt x="651581" y="880266"/>
                    <a:pt x="497029" y="902862"/>
                  </a:cubicBezTo>
                  <a:cubicBezTo>
                    <a:pt x="421297" y="913895"/>
                    <a:pt x="344683" y="916455"/>
                    <a:pt x="269393" y="898007"/>
                  </a:cubicBezTo>
                  <a:cubicBezTo>
                    <a:pt x="75122" y="850433"/>
                    <a:pt x="-22940" y="671432"/>
                    <a:pt x="33108" y="466480"/>
                  </a:cubicBezTo>
                  <a:cubicBezTo>
                    <a:pt x="43523" y="428350"/>
                    <a:pt x="56145" y="390661"/>
                    <a:pt x="70886" y="353943"/>
                  </a:cubicBezTo>
                  <a:cubicBezTo>
                    <a:pt x="82625" y="324550"/>
                    <a:pt x="78741" y="303455"/>
                    <a:pt x="57116" y="278653"/>
                  </a:cubicBezTo>
                  <a:cubicBezTo>
                    <a:pt x="-7141" y="204951"/>
                    <a:pt x="-15084" y="121188"/>
                    <a:pt x="22781" y="32217"/>
                  </a:cubicBezTo>
                  <a:cubicBezTo>
                    <a:pt x="29931" y="15358"/>
                    <a:pt x="39552" y="618"/>
                    <a:pt x="60647" y="265"/>
                  </a:cubicBezTo>
                  <a:cubicBezTo>
                    <a:pt x="173626" y="-1765"/>
                    <a:pt x="285987" y="8032"/>
                    <a:pt x="398525" y="24185"/>
                  </a:cubicBezTo>
                  <a:cubicBezTo>
                    <a:pt x="309554" y="27980"/>
                    <a:pt x="220583" y="32746"/>
                    <a:pt x="131612" y="35306"/>
                  </a:cubicBezTo>
                  <a:cubicBezTo>
                    <a:pt x="62765" y="37336"/>
                    <a:pt x="54204" y="45721"/>
                    <a:pt x="52438" y="114215"/>
                  </a:cubicBezTo>
                  <a:cubicBezTo>
                    <a:pt x="50938" y="171322"/>
                    <a:pt x="71327" y="218809"/>
                    <a:pt x="115901" y="252703"/>
                  </a:cubicBezTo>
                  <a:cubicBezTo>
                    <a:pt x="155002" y="282448"/>
                    <a:pt x="157297" y="313252"/>
                    <a:pt x="138232" y="355708"/>
                  </a:cubicBezTo>
                  <a:cubicBezTo>
                    <a:pt x="108663" y="421554"/>
                    <a:pt x="90480" y="491371"/>
                    <a:pt x="89951" y="564366"/>
                  </a:cubicBezTo>
                  <a:cubicBezTo>
                    <a:pt x="88715" y="713181"/>
                    <a:pt x="189690" y="818569"/>
                    <a:pt x="339299" y="829691"/>
                  </a:cubicBezTo>
                  <a:cubicBezTo>
                    <a:pt x="472403" y="839665"/>
                    <a:pt x="598886" y="806036"/>
                    <a:pt x="725370" y="774437"/>
                  </a:cubicBezTo>
                  <a:cubicBezTo>
                    <a:pt x="1045419" y="694557"/>
                    <a:pt x="1352757" y="578930"/>
                    <a:pt x="1651622" y="440177"/>
                  </a:cubicBezTo>
                  <a:cubicBezTo>
                    <a:pt x="1661773" y="435499"/>
                    <a:pt x="1672011" y="431086"/>
                    <a:pt x="1682162" y="426496"/>
                  </a:cubicBezTo>
                  <a:cubicBezTo>
                    <a:pt x="1602370" y="487222"/>
                    <a:pt x="1516224" y="535945"/>
                    <a:pt x="1428224" y="581313"/>
                  </a:cubicBezTo>
                  <a:cubicBezTo>
                    <a:pt x="1302799" y="645923"/>
                    <a:pt x="1173315" y="701442"/>
                    <a:pt x="1041094" y="750605"/>
                  </a:cubicBezTo>
                  <a:cubicBezTo>
                    <a:pt x="1020351" y="758284"/>
                    <a:pt x="1011348" y="757578"/>
                    <a:pt x="1027060" y="790677"/>
                  </a:cubicBezTo>
                  <a:cubicBezTo>
                    <a:pt x="1078342" y="899949"/>
                    <a:pt x="1095641" y="998983"/>
                    <a:pt x="1101643" y="1109225"/>
                  </a:cubicBezTo>
                  <a:cubicBezTo>
                    <a:pt x="1115766" y="1366694"/>
                    <a:pt x="1099966" y="1622398"/>
                    <a:pt x="1042594" y="1874659"/>
                  </a:cubicBezTo>
                </a:path>
              </a:pathLst>
            </a:custGeom>
            <a:grpFill/>
            <a:ln w="881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877" name="Freeform: Shape 9">
              <a:extLst>
                <a:ext uri="{FF2B5EF4-FFF2-40B4-BE49-F238E27FC236}">
                  <a16:creationId xmlns:a16="http://schemas.microsoft.com/office/drawing/2014/main" id="{9A4EF9D5-8677-42A4-878F-DFB3F82BBA35}"/>
                </a:ext>
              </a:extLst>
            </p:cNvPr>
            <p:cNvSpPr/>
            <p:nvPr/>
          </p:nvSpPr>
          <p:spPr>
            <a:xfrm flipH="1">
              <a:off x="931966" y="1381487"/>
              <a:ext cx="3062528" cy="1261554"/>
            </a:xfrm>
            <a:custGeom>
              <a:avLst/>
              <a:gdLst>
                <a:gd name="connsiteX0" fmla="*/ 0 w 3062528"/>
                <a:gd name="connsiteY0" fmla="*/ 697895 h 1261554"/>
                <a:gd name="connsiteX1" fmla="*/ 257116 w 3062528"/>
                <a:gd name="connsiteY1" fmla="*/ 413506 h 1261554"/>
                <a:gd name="connsiteX2" fmla="*/ 1143296 w 3062528"/>
                <a:gd name="connsiteY2" fmla="*/ 19226 h 1261554"/>
                <a:gd name="connsiteX3" fmla="*/ 2553328 w 3062528"/>
                <a:gd name="connsiteY3" fmla="*/ 398677 h 1261554"/>
                <a:gd name="connsiteX4" fmla="*/ 2984767 w 3062528"/>
                <a:gd name="connsiteY4" fmla="*/ 943537 h 1261554"/>
                <a:gd name="connsiteX5" fmla="*/ 3062528 w 3062528"/>
                <a:gd name="connsiteY5" fmla="*/ 1261555 h 1261554"/>
                <a:gd name="connsiteX6" fmla="*/ 3042933 w 3062528"/>
                <a:gd name="connsiteY6" fmla="*/ 1189796 h 1261554"/>
                <a:gd name="connsiteX7" fmla="*/ 2801176 w 3062528"/>
                <a:gd name="connsiteY7" fmla="*/ 735761 h 1261554"/>
                <a:gd name="connsiteX8" fmla="*/ 1714281 w 3062528"/>
                <a:gd name="connsiteY8" fmla="*/ 112522 h 1261554"/>
                <a:gd name="connsiteX9" fmla="*/ 272562 w 3062528"/>
                <a:gd name="connsiteY9" fmla="*/ 451724 h 1261554"/>
                <a:gd name="connsiteX10" fmla="*/ 31511 w 3062528"/>
                <a:gd name="connsiteY10" fmla="*/ 676359 h 1261554"/>
                <a:gd name="connsiteX11" fmla="*/ 7767 w 3062528"/>
                <a:gd name="connsiteY11" fmla="*/ 705574 h 1261554"/>
                <a:gd name="connsiteX12" fmla="*/ 0 w 3062528"/>
                <a:gd name="connsiteY12" fmla="*/ 697895 h 12615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062528" h="1261554">
                  <a:moveTo>
                    <a:pt x="0" y="697895"/>
                  </a:moveTo>
                  <a:cubicBezTo>
                    <a:pt x="71318" y="590300"/>
                    <a:pt x="158259" y="496210"/>
                    <a:pt x="257116" y="413506"/>
                  </a:cubicBezTo>
                  <a:cubicBezTo>
                    <a:pt x="514849" y="198051"/>
                    <a:pt x="812832" y="64594"/>
                    <a:pt x="1143296" y="19226"/>
                  </a:cubicBezTo>
                  <a:cubicBezTo>
                    <a:pt x="1663794" y="-52180"/>
                    <a:pt x="2136894" y="75539"/>
                    <a:pt x="2553328" y="398677"/>
                  </a:cubicBezTo>
                  <a:cubicBezTo>
                    <a:pt x="2741244" y="544491"/>
                    <a:pt x="2877084" y="733554"/>
                    <a:pt x="2984767" y="943537"/>
                  </a:cubicBezTo>
                  <a:cubicBezTo>
                    <a:pt x="3034990" y="1041511"/>
                    <a:pt x="3055290" y="1147605"/>
                    <a:pt x="3062528" y="1261555"/>
                  </a:cubicBezTo>
                  <a:cubicBezTo>
                    <a:pt x="3047788" y="1223248"/>
                    <a:pt x="3046994" y="1212480"/>
                    <a:pt x="3042933" y="1189796"/>
                  </a:cubicBezTo>
                  <a:cubicBezTo>
                    <a:pt x="3011070" y="1012471"/>
                    <a:pt x="2908771" y="871601"/>
                    <a:pt x="2801176" y="735761"/>
                  </a:cubicBezTo>
                  <a:cubicBezTo>
                    <a:pt x="2522700" y="383849"/>
                    <a:pt x="2149163" y="190725"/>
                    <a:pt x="1714281" y="112522"/>
                  </a:cubicBezTo>
                  <a:cubicBezTo>
                    <a:pt x="1186369" y="17637"/>
                    <a:pt x="706472" y="141297"/>
                    <a:pt x="272562" y="451724"/>
                  </a:cubicBezTo>
                  <a:cubicBezTo>
                    <a:pt x="182620" y="516069"/>
                    <a:pt x="102299" y="591271"/>
                    <a:pt x="31511" y="676359"/>
                  </a:cubicBezTo>
                  <a:cubicBezTo>
                    <a:pt x="23479" y="685979"/>
                    <a:pt x="15623" y="695777"/>
                    <a:pt x="7767" y="705574"/>
                  </a:cubicBezTo>
                  <a:cubicBezTo>
                    <a:pt x="5119" y="703015"/>
                    <a:pt x="2560" y="700455"/>
                    <a:pt x="0" y="697895"/>
                  </a:cubicBezTo>
                  <a:close/>
                </a:path>
              </a:pathLst>
            </a:custGeom>
            <a:grpFill/>
            <a:ln w="881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878" name="Freeform: Shape 10">
              <a:extLst>
                <a:ext uri="{FF2B5EF4-FFF2-40B4-BE49-F238E27FC236}">
                  <a16:creationId xmlns:a16="http://schemas.microsoft.com/office/drawing/2014/main" id="{BB6BE144-74BD-44D5-8F86-34600A37E705}"/>
                </a:ext>
              </a:extLst>
            </p:cNvPr>
            <p:cNvSpPr/>
            <p:nvPr/>
          </p:nvSpPr>
          <p:spPr>
            <a:xfrm flipH="1">
              <a:off x="1006374" y="3869042"/>
              <a:ext cx="453286" cy="2362057"/>
            </a:xfrm>
            <a:custGeom>
              <a:avLst/>
              <a:gdLst>
                <a:gd name="connsiteX0" fmla="*/ 448256 w 453286"/>
                <a:gd name="connsiteY0" fmla="*/ 0 h 2362057"/>
                <a:gd name="connsiteX1" fmla="*/ 306414 w 453286"/>
                <a:gd name="connsiteY1" fmla="*/ 442031 h 2362057"/>
                <a:gd name="connsiteX2" fmla="*/ 175782 w 453286"/>
                <a:gd name="connsiteY2" fmla="*/ 735424 h 2362057"/>
                <a:gd name="connsiteX3" fmla="*/ 109230 w 453286"/>
                <a:gd name="connsiteY3" fmla="*/ 1498032 h 2362057"/>
                <a:gd name="connsiteX4" fmla="*/ 435193 w 453286"/>
                <a:gd name="connsiteY4" fmla="*/ 2315631 h 2362057"/>
                <a:gd name="connsiteX5" fmla="*/ 453287 w 453286"/>
                <a:gd name="connsiteY5" fmla="*/ 2362058 h 2362057"/>
                <a:gd name="connsiteX6" fmla="*/ 278699 w 453286"/>
                <a:gd name="connsiteY6" fmla="*/ 2114298 h 2362057"/>
                <a:gd name="connsiteX7" fmla="*/ 11698 w 453286"/>
                <a:gd name="connsiteY7" fmla="*/ 1374726 h 2362057"/>
                <a:gd name="connsiteX8" fmla="*/ 120881 w 453286"/>
                <a:gd name="connsiteY8" fmla="*/ 694557 h 2362057"/>
                <a:gd name="connsiteX9" fmla="*/ 339249 w 453286"/>
                <a:gd name="connsiteY9" fmla="*/ 262500 h 2362057"/>
                <a:gd name="connsiteX10" fmla="*/ 423189 w 453286"/>
                <a:gd name="connsiteY10" fmla="*/ 45368 h 2362057"/>
                <a:gd name="connsiteX11" fmla="*/ 448256 w 453286"/>
                <a:gd name="connsiteY11" fmla="*/ 0 h 23620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453286" h="2362057">
                  <a:moveTo>
                    <a:pt x="448256" y="0"/>
                  </a:moveTo>
                  <a:cubicBezTo>
                    <a:pt x="411096" y="154199"/>
                    <a:pt x="370671" y="301690"/>
                    <a:pt x="306414" y="442031"/>
                  </a:cubicBezTo>
                  <a:cubicBezTo>
                    <a:pt x="261840" y="539387"/>
                    <a:pt x="220091" y="637979"/>
                    <a:pt x="175782" y="735424"/>
                  </a:cubicBezTo>
                  <a:cubicBezTo>
                    <a:pt x="63685" y="981947"/>
                    <a:pt x="59096" y="1237298"/>
                    <a:pt x="109230" y="1498032"/>
                  </a:cubicBezTo>
                  <a:cubicBezTo>
                    <a:pt x="165632" y="1791513"/>
                    <a:pt x="287614" y="2058603"/>
                    <a:pt x="435193" y="2315631"/>
                  </a:cubicBezTo>
                  <a:cubicBezTo>
                    <a:pt x="442077" y="2327723"/>
                    <a:pt x="453110" y="2338226"/>
                    <a:pt x="453287" y="2362058"/>
                  </a:cubicBezTo>
                  <a:cubicBezTo>
                    <a:pt x="387265" y="2279177"/>
                    <a:pt x="329804" y="2198945"/>
                    <a:pt x="278699" y="2114298"/>
                  </a:cubicBezTo>
                  <a:cubicBezTo>
                    <a:pt x="140564" y="1885604"/>
                    <a:pt x="47974" y="1640139"/>
                    <a:pt x="11698" y="1374726"/>
                  </a:cubicBezTo>
                  <a:cubicBezTo>
                    <a:pt x="-20784" y="1137117"/>
                    <a:pt x="13992" y="909747"/>
                    <a:pt x="120881" y="694557"/>
                  </a:cubicBezTo>
                  <a:cubicBezTo>
                    <a:pt x="192641" y="550067"/>
                    <a:pt x="265371" y="405931"/>
                    <a:pt x="339249" y="262500"/>
                  </a:cubicBezTo>
                  <a:cubicBezTo>
                    <a:pt x="375084" y="192947"/>
                    <a:pt x="398474" y="118981"/>
                    <a:pt x="423189" y="45368"/>
                  </a:cubicBezTo>
                  <a:cubicBezTo>
                    <a:pt x="428043" y="30716"/>
                    <a:pt x="428661" y="13593"/>
                    <a:pt x="448256" y="0"/>
                  </a:cubicBezTo>
                  <a:close/>
                </a:path>
              </a:pathLst>
            </a:custGeom>
            <a:grpFill/>
            <a:ln w="881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879" name="Freeform: Shape 11">
              <a:extLst>
                <a:ext uri="{FF2B5EF4-FFF2-40B4-BE49-F238E27FC236}">
                  <a16:creationId xmlns:a16="http://schemas.microsoft.com/office/drawing/2014/main" id="{CEF3B52D-4B43-448A-BC0F-DFDEFE7A0F6D}"/>
                </a:ext>
              </a:extLst>
            </p:cNvPr>
            <p:cNvSpPr/>
            <p:nvPr/>
          </p:nvSpPr>
          <p:spPr>
            <a:xfrm flipH="1">
              <a:off x="1404330" y="2612550"/>
              <a:ext cx="438479" cy="254005"/>
            </a:xfrm>
            <a:custGeom>
              <a:avLst/>
              <a:gdLst>
                <a:gd name="connsiteX0" fmla="*/ 52821 w 438479"/>
                <a:gd name="connsiteY0" fmla="*/ 253979 h 254005"/>
                <a:gd name="connsiteX1" fmla="*/ 11160 w 438479"/>
                <a:gd name="connsiteY1" fmla="*/ 217614 h 254005"/>
                <a:gd name="connsiteX2" fmla="*/ 127 w 438479"/>
                <a:gd name="connsiteY2" fmla="*/ 24402 h 254005"/>
                <a:gd name="connsiteX3" fmla="*/ 26782 w 438479"/>
                <a:gd name="connsiteY3" fmla="*/ 482 h 254005"/>
                <a:gd name="connsiteX4" fmla="*/ 300139 w 438479"/>
                <a:gd name="connsiteY4" fmla="*/ 43644 h 254005"/>
                <a:gd name="connsiteX5" fmla="*/ 438274 w 438479"/>
                <a:gd name="connsiteY5" fmla="*/ 236414 h 254005"/>
                <a:gd name="connsiteX6" fmla="*/ 409587 w 438479"/>
                <a:gd name="connsiteY6" fmla="*/ 253273 h 254005"/>
                <a:gd name="connsiteX7" fmla="*/ 52821 w 438479"/>
                <a:gd name="connsiteY7" fmla="*/ 253979 h 2540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38479" h="254005">
                  <a:moveTo>
                    <a:pt x="52821" y="253979"/>
                  </a:moveTo>
                  <a:cubicBezTo>
                    <a:pt x="26165" y="254509"/>
                    <a:pt x="12219" y="247095"/>
                    <a:pt x="11160" y="217614"/>
                  </a:cubicBezTo>
                  <a:cubicBezTo>
                    <a:pt x="8865" y="153181"/>
                    <a:pt x="4363" y="88747"/>
                    <a:pt x="127" y="24402"/>
                  </a:cubicBezTo>
                  <a:cubicBezTo>
                    <a:pt x="-1286" y="3748"/>
                    <a:pt x="9218" y="-1813"/>
                    <a:pt x="26782" y="482"/>
                  </a:cubicBezTo>
                  <a:cubicBezTo>
                    <a:pt x="118313" y="12398"/>
                    <a:pt x="210903" y="19283"/>
                    <a:pt x="300139" y="43644"/>
                  </a:cubicBezTo>
                  <a:cubicBezTo>
                    <a:pt x="372781" y="63415"/>
                    <a:pt x="442775" y="165891"/>
                    <a:pt x="438274" y="236414"/>
                  </a:cubicBezTo>
                  <a:cubicBezTo>
                    <a:pt x="436861" y="258304"/>
                    <a:pt x="421238" y="253096"/>
                    <a:pt x="409587" y="253273"/>
                  </a:cubicBezTo>
                  <a:cubicBezTo>
                    <a:pt x="349391" y="253891"/>
                    <a:pt x="111517" y="252743"/>
                    <a:pt x="52821" y="253979"/>
                  </a:cubicBezTo>
                  <a:close/>
                </a:path>
              </a:pathLst>
            </a:custGeom>
            <a:grpFill/>
            <a:ln w="881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880" name="Freeform: Shape 12">
              <a:extLst>
                <a:ext uri="{FF2B5EF4-FFF2-40B4-BE49-F238E27FC236}">
                  <a16:creationId xmlns:a16="http://schemas.microsoft.com/office/drawing/2014/main" id="{AB7C7FD9-71D1-4417-A82F-DFD2CD7B7B83}"/>
                </a:ext>
              </a:extLst>
            </p:cNvPr>
            <p:cNvSpPr/>
            <p:nvPr/>
          </p:nvSpPr>
          <p:spPr>
            <a:xfrm flipH="1">
              <a:off x="1407463" y="3705557"/>
              <a:ext cx="431200" cy="247300"/>
            </a:xfrm>
            <a:custGeom>
              <a:avLst/>
              <a:gdLst>
                <a:gd name="connsiteX0" fmla="*/ 386553 w 431200"/>
                <a:gd name="connsiteY0" fmla="*/ 636 h 247300"/>
                <a:gd name="connsiteX1" fmla="*/ 425301 w 431200"/>
                <a:gd name="connsiteY1" fmla="*/ 52889 h 247300"/>
                <a:gd name="connsiteX2" fmla="*/ 291315 w 431200"/>
                <a:gd name="connsiteY2" fmla="*/ 196584 h 247300"/>
                <a:gd name="connsiteX3" fmla="*/ 36759 w 431200"/>
                <a:gd name="connsiteY3" fmla="*/ 246101 h 247300"/>
                <a:gd name="connsiteX4" fmla="*/ 40 w 431200"/>
                <a:gd name="connsiteY4" fmla="*/ 215120 h 247300"/>
                <a:gd name="connsiteX5" fmla="*/ 129 w 431200"/>
                <a:gd name="connsiteY5" fmla="*/ 38943 h 247300"/>
                <a:gd name="connsiteX6" fmla="*/ 38524 w 431200"/>
                <a:gd name="connsiteY6" fmla="*/ 18 h 247300"/>
                <a:gd name="connsiteX7" fmla="*/ 386553 w 431200"/>
                <a:gd name="connsiteY7" fmla="*/ 636 h 2473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31200" h="247300">
                  <a:moveTo>
                    <a:pt x="386553" y="636"/>
                  </a:moveTo>
                  <a:cubicBezTo>
                    <a:pt x="433421" y="989"/>
                    <a:pt x="437570" y="6550"/>
                    <a:pt x="425301" y="52889"/>
                  </a:cubicBezTo>
                  <a:cubicBezTo>
                    <a:pt x="406236" y="124384"/>
                    <a:pt x="365634" y="175577"/>
                    <a:pt x="291315" y="196584"/>
                  </a:cubicBezTo>
                  <a:cubicBezTo>
                    <a:pt x="207728" y="220239"/>
                    <a:pt x="122199" y="232420"/>
                    <a:pt x="36759" y="246101"/>
                  </a:cubicBezTo>
                  <a:cubicBezTo>
                    <a:pt x="10103" y="250426"/>
                    <a:pt x="-754" y="243718"/>
                    <a:pt x="40" y="215120"/>
                  </a:cubicBezTo>
                  <a:cubicBezTo>
                    <a:pt x="1629" y="156424"/>
                    <a:pt x="1541" y="97639"/>
                    <a:pt x="129" y="38943"/>
                  </a:cubicBezTo>
                  <a:cubicBezTo>
                    <a:pt x="-577" y="10433"/>
                    <a:pt x="10014" y="-511"/>
                    <a:pt x="38524" y="18"/>
                  </a:cubicBezTo>
                  <a:cubicBezTo>
                    <a:pt x="98633" y="1342"/>
                    <a:pt x="330769" y="195"/>
                    <a:pt x="386553" y="636"/>
                  </a:cubicBezTo>
                  <a:close/>
                </a:path>
              </a:pathLst>
            </a:custGeom>
            <a:grpFill/>
            <a:ln w="881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881" name="Freeform: Shape 14">
              <a:extLst>
                <a:ext uri="{FF2B5EF4-FFF2-40B4-BE49-F238E27FC236}">
                  <a16:creationId xmlns:a16="http://schemas.microsoft.com/office/drawing/2014/main" id="{B4A4214D-7211-458F-899B-AC8650B961E0}"/>
                </a:ext>
              </a:extLst>
            </p:cNvPr>
            <p:cNvSpPr/>
            <p:nvPr/>
          </p:nvSpPr>
          <p:spPr>
            <a:xfrm flipH="1">
              <a:off x="1379078" y="3106217"/>
              <a:ext cx="162567" cy="365229"/>
            </a:xfrm>
            <a:custGeom>
              <a:avLst/>
              <a:gdLst>
                <a:gd name="connsiteX0" fmla="*/ 162529 w 162567"/>
                <a:gd name="connsiteY0" fmla="*/ 184778 h 365229"/>
                <a:gd name="connsiteX1" fmla="*/ 132784 w 162567"/>
                <a:gd name="connsiteY1" fmla="*/ 320442 h 365229"/>
                <a:gd name="connsiteX2" fmla="*/ 82738 w 162567"/>
                <a:gd name="connsiteY2" fmla="*/ 365104 h 365229"/>
                <a:gd name="connsiteX3" fmla="*/ 30132 w 162567"/>
                <a:gd name="connsiteY3" fmla="*/ 324414 h 365229"/>
                <a:gd name="connsiteX4" fmla="*/ 9831 w 162567"/>
                <a:gd name="connsiteY4" fmla="*/ 271720 h 365229"/>
                <a:gd name="connsiteX5" fmla="*/ 9390 w 162567"/>
                <a:gd name="connsiteY5" fmla="*/ 89276 h 365229"/>
                <a:gd name="connsiteX6" fmla="*/ 37370 w 162567"/>
                <a:gd name="connsiteY6" fmla="*/ 30315 h 365229"/>
                <a:gd name="connsiteX7" fmla="*/ 128459 w 162567"/>
                <a:gd name="connsiteY7" fmla="*/ 37641 h 365229"/>
                <a:gd name="connsiteX8" fmla="*/ 162529 w 162567"/>
                <a:gd name="connsiteY8" fmla="*/ 184778 h 36522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62567" h="365229">
                  <a:moveTo>
                    <a:pt x="162529" y="184778"/>
                  </a:moveTo>
                  <a:cubicBezTo>
                    <a:pt x="163235" y="243122"/>
                    <a:pt x="152555" y="277545"/>
                    <a:pt x="132784" y="320442"/>
                  </a:cubicBezTo>
                  <a:cubicBezTo>
                    <a:pt x="122722" y="342243"/>
                    <a:pt x="108070" y="363162"/>
                    <a:pt x="82738" y="365104"/>
                  </a:cubicBezTo>
                  <a:cubicBezTo>
                    <a:pt x="56082" y="367134"/>
                    <a:pt x="41871" y="344273"/>
                    <a:pt x="30132" y="324414"/>
                  </a:cubicBezTo>
                  <a:cubicBezTo>
                    <a:pt x="20687" y="308349"/>
                    <a:pt x="13538" y="289990"/>
                    <a:pt x="9831" y="271720"/>
                  </a:cubicBezTo>
                  <a:cubicBezTo>
                    <a:pt x="-2526" y="211170"/>
                    <a:pt x="-3850" y="150002"/>
                    <a:pt x="9390" y="89276"/>
                  </a:cubicBezTo>
                  <a:cubicBezTo>
                    <a:pt x="14068" y="67827"/>
                    <a:pt x="23336" y="47791"/>
                    <a:pt x="37370" y="30315"/>
                  </a:cubicBezTo>
                  <a:cubicBezTo>
                    <a:pt x="71175" y="-12052"/>
                    <a:pt x="101273" y="-10375"/>
                    <a:pt x="128459" y="37641"/>
                  </a:cubicBezTo>
                  <a:cubicBezTo>
                    <a:pt x="154232" y="83097"/>
                    <a:pt x="163235" y="128112"/>
                    <a:pt x="162529" y="184778"/>
                  </a:cubicBezTo>
                  <a:close/>
                </a:path>
              </a:pathLst>
            </a:custGeom>
            <a:grpFill/>
            <a:ln w="881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1882" name="Group 17">
            <a:extLst>
              <a:ext uri="{FF2B5EF4-FFF2-40B4-BE49-F238E27FC236}">
                <a16:creationId xmlns:a16="http://schemas.microsoft.com/office/drawing/2014/main" id="{B7D7A43B-A72B-49DE-BEA5-F38F8A9398AA}"/>
              </a:ext>
            </a:extLst>
          </p:cNvPr>
          <p:cNvGrpSpPr/>
          <p:nvPr/>
        </p:nvGrpSpPr>
        <p:grpSpPr>
          <a:xfrm rot="5400000">
            <a:off x="8435052" y="1810918"/>
            <a:ext cx="497609" cy="5175712"/>
            <a:chOff x="2627784" y="1655809"/>
            <a:chExt cx="360040" cy="4046437"/>
          </a:xfrm>
          <a:solidFill>
            <a:schemeClr val="bg1">
              <a:lumMod val="75000"/>
            </a:schemeClr>
          </a:solidFill>
        </p:grpSpPr>
        <p:sp>
          <p:nvSpPr>
            <p:cNvPr id="1883" name="Oval 21">
              <a:extLst>
                <a:ext uri="{FF2B5EF4-FFF2-40B4-BE49-F238E27FC236}">
                  <a16:creationId xmlns:a16="http://schemas.microsoft.com/office/drawing/2014/main" id="{0DAC3CEE-E4B3-4F9B-BEDF-C359264A51E2}"/>
                </a:ext>
              </a:extLst>
            </p:cNvPr>
            <p:cNvSpPr/>
            <p:nvPr/>
          </p:nvSpPr>
          <p:spPr>
            <a:xfrm rot="10800000">
              <a:off x="2627784" y="5190075"/>
              <a:ext cx="360040" cy="512171"/>
            </a:xfrm>
            <a:custGeom>
              <a:avLst/>
              <a:gdLst/>
              <a:ahLst/>
              <a:cxnLst/>
              <a:rect l="l" t="t" r="r" b="b"/>
              <a:pathLst>
                <a:path w="1449042" h="2061319">
                  <a:moveTo>
                    <a:pt x="890329" y="8109"/>
                  </a:moveTo>
                  <a:lnTo>
                    <a:pt x="875391" y="0"/>
                  </a:lnTo>
                  <a:lnTo>
                    <a:pt x="899553" y="0"/>
                  </a:lnTo>
                  <a:close/>
                  <a:moveTo>
                    <a:pt x="567074" y="15457"/>
                  </a:moveTo>
                  <a:cubicBezTo>
                    <a:pt x="559970" y="11620"/>
                    <a:pt x="554539" y="5980"/>
                    <a:pt x="549490" y="0"/>
                  </a:cubicBezTo>
                  <a:lnTo>
                    <a:pt x="591073" y="0"/>
                  </a:lnTo>
                  <a:lnTo>
                    <a:pt x="591073" y="779"/>
                  </a:lnTo>
                  <a:cubicBezTo>
                    <a:pt x="582272" y="4393"/>
                    <a:pt x="574352" y="9488"/>
                    <a:pt x="567074" y="15457"/>
                  </a:cubicBezTo>
                  <a:close/>
                  <a:moveTo>
                    <a:pt x="724521" y="2061319"/>
                  </a:moveTo>
                  <a:cubicBezTo>
                    <a:pt x="598174" y="2061319"/>
                    <a:pt x="495751" y="1958898"/>
                    <a:pt x="495751" y="1832553"/>
                  </a:cubicBezTo>
                  <a:cubicBezTo>
                    <a:pt x="495751" y="1757073"/>
                    <a:pt x="532306" y="1690130"/>
                    <a:pt x="591072" y="1651701"/>
                  </a:cubicBezTo>
                  <a:lnTo>
                    <a:pt x="591072" y="1552929"/>
                  </a:lnTo>
                  <a:lnTo>
                    <a:pt x="0" y="1552929"/>
                  </a:lnTo>
                  <a:lnTo>
                    <a:pt x="0" y="1076774"/>
                  </a:lnTo>
                  <a:cubicBezTo>
                    <a:pt x="41555" y="1100843"/>
                    <a:pt x="89880" y="1114460"/>
                    <a:pt x="141384" y="1114460"/>
                  </a:cubicBezTo>
                  <a:cubicBezTo>
                    <a:pt x="299317" y="1114460"/>
                    <a:pt x="427347" y="986432"/>
                    <a:pt x="427347" y="828502"/>
                  </a:cubicBezTo>
                  <a:cubicBezTo>
                    <a:pt x="427347" y="670572"/>
                    <a:pt x="299317" y="542545"/>
                    <a:pt x="141384" y="542545"/>
                  </a:cubicBezTo>
                  <a:cubicBezTo>
                    <a:pt x="89880" y="542545"/>
                    <a:pt x="41555" y="556161"/>
                    <a:pt x="0" y="580230"/>
                  </a:cubicBezTo>
                  <a:lnTo>
                    <a:pt x="0" y="104078"/>
                  </a:lnTo>
                  <a:lnTo>
                    <a:pt x="486636" y="104078"/>
                  </a:lnTo>
                  <a:cubicBezTo>
                    <a:pt x="460411" y="146283"/>
                    <a:pt x="445949" y="196174"/>
                    <a:pt x="445949" y="249443"/>
                  </a:cubicBezTo>
                  <a:cubicBezTo>
                    <a:pt x="445949" y="408501"/>
                    <a:pt x="574891" y="537443"/>
                    <a:pt x="733949" y="537443"/>
                  </a:cubicBezTo>
                  <a:cubicBezTo>
                    <a:pt x="893007" y="537443"/>
                    <a:pt x="1021949" y="408501"/>
                    <a:pt x="1021949" y="249443"/>
                  </a:cubicBezTo>
                  <a:cubicBezTo>
                    <a:pt x="1021949" y="196174"/>
                    <a:pt x="1007487" y="146283"/>
                    <a:pt x="981263" y="104078"/>
                  </a:cubicBezTo>
                  <a:lnTo>
                    <a:pt x="1449042" y="104078"/>
                  </a:lnTo>
                  <a:lnTo>
                    <a:pt x="1449042" y="575618"/>
                  </a:lnTo>
                  <a:cubicBezTo>
                    <a:pt x="1410135" y="554144"/>
                    <a:pt x="1365306" y="542545"/>
                    <a:pt x="1317768" y="542545"/>
                  </a:cubicBezTo>
                  <a:cubicBezTo>
                    <a:pt x="1159835" y="542545"/>
                    <a:pt x="1031805" y="670572"/>
                    <a:pt x="1031805" y="828502"/>
                  </a:cubicBezTo>
                  <a:cubicBezTo>
                    <a:pt x="1031805" y="986432"/>
                    <a:pt x="1159835" y="1114460"/>
                    <a:pt x="1317768" y="1114460"/>
                  </a:cubicBezTo>
                  <a:cubicBezTo>
                    <a:pt x="1365306" y="1114460"/>
                    <a:pt x="1410135" y="1102859"/>
                    <a:pt x="1449042" y="1081386"/>
                  </a:cubicBezTo>
                  <a:lnTo>
                    <a:pt x="1449042" y="1552929"/>
                  </a:lnTo>
                  <a:lnTo>
                    <a:pt x="857971" y="1552929"/>
                  </a:lnTo>
                  <a:lnTo>
                    <a:pt x="857971" y="1651701"/>
                  </a:lnTo>
                  <a:cubicBezTo>
                    <a:pt x="916736" y="1690130"/>
                    <a:pt x="953292" y="1757073"/>
                    <a:pt x="953292" y="1832553"/>
                  </a:cubicBezTo>
                  <a:cubicBezTo>
                    <a:pt x="953292" y="1958898"/>
                    <a:pt x="850868" y="2061319"/>
                    <a:pt x="724521" y="2061319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/>
            </a:p>
          </p:txBody>
        </p:sp>
        <p:sp>
          <p:nvSpPr>
            <p:cNvPr id="1884" name="Oval 21">
              <a:extLst>
                <a:ext uri="{FF2B5EF4-FFF2-40B4-BE49-F238E27FC236}">
                  <a16:creationId xmlns:a16="http://schemas.microsoft.com/office/drawing/2014/main" id="{BDA2B94B-4DC8-407E-9B44-D6385525A250}"/>
                </a:ext>
              </a:extLst>
            </p:cNvPr>
            <p:cNvSpPr/>
            <p:nvPr/>
          </p:nvSpPr>
          <p:spPr>
            <a:xfrm rot="10800000">
              <a:off x="2627784" y="4796169"/>
              <a:ext cx="360040" cy="512171"/>
            </a:xfrm>
            <a:custGeom>
              <a:avLst/>
              <a:gdLst/>
              <a:ahLst/>
              <a:cxnLst/>
              <a:rect l="l" t="t" r="r" b="b"/>
              <a:pathLst>
                <a:path w="1449042" h="2061319">
                  <a:moveTo>
                    <a:pt x="890329" y="8109"/>
                  </a:moveTo>
                  <a:lnTo>
                    <a:pt x="875391" y="0"/>
                  </a:lnTo>
                  <a:lnTo>
                    <a:pt x="899553" y="0"/>
                  </a:lnTo>
                  <a:close/>
                  <a:moveTo>
                    <a:pt x="567074" y="15457"/>
                  </a:moveTo>
                  <a:cubicBezTo>
                    <a:pt x="559970" y="11620"/>
                    <a:pt x="554539" y="5980"/>
                    <a:pt x="549490" y="0"/>
                  </a:cubicBezTo>
                  <a:lnTo>
                    <a:pt x="591073" y="0"/>
                  </a:lnTo>
                  <a:lnTo>
                    <a:pt x="591073" y="779"/>
                  </a:lnTo>
                  <a:cubicBezTo>
                    <a:pt x="582272" y="4393"/>
                    <a:pt x="574352" y="9488"/>
                    <a:pt x="567074" y="15457"/>
                  </a:cubicBezTo>
                  <a:close/>
                  <a:moveTo>
                    <a:pt x="724521" y="2061319"/>
                  </a:moveTo>
                  <a:cubicBezTo>
                    <a:pt x="598174" y="2061319"/>
                    <a:pt x="495751" y="1958898"/>
                    <a:pt x="495751" y="1832553"/>
                  </a:cubicBezTo>
                  <a:cubicBezTo>
                    <a:pt x="495751" y="1757073"/>
                    <a:pt x="532306" y="1690130"/>
                    <a:pt x="591072" y="1651701"/>
                  </a:cubicBezTo>
                  <a:lnTo>
                    <a:pt x="591072" y="1552929"/>
                  </a:lnTo>
                  <a:lnTo>
                    <a:pt x="0" y="1552929"/>
                  </a:lnTo>
                  <a:lnTo>
                    <a:pt x="0" y="1076774"/>
                  </a:lnTo>
                  <a:cubicBezTo>
                    <a:pt x="41555" y="1100843"/>
                    <a:pt x="89880" y="1114460"/>
                    <a:pt x="141384" y="1114460"/>
                  </a:cubicBezTo>
                  <a:cubicBezTo>
                    <a:pt x="299317" y="1114460"/>
                    <a:pt x="427347" y="986432"/>
                    <a:pt x="427347" y="828502"/>
                  </a:cubicBezTo>
                  <a:cubicBezTo>
                    <a:pt x="427347" y="670572"/>
                    <a:pt x="299317" y="542545"/>
                    <a:pt x="141384" y="542545"/>
                  </a:cubicBezTo>
                  <a:cubicBezTo>
                    <a:pt x="89880" y="542545"/>
                    <a:pt x="41555" y="556161"/>
                    <a:pt x="0" y="580230"/>
                  </a:cubicBezTo>
                  <a:lnTo>
                    <a:pt x="0" y="104078"/>
                  </a:lnTo>
                  <a:lnTo>
                    <a:pt x="486636" y="104078"/>
                  </a:lnTo>
                  <a:cubicBezTo>
                    <a:pt x="460411" y="146283"/>
                    <a:pt x="445949" y="196174"/>
                    <a:pt x="445949" y="249443"/>
                  </a:cubicBezTo>
                  <a:cubicBezTo>
                    <a:pt x="445949" y="408501"/>
                    <a:pt x="574891" y="537443"/>
                    <a:pt x="733949" y="537443"/>
                  </a:cubicBezTo>
                  <a:cubicBezTo>
                    <a:pt x="893007" y="537443"/>
                    <a:pt x="1021949" y="408501"/>
                    <a:pt x="1021949" y="249443"/>
                  </a:cubicBezTo>
                  <a:cubicBezTo>
                    <a:pt x="1021949" y="196174"/>
                    <a:pt x="1007487" y="146283"/>
                    <a:pt x="981263" y="104078"/>
                  </a:cubicBezTo>
                  <a:lnTo>
                    <a:pt x="1449042" y="104078"/>
                  </a:lnTo>
                  <a:lnTo>
                    <a:pt x="1449042" y="575618"/>
                  </a:lnTo>
                  <a:cubicBezTo>
                    <a:pt x="1410135" y="554144"/>
                    <a:pt x="1365306" y="542545"/>
                    <a:pt x="1317768" y="542545"/>
                  </a:cubicBezTo>
                  <a:cubicBezTo>
                    <a:pt x="1159835" y="542545"/>
                    <a:pt x="1031805" y="670572"/>
                    <a:pt x="1031805" y="828502"/>
                  </a:cubicBezTo>
                  <a:cubicBezTo>
                    <a:pt x="1031805" y="986432"/>
                    <a:pt x="1159835" y="1114460"/>
                    <a:pt x="1317768" y="1114460"/>
                  </a:cubicBezTo>
                  <a:cubicBezTo>
                    <a:pt x="1365306" y="1114460"/>
                    <a:pt x="1410135" y="1102859"/>
                    <a:pt x="1449042" y="1081386"/>
                  </a:cubicBezTo>
                  <a:lnTo>
                    <a:pt x="1449042" y="1552929"/>
                  </a:lnTo>
                  <a:lnTo>
                    <a:pt x="857971" y="1552929"/>
                  </a:lnTo>
                  <a:lnTo>
                    <a:pt x="857971" y="1651701"/>
                  </a:lnTo>
                  <a:cubicBezTo>
                    <a:pt x="916736" y="1690130"/>
                    <a:pt x="953292" y="1757073"/>
                    <a:pt x="953292" y="1832553"/>
                  </a:cubicBezTo>
                  <a:cubicBezTo>
                    <a:pt x="953292" y="1958898"/>
                    <a:pt x="850868" y="2061319"/>
                    <a:pt x="724521" y="2061319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/>
            </a:p>
          </p:txBody>
        </p:sp>
        <p:sp>
          <p:nvSpPr>
            <p:cNvPr id="1885" name="Oval 21">
              <a:extLst>
                <a:ext uri="{FF2B5EF4-FFF2-40B4-BE49-F238E27FC236}">
                  <a16:creationId xmlns:a16="http://schemas.microsoft.com/office/drawing/2014/main" id="{ADE7BA78-2657-4B97-828A-18D0B8A6CFEE}"/>
                </a:ext>
              </a:extLst>
            </p:cNvPr>
            <p:cNvSpPr/>
            <p:nvPr/>
          </p:nvSpPr>
          <p:spPr>
            <a:xfrm rot="10800000">
              <a:off x="2627784" y="4403624"/>
              <a:ext cx="360040" cy="512171"/>
            </a:xfrm>
            <a:custGeom>
              <a:avLst/>
              <a:gdLst/>
              <a:ahLst/>
              <a:cxnLst/>
              <a:rect l="l" t="t" r="r" b="b"/>
              <a:pathLst>
                <a:path w="1449042" h="2061319">
                  <a:moveTo>
                    <a:pt x="890329" y="8109"/>
                  </a:moveTo>
                  <a:lnTo>
                    <a:pt x="875391" y="0"/>
                  </a:lnTo>
                  <a:lnTo>
                    <a:pt x="899553" y="0"/>
                  </a:lnTo>
                  <a:close/>
                  <a:moveTo>
                    <a:pt x="567074" y="15457"/>
                  </a:moveTo>
                  <a:cubicBezTo>
                    <a:pt x="559970" y="11620"/>
                    <a:pt x="554539" y="5980"/>
                    <a:pt x="549490" y="0"/>
                  </a:cubicBezTo>
                  <a:lnTo>
                    <a:pt x="591073" y="0"/>
                  </a:lnTo>
                  <a:lnTo>
                    <a:pt x="591073" y="779"/>
                  </a:lnTo>
                  <a:cubicBezTo>
                    <a:pt x="582272" y="4393"/>
                    <a:pt x="574352" y="9488"/>
                    <a:pt x="567074" y="15457"/>
                  </a:cubicBezTo>
                  <a:close/>
                  <a:moveTo>
                    <a:pt x="724521" y="2061319"/>
                  </a:moveTo>
                  <a:cubicBezTo>
                    <a:pt x="598174" y="2061319"/>
                    <a:pt x="495751" y="1958898"/>
                    <a:pt x="495751" y="1832553"/>
                  </a:cubicBezTo>
                  <a:cubicBezTo>
                    <a:pt x="495751" y="1757073"/>
                    <a:pt x="532306" y="1690130"/>
                    <a:pt x="591072" y="1651701"/>
                  </a:cubicBezTo>
                  <a:lnTo>
                    <a:pt x="591072" y="1552929"/>
                  </a:lnTo>
                  <a:lnTo>
                    <a:pt x="0" y="1552929"/>
                  </a:lnTo>
                  <a:lnTo>
                    <a:pt x="0" y="1076774"/>
                  </a:lnTo>
                  <a:cubicBezTo>
                    <a:pt x="41555" y="1100843"/>
                    <a:pt x="89880" y="1114460"/>
                    <a:pt x="141384" y="1114460"/>
                  </a:cubicBezTo>
                  <a:cubicBezTo>
                    <a:pt x="299317" y="1114460"/>
                    <a:pt x="427347" y="986432"/>
                    <a:pt x="427347" y="828502"/>
                  </a:cubicBezTo>
                  <a:cubicBezTo>
                    <a:pt x="427347" y="670572"/>
                    <a:pt x="299317" y="542545"/>
                    <a:pt x="141384" y="542545"/>
                  </a:cubicBezTo>
                  <a:cubicBezTo>
                    <a:pt x="89880" y="542545"/>
                    <a:pt x="41555" y="556161"/>
                    <a:pt x="0" y="580230"/>
                  </a:cubicBezTo>
                  <a:lnTo>
                    <a:pt x="0" y="104078"/>
                  </a:lnTo>
                  <a:lnTo>
                    <a:pt x="486636" y="104078"/>
                  </a:lnTo>
                  <a:cubicBezTo>
                    <a:pt x="460411" y="146283"/>
                    <a:pt x="445949" y="196174"/>
                    <a:pt x="445949" y="249443"/>
                  </a:cubicBezTo>
                  <a:cubicBezTo>
                    <a:pt x="445949" y="408501"/>
                    <a:pt x="574891" y="537443"/>
                    <a:pt x="733949" y="537443"/>
                  </a:cubicBezTo>
                  <a:cubicBezTo>
                    <a:pt x="893007" y="537443"/>
                    <a:pt x="1021949" y="408501"/>
                    <a:pt x="1021949" y="249443"/>
                  </a:cubicBezTo>
                  <a:cubicBezTo>
                    <a:pt x="1021949" y="196174"/>
                    <a:pt x="1007487" y="146283"/>
                    <a:pt x="981263" y="104078"/>
                  </a:cubicBezTo>
                  <a:lnTo>
                    <a:pt x="1449042" y="104078"/>
                  </a:lnTo>
                  <a:lnTo>
                    <a:pt x="1449042" y="575618"/>
                  </a:lnTo>
                  <a:cubicBezTo>
                    <a:pt x="1410135" y="554144"/>
                    <a:pt x="1365306" y="542545"/>
                    <a:pt x="1317768" y="542545"/>
                  </a:cubicBezTo>
                  <a:cubicBezTo>
                    <a:pt x="1159835" y="542545"/>
                    <a:pt x="1031805" y="670572"/>
                    <a:pt x="1031805" y="828502"/>
                  </a:cubicBezTo>
                  <a:cubicBezTo>
                    <a:pt x="1031805" y="986432"/>
                    <a:pt x="1159835" y="1114460"/>
                    <a:pt x="1317768" y="1114460"/>
                  </a:cubicBezTo>
                  <a:cubicBezTo>
                    <a:pt x="1365306" y="1114460"/>
                    <a:pt x="1410135" y="1102859"/>
                    <a:pt x="1449042" y="1081386"/>
                  </a:cubicBezTo>
                  <a:lnTo>
                    <a:pt x="1449042" y="1552929"/>
                  </a:lnTo>
                  <a:lnTo>
                    <a:pt x="857971" y="1552929"/>
                  </a:lnTo>
                  <a:lnTo>
                    <a:pt x="857971" y="1651701"/>
                  </a:lnTo>
                  <a:cubicBezTo>
                    <a:pt x="916736" y="1690130"/>
                    <a:pt x="953292" y="1757073"/>
                    <a:pt x="953292" y="1832553"/>
                  </a:cubicBezTo>
                  <a:cubicBezTo>
                    <a:pt x="953292" y="1958898"/>
                    <a:pt x="850868" y="2061319"/>
                    <a:pt x="724521" y="2061319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/>
            </a:p>
          </p:txBody>
        </p:sp>
        <p:sp>
          <p:nvSpPr>
            <p:cNvPr id="1886" name="Oval 21">
              <a:extLst>
                <a:ext uri="{FF2B5EF4-FFF2-40B4-BE49-F238E27FC236}">
                  <a16:creationId xmlns:a16="http://schemas.microsoft.com/office/drawing/2014/main" id="{259B5D9B-B84C-447E-BBC0-E2FF8CD667DD}"/>
                </a:ext>
              </a:extLst>
            </p:cNvPr>
            <p:cNvSpPr/>
            <p:nvPr/>
          </p:nvSpPr>
          <p:spPr>
            <a:xfrm rot="10800000">
              <a:off x="2627784" y="4011079"/>
              <a:ext cx="360040" cy="512171"/>
            </a:xfrm>
            <a:custGeom>
              <a:avLst/>
              <a:gdLst/>
              <a:ahLst/>
              <a:cxnLst/>
              <a:rect l="l" t="t" r="r" b="b"/>
              <a:pathLst>
                <a:path w="1449042" h="2061319">
                  <a:moveTo>
                    <a:pt x="890329" y="8109"/>
                  </a:moveTo>
                  <a:lnTo>
                    <a:pt x="875391" y="0"/>
                  </a:lnTo>
                  <a:lnTo>
                    <a:pt x="899553" y="0"/>
                  </a:lnTo>
                  <a:close/>
                  <a:moveTo>
                    <a:pt x="567074" y="15457"/>
                  </a:moveTo>
                  <a:cubicBezTo>
                    <a:pt x="559970" y="11620"/>
                    <a:pt x="554539" y="5980"/>
                    <a:pt x="549490" y="0"/>
                  </a:cubicBezTo>
                  <a:lnTo>
                    <a:pt x="591073" y="0"/>
                  </a:lnTo>
                  <a:lnTo>
                    <a:pt x="591073" y="779"/>
                  </a:lnTo>
                  <a:cubicBezTo>
                    <a:pt x="582272" y="4393"/>
                    <a:pt x="574352" y="9488"/>
                    <a:pt x="567074" y="15457"/>
                  </a:cubicBezTo>
                  <a:close/>
                  <a:moveTo>
                    <a:pt x="724521" y="2061319"/>
                  </a:moveTo>
                  <a:cubicBezTo>
                    <a:pt x="598174" y="2061319"/>
                    <a:pt x="495751" y="1958898"/>
                    <a:pt x="495751" y="1832553"/>
                  </a:cubicBezTo>
                  <a:cubicBezTo>
                    <a:pt x="495751" y="1757073"/>
                    <a:pt x="532306" y="1690130"/>
                    <a:pt x="591072" y="1651701"/>
                  </a:cubicBezTo>
                  <a:lnTo>
                    <a:pt x="591072" y="1552929"/>
                  </a:lnTo>
                  <a:lnTo>
                    <a:pt x="0" y="1552929"/>
                  </a:lnTo>
                  <a:lnTo>
                    <a:pt x="0" y="1076774"/>
                  </a:lnTo>
                  <a:cubicBezTo>
                    <a:pt x="41555" y="1100843"/>
                    <a:pt x="89880" y="1114460"/>
                    <a:pt x="141384" y="1114460"/>
                  </a:cubicBezTo>
                  <a:cubicBezTo>
                    <a:pt x="299317" y="1114460"/>
                    <a:pt x="427347" y="986432"/>
                    <a:pt x="427347" y="828502"/>
                  </a:cubicBezTo>
                  <a:cubicBezTo>
                    <a:pt x="427347" y="670572"/>
                    <a:pt x="299317" y="542545"/>
                    <a:pt x="141384" y="542545"/>
                  </a:cubicBezTo>
                  <a:cubicBezTo>
                    <a:pt x="89880" y="542545"/>
                    <a:pt x="41555" y="556161"/>
                    <a:pt x="0" y="580230"/>
                  </a:cubicBezTo>
                  <a:lnTo>
                    <a:pt x="0" y="104078"/>
                  </a:lnTo>
                  <a:lnTo>
                    <a:pt x="486636" y="104078"/>
                  </a:lnTo>
                  <a:cubicBezTo>
                    <a:pt x="460411" y="146283"/>
                    <a:pt x="445949" y="196174"/>
                    <a:pt x="445949" y="249443"/>
                  </a:cubicBezTo>
                  <a:cubicBezTo>
                    <a:pt x="445949" y="408501"/>
                    <a:pt x="574891" y="537443"/>
                    <a:pt x="733949" y="537443"/>
                  </a:cubicBezTo>
                  <a:cubicBezTo>
                    <a:pt x="893007" y="537443"/>
                    <a:pt x="1021949" y="408501"/>
                    <a:pt x="1021949" y="249443"/>
                  </a:cubicBezTo>
                  <a:cubicBezTo>
                    <a:pt x="1021949" y="196174"/>
                    <a:pt x="1007487" y="146283"/>
                    <a:pt x="981263" y="104078"/>
                  </a:cubicBezTo>
                  <a:lnTo>
                    <a:pt x="1449042" y="104078"/>
                  </a:lnTo>
                  <a:lnTo>
                    <a:pt x="1449042" y="575618"/>
                  </a:lnTo>
                  <a:cubicBezTo>
                    <a:pt x="1410135" y="554144"/>
                    <a:pt x="1365306" y="542545"/>
                    <a:pt x="1317768" y="542545"/>
                  </a:cubicBezTo>
                  <a:cubicBezTo>
                    <a:pt x="1159835" y="542545"/>
                    <a:pt x="1031805" y="670572"/>
                    <a:pt x="1031805" y="828502"/>
                  </a:cubicBezTo>
                  <a:cubicBezTo>
                    <a:pt x="1031805" y="986432"/>
                    <a:pt x="1159835" y="1114460"/>
                    <a:pt x="1317768" y="1114460"/>
                  </a:cubicBezTo>
                  <a:cubicBezTo>
                    <a:pt x="1365306" y="1114460"/>
                    <a:pt x="1410135" y="1102859"/>
                    <a:pt x="1449042" y="1081386"/>
                  </a:cubicBezTo>
                  <a:lnTo>
                    <a:pt x="1449042" y="1552929"/>
                  </a:lnTo>
                  <a:lnTo>
                    <a:pt x="857971" y="1552929"/>
                  </a:lnTo>
                  <a:lnTo>
                    <a:pt x="857971" y="1651701"/>
                  </a:lnTo>
                  <a:cubicBezTo>
                    <a:pt x="916736" y="1690130"/>
                    <a:pt x="953292" y="1757073"/>
                    <a:pt x="953292" y="1832553"/>
                  </a:cubicBezTo>
                  <a:cubicBezTo>
                    <a:pt x="953292" y="1958898"/>
                    <a:pt x="850868" y="2061319"/>
                    <a:pt x="724521" y="2061319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/>
            </a:p>
          </p:txBody>
        </p:sp>
        <p:sp>
          <p:nvSpPr>
            <p:cNvPr id="1887" name="Oval 21">
              <a:extLst>
                <a:ext uri="{FF2B5EF4-FFF2-40B4-BE49-F238E27FC236}">
                  <a16:creationId xmlns:a16="http://schemas.microsoft.com/office/drawing/2014/main" id="{B586C26E-CDB1-4F63-A52E-06334C1D201F}"/>
                </a:ext>
              </a:extLst>
            </p:cNvPr>
            <p:cNvSpPr/>
            <p:nvPr/>
          </p:nvSpPr>
          <p:spPr>
            <a:xfrm rot="10800000">
              <a:off x="2627784" y="3618534"/>
              <a:ext cx="360040" cy="512171"/>
            </a:xfrm>
            <a:custGeom>
              <a:avLst/>
              <a:gdLst/>
              <a:ahLst/>
              <a:cxnLst/>
              <a:rect l="l" t="t" r="r" b="b"/>
              <a:pathLst>
                <a:path w="1449042" h="2061319">
                  <a:moveTo>
                    <a:pt x="890329" y="8109"/>
                  </a:moveTo>
                  <a:lnTo>
                    <a:pt x="875391" y="0"/>
                  </a:lnTo>
                  <a:lnTo>
                    <a:pt x="899553" y="0"/>
                  </a:lnTo>
                  <a:close/>
                  <a:moveTo>
                    <a:pt x="567074" y="15457"/>
                  </a:moveTo>
                  <a:cubicBezTo>
                    <a:pt x="559970" y="11620"/>
                    <a:pt x="554539" y="5980"/>
                    <a:pt x="549490" y="0"/>
                  </a:cubicBezTo>
                  <a:lnTo>
                    <a:pt x="591073" y="0"/>
                  </a:lnTo>
                  <a:lnTo>
                    <a:pt x="591073" y="779"/>
                  </a:lnTo>
                  <a:cubicBezTo>
                    <a:pt x="582272" y="4393"/>
                    <a:pt x="574352" y="9488"/>
                    <a:pt x="567074" y="15457"/>
                  </a:cubicBezTo>
                  <a:close/>
                  <a:moveTo>
                    <a:pt x="724521" y="2061319"/>
                  </a:moveTo>
                  <a:cubicBezTo>
                    <a:pt x="598174" y="2061319"/>
                    <a:pt x="495751" y="1958898"/>
                    <a:pt x="495751" y="1832553"/>
                  </a:cubicBezTo>
                  <a:cubicBezTo>
                    <a:pt x="495751" y="1757073"/>
                    <a:pt x="532306" y="1690130"/>
                    <a:pt x="591072" y="1651701"/>
                  </a:cubicBezTo>
                  <a:lnTo>
                    <a:pt x="591072" y="1552929"/>
                  </a:lnTo>
                  <a:lnTo>
                    <a:pt x="0" y="1552929"/>
                  </a:lnTo>
                  <a:lnTo>
                    <a:pt x="0" y="1076774"/>
                  </a:lnTo>
                  <a:cubicBezTo>
                    <a:pt x="41555" y="1100843"/>
                    <a:pt x="89880" y="1114460"/>
                    <a:pt x="141384" y="1114460"/>
                  </a:cubicBezTo>
                  <a:cubicBezTo>
                    <a:pt x="299317" y="1114460"/>
                    <a:pt x="427347" y="986432"/>
                    <a:pt x="427347" y="828502"/>
                  </a:cubicBezTo>
                  <a:cubicBezTo>
                    <a:pt x="427347" y="670572"/>
                    <a:pt x="299317" y="542545"/>
                    <a:pt x="141384" y="542545"/>
                  </a:cubicBezTo>
                  <a:cubicBezTo>
                    <a:pt x="89880" y="542545"/>
                    <a:pt x="41555" y="556161"/>
                    <a:pt x="0" y="580230"/>
                  </a:cubicBezTo>
                  <a:lnTo>
                    <a:pt x="0" y="104078"/>
                  </a:lnTo>
                  <a:lnTo>
                    <a:pt x="486636" y="104078"/>
                  </a:lnTo>
                  <a:cubicBezTo>
                    <a:pt x="460411" y="146283"/>
                    <a:pt x="445949" y="196174"/>
                    <a:pt x="445949" y="249443"/>
                  </a:cubicBezTo>
                  <a:cubicBezTo>
                    <a:pt x="445949" y="408501"/>
                    <a:pt x="574891" y="537443"/>
                    <a:pt x="733949" y="537443"/>
                  </a:cubicBezTo>
                  <a:cubicBezTo>
                    <a:pt x="893007" y="537443"/>
                    <a:pt x="1021949" y="408501"/>
                    <a:pt x="1021949" y="249443"/>
                  </a:cubicBezTo>
                  <a:cubicBezTo>
                    <a:pt x="1021949" y="196174"/>
                    <a:pt x="1007487" y="146283"/>
                    <a:pt x="981263" y="104078"/>
                  </a:cubicBezTo>
                  <a:lnTo>
                    <a:pt x="1449042" y="104078"/>
                  </a:lnTo>
                  <a:lnTo>
                    <a:pt x="1449042" y="575618"/>
                  </a:lnTo>
                  <a:cubicBezTo>
                    <a:pt x="1410135" y="554144"/>
                    <a:pt x="1365306" y="542545"/>
                    <a:pt x="1317768" y="542545"/>
                  </a:cubicBezTo>
                  <a:cubicBezTo>
                    <a:pt x="1159835" y="542545"/>
                    <a:pt x="1031805" y="670572"/>
                    <a:pt x="1031805" y="828502"/>
                  </a:cubicBezTo>
                  <a:cubicBezTo>
                    <a:pt x="1031805" y="986432"/>
                    <a:pt x="1159835" y="1114460"/>
                    <a:pt x="1317768" y="1114460"/>
                  </a:cubicBezTo>
                  <a:cubicBezTo>
                    <a:pt x="1365306" y="1114460"/>
                    <a:pt x="1410135" y="1102859"/>
                    <a:pt x="1449042" y="1081386"/>
                  </a:cubicBezTo>
                  <a:lnTo>
                    <a:pt x="1449042" y="1552929"/>
                  </a:lnTo>
                  <a:lnTo>
                    <a:pt x="857971" y="1552929"/>
                  </a:lnTo>
                  <a:lnTo>
                    <a:pt x="857971" y="1651701"/>
                  </a:lnTo>
                  <a:cubicBezTo>
                    <a:pt x="916736" y="1690130"/>
                    <a:pt x="953292" y="1757073"/>
                    <a:pt x="953292" y="1832553"/>
                  </a:cubicBezTo>
                  <a:cubicBezTo>
                    <a:pt x="953292" y="1958898"/>
                    <a:pt x="850868" y="2061319"/>
                    <a:pt x="724521" y="2061319"/>
                  </a:cubicBezTo>
                  <a:close/>
                </a:path>
              </a:pathLst>
            </a:custGeom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/>
            </a:p>
          </p:txBody>
        </p:sp>
        <p:sp>
          <p:nvSpPr>
            <p:cNvPr id="1888" name="Oval 21">
              <a:extLst>
                <a:ext uri="{FF2B5EF4-FFF2-40B4-BE49-F238E27FC236}">
                  <a16:creationId xmlns:a16="http://schemas.microsoft.com/office/drawing/2014/main" id="{F71E78DC-02D4-4BE6-8166-CB3E47A4A61B}"/>
                </a:ext>
              </a:extLst>
            </p:cNvPr>
            <p:cNvSpPr/>
            <p:nvPr/>
          </p:nvSpPr>
          <p:spPr>
            <a:xfrm rot="10800000">
              <a:off x="2627784" y="3225989"/>
              <a:ext cx="360040" cy="512171"/>
            </a:xfrm>
            <a:custGeom>
              <a:avLst/>
              <a:gdLst/>
              <a:ahLst/>
              <a:cxnLst/>
              <a:rect l="l" t="t" r="r" b="b"/>
              <a:pathLst>
                <a:path w="1449042" h="2061319">
                  <a:moveTo>
                    <a:pt x="890329" y="8109"/>
                  </a:moveTo>
                  <a:lnTo>
                    <a:pt x="875391" y="0"/>
                  </a:lnTo>
                  <a:lnTo>
                    <a:pt x="899553" y="0"/>
                  </a:lnTo>
                  <a:close/>
                  <a:moveTo>
                    <a:pt x="567074" y="15457"/>
                  </a:moveTo>
                  <a:cubicBezTo>
                    <a:pt x="559970" y="11620"/>
                    <a:pt x="554539" y="5980"/>
                    <a:pt x="549490" y="0"/>
                  </a:cubicBezTo>
                  <a:lnTo>
                    <a:pt x="591073" y="0"/>
                  </a:lnTo>
                  <a:lnTo>
                    <a:pt x="591073" y="779"/>
                  </a:lnTo>
                  <a:cubicBezTo>
                    <a:pt x="582272" y="4393"/>
                    <a:pt x="574352" y="9488"/>
                    <a:pt x="567074" y="15457"/>
                  </a:cubicBezTo>
                  <a:close/>
                  <a:moveTo>
                    <a:pt x="724521" y="2061319"/>
                  </a:moveTo>
                  <a:cubicBezTo>
                    <a:pt x="598174" y="2061319"/>
                    <a:pt x="495751" y="1958898"/>
                    <a:pt x="495751" y="1832553"/>
                  </a:cubicBezTo>
                  <a:cubicBezTo>
                    <a:pt x="495751" y="1757073"/>
                    <a:pt x="532306" y="1690130"/>
                    <a:pt x="591072" y="1651701"/>
                  </a:cubicBezTo>
                  <a:lnTo>
                    <a:pt x="591072" y="1552929"/>
                  </a:lnTo>
                  <a:lnTo>
                    <a:pt x="0" y="1552929"/>
                  </a:lnTo>
                  <a:lnTo>
                    <a:pt x="0" y="1076774"/>
                  </a:lnTo>
                  <a:cubicBezTo>
                    <a:pt x="41555" y="1100843"/>
                    <a:pt x="89880" y="1114460"/>
                    <a:pt x="141384" y="1114460"/>
                  </a:cubicBezTo>
                  <a:cubicBezTo>
                    <a:pt x="299317" y="1114460"/>
                    <a:pt x="427347" y="986432"/>
                    <a:pt x="427347" y="828502"/>
                  </a:cubicBezTo>
                  <a:cubicBezTo>
                    <a:pt x="427347" y="670572"/>
                    <a:pt x="299317" y="542545"/>
                    <a:pt x="141384" y="542545"/>
                  </a:cubicBezTo>
                  <a:cubicBezTo>
                    <a:pt x="89880" y="542545"/>
                    <a:pt x="41555" y="556161"/>
                    <a:pt x="0" y="580230"/>
                  </a:cubicBezTo>
                  <a:lnTo>
                    <a:pt x="0" y="104078"/>
                  </a:lnTo>
                  <a:lnTo>
                    <a:pt x="486636" y="104078"/>
                  </a:lnTo>
                  <a:cubicBezTo>
                    <a:pt x="460411" y="146283"/>
                    <a:pt x="445949" y="196174"/>
                    <a:pt x="445949" y="249443"/>
                  </a:cubicBezTo>
                  <a:cubicBezTo>
                    <a:pt x="445949" y="408501"/>
                    <a:pt x="574891" y="537443"/>
                    <a:pt x="733949" y="537443"/>
                  </a:cubicBezTo>
                  <a:cubicBezTo>
                    <a:pt x="893007" y="537443"/>
                    <a:pt x="1021949" y="408501"/>
                    <a:pt x="1021949" y="249443"/>
                  </a:cubicBezTo>
                  <a:cubicBezTo>
                    <a:pt x="1021949" y="196174"/>
                    <a:pt x="1007487" y="146283"/>
                    <a:pt x="981263" y="104078"/>
                  </a:cubicBezTo>
                  <a:lnTo>
                    <a:pt x="1449042" y="104078"/>
                  </a:lnTo>
                  <a:lnTo>
                    <a:pt x="1449042" y="575618"/>
                  </a:lnTo>
                  <a:cubicBezTo>
                    <a:pt x="1410135" y="554144"/>
                    <a:pt x="1365306" y="542545"/>
                    <a:pt x="1317768" y="542545"/>
                  </a:cubicBezTo>
                  <a:cubicBezTo>
                    <a:pt x="1159835" y="542545"/>
                    <a:pt x="1031805" y="670572"/>
                    <a:pt x="1031805" y="828502"/>
                  </a:cubicBezTo>
                  <a:cubicBezTo>
                    <a:pt x="1031805" y="986432"/>
                    <a:pt x="1159835" y="1114460"/>
                    <a:pt x="1317768" y="1114460"/>
                  </a:cubicBezTo>
                  <a:cubicBezTo>
                    <a:pt x="1365306" y="1114460"/>
                    <a:pt x="1410135" y="1102859"/>
                    <a:pt x="1449042" y="1081386"/>
                  </a:cubicBezTo>
                  <a:lnTo>
                    <a:pt x="1449042" y="1552929"/>
                  </a:lnTo>
                  <a:lnTo>
                    <a:pt x="857971" y="1552929"/>
                  </a:lnTo>
                  <a:lnTo>
                    <a:pt x="857971" y="1651701"/>
                  </a:lnTo>
                  <a:cubicBezTo>
                    <a:pt x="916736" y="1690130"/>
                    <a:pt x="953292" y="1757073"/>
                    <a:pt x="953292" y="1832553"/>
                  </a:cubicBezTo>
                  <a:cubicBezTo>
                    <a:pt x="953292" y="1958898"/>
                    <a:pt x="850868" y="2061319"/>
                    <a:pt x="724521" y="2061319"/>
                  </a:cubicBezTo>
                  <a:close/>
                </a:path>
              </a:pathLst>
            </a:custGeom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/>
            </a:p>
          </p:txBody>
        </p:sp>
        <p:sp>
          <p:nvSpPr>
            <p:cNvPr id="1889" name="Oval 21">
              <a:extLst>
                <a:ext uri="{FF2B5EF4-FFF2-40B4-BE49-F238E27FC236}">
                  <a16:creationId xmlns:a16="http://schemas.microsoft.com/office/drawing/2014/main" id="{0E4956E1-D497-4864-9EE1-96F3CFCA3B28}"/>
                </a:ext>
              </a:extLst>
            </p:cNvPr>
            <p:cNvSpPr/>
            <p:nvPr/>
          </p:nvSpPr>
          <p:spPr>
            <a:xfrm rot="10800000">
              <a:off x="2627784" y="2833444"/>
              <a:ext cx="360040" cy="512171"/>
            </a:xfrm>
            <a:custGeom>
              <a:avLst/>
              <a:gdLst/>
              <a:ahLst/>
              <a:cxnLst/>
              <a:rect l="l" t="t" r="r" b="b"/>
              <a:pathLst>
                <a:path w="1449042" h="2061319">
                  <a:moveTo>
                    <a:pt x="890329" y="8109"/>
                  </a:moveTo>
                  <a:lnTo>
                    <a:pt x="875391" y="0"/>
                  </a:lnTo>
                  <a:lnTo>
                    <a:pt x="899553" y="0"/>
                  </a:lnTo>
                  <a:close/>
                  <a:moveTo>
                    <a:pt x="567074" y="15457"/>
                  </a:moveTo>
                  <a:cubicBezTo>
                    <a:pt x="559970" y="11620"/>
                    <a:pt x="554539" y="5980"/>
                    <a:pt x="549490" y="0"/>
                  </a:cubicBezTo>
                  <a:lnTo>
                    <a:pt x="591073" y="0"/>
                  </a:lnTo>
                  <a:lnTo>
                    <a:pt x="591073" y="779"/>
                  </a:lnTo>
                  <a:cubicBezTo>
                    <a:pt x="582272" y="4393"/>
                    <a:pt x="574352" y="9488"/>
                    <a:pt x="567074" y="15457"/>
                  </a:cubicBezTo>
                  <a:close/>
                  <a:moveTo>
                    <a:pt x="724521" y="2061319"/>
                  </a:moveTo>
                  <a:cubicBezTo>
                    <a:pt x="598174" y="2061319"/>
                    <a:pt x="495751" y="1958898"/>
                    <a:pt x="495751" y="1832553"/>
                  </a:cubicBezTo>
                  <a:cubicBezTo>
                    <a:pt x="495751" y="1757073"/>
                    <a:pt x="532306" y="1690130"/>
                    <a:pt x="591072" y="1651701"/>
                  </a:cubicBezTo>
                  <a:lnTo>
                    <a:pt x="591072" y="1552929"/>
                  </a:lnTo>
                  <a:lnTo>
                    <a:pt x="0" y="1552929"/>
                  </a:lnTo>
                  <a:lnTo>
                    <a:pt x="0" y="1076774"/>
                  </a:lnTo>
                  <a:cubicBezTo>
                    <a:pt x="41555" y="1100843"/>
                    <a:pt x="89880" y="1114460"/>
                    <a:pt x="141384" y="1114460"/>
                  </a:cubicBezTo>
                  <a:cubicBezTo>
                    <a:pt x="299317" y="1114460"/>
                    <a:pt x="427347" y="986432"/>
                    <a:pt x="427347" y="828502"/>
                  </a:cubicBezTo>
                  <a:cubicBezTo>
                    <a:pt x="427347" y="670572"/>
                    <a:pt x="299317" y="542545"/>
                    <a:pt x="141384" y="542545"/>
                  </a:cubicBezTo>
                  <a:cubicBezTo>
                    <a:pt x="89880" y="542545"/>
                    <a:pt x="41555" y="556161"/>
                    <a:pt x="0" y="580230"/>
                  </a:cubicBezTo>
                  <a:lnTo>
                    <a:pt x="0" y="104078"/>
                  </a:lnTo>
                  <a:lnTo>
                    <a:pt x="486636" y="104078"/>
                  </a:lnTo>
                  <a:cubicBezTo>
                    <a:pt x="460411" y="146283"/>
                    <a:pt x="445949" y="196174"/>
                    <a:pt x="445949" y="249443"/>
                  </a:cubicBezTo>
                  <a:cubicBezTo>
                    <a:pt x="445949" y="408501"/>
                    <a:pt x="574891" y="537443"/>
                    <a:pt x="733949" y="537443"/>
                  </a:cubicBezTo>
                  <a:cubicBezTo>
                    <a:pt x="893007" y="537443"/>
                    <a:pt x="1021949" y="408501"/>
                    <a:pt x="1021949" y="249443"/>
                  </a:cubicBezTo>
                  <a:cubicBezTo>
                    <a:pt x="1021949" y="196174"/>
                    <a:pt x="1007487" y="146283"/>
                    <a:pt x="981263" y="104078"/>
                  </a:cubicBezTo>
                  <a:lnTo>
                    <a:pt x="1449042" y="104078"/>
                  </a:lnTo>
                  <a:lnTo>
                    <a:pt x="1449042" y="575618"/>
                  </a:lnTo>
                  <a:cubicBezTo>
                    <a:pt x="1410135" y="554144"/>
                    <a:pt x="1365306" y="542545"/>
                    <a:pt x="1317768" y="542545"/>
                  </a:cubicBezTo>
                  <a:cubicBezTo>
                    <a:pt x="1159835" y="542545"/>
                    <a:pt x="1031805" y="670572"/>
                    <a:pt x="1031805" y="828502"/>
                  </a:cubicBezTo>
                  <a:cubicBezTo>
                    <a:pt x="1031805" y="986432"/>
                    <a:pt x="1159835" y="1114460"/>
                    <a:pt x="1317768" y="1114460"/>
                  </a:cubicBezTo>
                  <a:cubicBezTo>
                    <a:pt x="1365306" y="1114460"/>
                    <a:pt x="1410135" y="1102859"/>
                    <a:pt x="1449042" y="1081386"/>
                  </a:cubicBezTo>
                  <a:lnTo>
                    <a:pt x="1449042" y="1552929"/>
                  </a:lnTo>
                  <a:lnTo>
                    <a:pt x="857971" y="1552929"/>
                  </a:lnTo>
                  <a:lnTo>
                    <a:pt x="857971" y="1651701"/>
                  </a:lnTo>
                  <a:cubicBezTo>
                    <a:pt x="916736" y="1690130"/>
                    <a:pt x="953292" y="1757073"/>
                    <a:pt x="953292" y="1832553"/>
                  </a:cubicBezTo>
                  <a:cubicBezTo>
                    <a:pt x="953292" y="1958898"/>
                    <a:pt x="850868" y="2061319"/>
                    <a:pt x="724521" y="2061319"/>
                  </a:cubicBezTo>
                  <a:close/>
                </a:path>
              </a:pathLst>
            </a:custGeom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/>
            </a:p>
          </p:txBody>
        </p:sp>
        <p:sp>
          <p:nvSpPr>
            <p:cNvPr id="1890" name="Oval 21">
              <a:extLst>
                <a:ext uri="{FF2B5EF4-FFF2-40B4-BE49-F238E27FC236}">
                  <a16:creationId xmlns:a16="http://schemas.microsoft.com/office/drawing/2014/main" id="{9A703830-7977-455C-9D65-279C4B67024E}"/>
                </a:ext>
              </a:extLst>
            </p:cNvPr>
            <p:cNvSpPr/>
            <p:nvPr/>
          </p:nvSpPr>
          <p:spPr>
            <a:xfrm rot="10800000">
              <a:off x="2627784" y="2440899"/>
              <a:ext cx="360040" cy="512171"/>
            </a:xfrm>
            <a:custGeom>
              <a:avLst/>
              <a:gdLst/>
              <a:ahLst/>
              <a:cxnLst/>
              <a:rect l="l" t="t" r="r" b="b"/>
              <a:pathLst>
                <a:path w="1449042" h="2061319">
                  <a:moveTo>
                    <a:pt x="890329" y="8109"/>
                  </a:moveTo>
                  <a:lnTo>
                    <a:pt x="875391" y="0"/>
                  </a:lnTo>
                  <a:lnTo>
                    <a:pt x="899553" y="0"/>
                  </a:lnTo>
                  <a:close/>
                  <a:moveTo>
                    <a:pt x="567074" y="15457"/>
                  </a:moveTo>
                  <a:cubicBezTo>
                    <a:pt x="559970" y="11620"/>
                    <a:pt x="554539" y="5980"/>
                    <a:pt x="549490" y="0"/>
                  </a:cubicBezTo>
                  <a:lnTo>
                    <a:pt x="591073" y="0"/>
                  </a:lnTo>
                  <a:lnTo>
                    <a:pt x="591073" y="779"/>
                  </a:lnTo>
                  <a:cubicBezTo>
                    <a:pt x="582272" y="4393"/>
                    <a:pt x="574352" y="9488"/>
                    <a:pt x="567074" y="15457"/>
                  </a:cubicBezTo>
                  <a:close/>
                  <a:moveTo>
                    <a:pt x="724521" y="2061319"/>
                  </a:moveTo>
                  <a:cubicBezTo>
                    <a:pt x="598174" y="2061319"/>
                    <a:pt x="495751" y="1958898"/>
                    <a:pt x="495751" y="1832553"/>
                  </a:cubicBezTo>
                  <a:cubicBezTo>
                    <a:pt x="495751" y="1757073"/>
                    <a:pt x="532306" y="1690130"/>
                    <a:pt x="591072" y="1651701"/>
                  </a:cubicBezTo>
                  <a:lnTo>
                    <a:pt x="591072" y="1552929"/>
                  </a:lnTo>
                  <a:lnTo>
                    <a:pt x="0" y="1552929"/>
                  </a:lnTo>
                  <a:lnTo>
                    <a:pt x="0" y="1076774"/>
                  </a:lnTo>
                  <a:cubicBezTo>
                    <a:pt x="41555" y="1100843"/>
                    <a:pt x="89880" y="1114460"/>
                    <a:pt x="141384" y="1114460"/>
                  </a:cubicBezTo>
                  <a:cubicBezTo>
                    <a:pt x="299317" y="1114460"/>
                    <a:pt x="427347" y="986432"/>
                    <a:pt x="427347" y="828502"/>
                  </a:cubicBezTo>
                  <a:cubicBezTo>
                    <a:pt x="427347" y="670572"/>
                    <a:pt x="299317" y="542545"/>
                    <a:pt x="141384" y="542545"/>
                  </a:cubicBezTo>
                  <a:cubicBezTo>
                    <a:pt x="89880" y="542545"/>
                    <a:pt x="41555" y="556161"/>
                    <a:pt x="0" y="580230"/>
                  </a:cubicBezTo>
                  <a:lnTo>
                    <a:pt x="0" y="104078"/>
                  </a:lnTo>
                  <a:lnTo>
                    <a:pt x="486636" y="104078"/>
                  </a:lnTo>
                  <a:cubicBezTo>
                    <a:pt x="460411" y="146283"/>
                    <a:pt x="445949" y="196174"/>
                    <a:pt x="445949" y="249443"/>
                  </a:cubicBezTo>
                  <a:cubicBezTo>
                    <a:pt x="445949" y="408501"/>
                    <a:pt x="574891" y="537443"/>
                    <a:pt x="733949" y="537443"/>
                  </a:cubicBezTo>
                  <a:cubicBezTo>
                    <a:pt x="893007" y="537443"/>
                    <a:pt x="1021949" y="408501"/>
                    <a:pt x="1021949" y="249443"/>
                  </a:cubicBezTo>
                  <a:cubicBezTo>
                    <a:pt x="1021949" y="196174"/>
                    <a:pt x="1007487" y="146283"/>
                    <a:pt x="981263" y="104078"/>
                  </a:cubicBezTo>
                  <a:lnTo>
                    <a:pt x="1449042" y="104078"/>
                  </a:lnTo>
                  <a:lnTo>
                    <a:pt x="1449042" y="575618"/>
                  </a:lnTo>
                  <a:cubicBezTo>
                    <a:pt x="1410135" y="554144"/>
                    <a:pt x="1365306" y="542545"/>
                    <a:pt x="1317768" y="542545"/>
                  </a:cubicBezTo>
                  <a:cubicBezTo>
                    <a:pt x="1159835" y="542545"/>
                    <a:pt x="1031805" y="670572"/>
                    <a:pt x="1031805" y="828502"/>
                  </a:cubicBezTo>
                  <a:cubicBezTo>
                    <a:pt x="1031805" y="986432"/>
                    <a:pt x="1159835" y="1114460"/>
                    <a:pt x="1317768" y="1114460"/>
                  </a:cubicBezTo>
                  <a:cubicBezTo>
                    <a:pt x="1365306" y="1114460"/>
                    <a:pt x="1410135" y="1102859"/>
                    <a:pt x="1449042" y="1081386"/>
                  </a:cubicBezTo>
                  <a:lnTo>
                    <a:pt x="1449042" y="1552929"/>
                  </a:lnTo>
                  <a:lnTo>
                    <a:pt x="857971" y="1552929"/>
                  </a:lnTo>
                  <a:lnTo>
                    <a:pt x="857971" y="1651701"/>
                  </a:lnTo>
                  <a:cubicBezTo>
                    <a:pt x="916736" y="1690130"/>
                    <a:pt x="953292" y="1757073"/>
                    <a:pt x="953292" y="1832553"/>
                  </a:cubicBezTo>
                  <a:cubicBezTo>
                    <a:pt x="953292" y="1958898"/>
                    <a:pt x="850868" y="2061319"/>
                    <a:pt x="724521" y="2061319"/>
                  </a:cubicBezTo>
                  <a:close/>
                </a:path>
              </a:pathLst>
            </a:custGeom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/>
            </a:p>
          </p:txBody>
        </p:sp>
        <p:sp>
          <p:nvSpPr>
            <p:cNvPr id="1891" name="Oval 21">
              <a:extLst>
                <a:ext uri="{FF2B5EF4-FFF2-40B4-BE49-F238E27FC236}">
                  <a16:creationId xmlns:a16="http://schemas.microsoft.com/office/drawing/2014/main" id="{7CAB4F72-797C-4101-8E31-697AD72609A6}"/>
                </a:ext>
              </a:extLst>
            </p:cNvPr>
            <p:cNvSpPr/>
            <p:nvPr/>
          </p:nvSpPr>
          <p:spPr>
            <a:xfrm rot="10800000">
              <a:off x="2627784" y="2048354"/>
              <a:ext cx="360040" cy="512171"/>
            </a:xfrm>
            <a:custGeom>
              <a:avLst/>
              <a:gdLst/>
              <a:ahLst/>
              <a:cxnLst/>
              <a:rect l="l" t="t" r="r" b="b"/>
              <a:pathLst>
                <a:path w="1449042" h="2061319">
                  <a:moveTo>
                    <a:pt x="890329" y="8109"/>
                  </a:moveTo>
                  <a:lnTo>
                    <a:pt x="875391" y="0"/>
                  </a:lnTo>
                  <a:lnTo>
                    <a:pt x="899553" y="0"/>
                  </a:lnTo>
                  <a:close/>
                  <a:moveTo>
                    <a:pt x="567074" y="15457"/>
                  </a:moveTo>
                  <a:cubicBezTo>
                    <a:pt x="559970" y="11620"/>
                    <a:pt x="554539" y="5980"/>
                    <a:pt x="549490" y="0"/>
                  </a:cubicBezTo>
                  <a:lnTo>
                    <a:pt x="591073" y="0"/>
                  </a:lnTo>
                  <a:lnTo>
                    <a:pt x="591073" y="779"/>
                  </a:lnTo>
                  <a:cubicBezTo>
                    <a:pt x="582272" y="4393"/>
                    <a:pt x="574352" y="9488"/>
                    <a:pt x="567074" y="15457"/>
                  </a:cubicBezTo>
                  <a:close/>
                  <a:moveTo>
                    <a:pt x="724521" y="2061319"/>
                  </a:moveTo>
                  <a:cubicBezTo>
                    <a:pt x="598174" y="2061319"/>
                    <a:pt x="495751" y="1958898"/>
                    <a:pt x="495751" y="1832553"/>
                  </a:cubicBezTo>
                  <a:cubicBezTo>
                    <a:pt x="495751" y="1757073"/>
                    <a:pt x="532306" y="1690130"/>
                    <a:pt x="591072" y="1651701"/>
                  </a:cubicBezTo>
                  <a:lnTo>
                    <a:pt x="591072" y="1552929"/>
                  </a:lnTo>
                  <a:lnTo>
                    <a:pt x="0" y="1552929"/>
                  </a:lnTo>
                  <a:lnTo>
                    <a:pt x="0" y="1076774"/>
                  </a:lnTo>
                  <a:cubicBezTo>
                    <a:pt x="41555" y="1100843"/>
                    <a:pt x="89880" y="1114460"/>
                    <a:pt x="141384" y="1114460"/>
                  </a:cubicBezTo>
                  <a:cubicBezTo>
                    <a:pt x="299317" y="1114460"/>
                    <a:pt x="427347" y="986432"/>
                    <a:pt x="427347" y="828502"/>
                  </a:cubicBezTo>
                  <a:cubicBezTo>
                    <a:pt x="427347" y="670572"/>
                    <a:pt x="299317" y="542545"/>
                    <a:pt x="141384" y="542545"/>
                  </a:cubicBezTo>
                  <a:cubicBezTo>
                    <a:pt x="89880" y="542545"/>
                    <a:pt x="41555" y="556161"/>
                    <a:pt x="0" y="580230"/>
                  </a:cubicBezTo>
                  <a:lnTo>
                    <a:pt x="0" y="104078"/>
                  </a:lnTo>
                  <a:lnTo>
                    <a:pt x="486636" y="104078"/>
                  </a:lnTo>
                  <a:cubicBezTo>
                    <a:pt x="460411" y="146283"/>
                    <a:pt x="445949" y="196174"/>
                    <a:pt x="445949" y="249443"/>
                  </a:cubicBezTo>
                  <a:cubicBezTo>
                    <a:pt x="445949" y="408501"/>
                    <a:pt x="574891" y="537443"/>
                    <a:pt x="733949" y="537443"/>
                  </a:cubicBezTo>
                  <a:cubicBezTo>
                    <a:pt x="893007" y="537443"/>
                    <a:pt x="1021949" y="408501"/>
                    <a:pt x="1021949" y="249443"/>
                  </a:cubicBezTo>
                  <a:cubicBezTo>
                    <a:pt x="1021949" y="196174"/>
                    <a:pt x="1007487" y="146283"/>
                    <a:pt x="981263" y="104078"/>
                  </a:cubicBezTo>
                  <a:lnTo>
                    <a:pt x="1449042" y="104078"/>
                  </a:lnTo>
                  <a:lnTo>
                    <a:pt x="1449042" y="575618"/>
                  </a:lnTo>
                  <a:cubicBezTo>
                    <a:pt x="1410135" y="554144"/>
                    <a:pt x="1365306" y="542545"/>
                    <a:pt x="1317768" y="542545"/>
                  </a:cubicBezTo>
                  <a:cubicBezTo>
                    <a:pt x="1159835" y="542545"/>
                    <a:pt x="1031805" y="670572"/>
                    <a:pt x="1031805" y="828502"/>
                  </a:cubicBezTo>
                  <a:cubicBezTo>
                    <a:pt x="1031805" y="986432"/>
                    <a:pt x="1159835" y="1114460"/>
                    <a:pt x="1317768" y="1114460"/>
                  </a:cubicBezTo>
                  <a:cubicBezTo>
                    <a:pt x="1365306" y="1114460"/>
                    <a:pt x="1410135" y="1102859"/>
                    <a:pt x="1449042" y="1081386"/>
                  </a:cubicBezTo>
                  <a:lnTo>
                    <a:pt x="1449042" y="1552929"/>
                  </a:lnTo>
                  <a:lnTo>
                    <a:pt x="857971" y="1552929"/>
                  </a:lnTo>
                  <a:lnTo>
                    <a:pt x="857971" y="1651701"/>
                  </a:lnTo>
                  <a:cubicBezTo>
                    <a:pt x="916736" y="1690130"/>
                    <a:pt x="953292" y="1757073"/>
                    <a:pt x="953292" y="1832553"/>
                  </a:cubicBezTo>
                  <a:cubicBezTo>
                    <a:pt x="953292" y="1958898"/>
                    <a:pt x="850868" y="2061319"/>
                    <a:pt x="724521" y="2061319"/>
                  </a:cubicBezTo>
                  <a:close/>
                </a:path>
              </a:pathLst>
            </a:custGeom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/>
            </a:p>
          </p:txBody>
        </p:sp>
        <p:sp>
          <p:nvSpPr>
            <p:cNvPr id="1892" name="Oval 21">
              <a:extLst>
                <a:ext uri="{FF2B5EF4-FFF2-40B4-BE49-F238E27FC236}">
                  <a16:creationId xmlns:a16="http://schemas.microsoft.com/office/drawing/2014/main" id="{0333DF55-24B8-465D-B8CE-818513615D23}"/>
                </a:ext>
              </a:extLst>
            </p:cNvPr>
            <p:cNvSpPr/>
            <p:nvPr/>
          </p:nvSpPr>
          <p:spPr>
            <a:xfrm rot="10800000">
              <a:off x="2627784" y="1655809"/>
              <a:ext cx="360040" cy="512171"/>
            </a:xfrm>
            <a:custGeom>
              <a:avLst/>
              <a:gdLst/>
              <a:ahLst/>
              <a:cxnLst/>
              <a:rect l="l" t="t" r="r" b="b"/>
              <a:pathLst>
                <a:path w="1449042" h="2061319">
                  <a:moveTo>
                    <a:pt x="890329" y="8109"/>
                  </a:moveTo>
                  <a:lnTo>
                    <a:pt x="875391" y="0"/>
                  </a:lnTo>
                  <a:lnTo>
                    <a:pt x="899553" y="0"/>
                  </a:lnTo>
                  <a:close/>
                  <a:moveTo>
                    <a:pt x="567074" y="15457"/>
                  </a:moveTo>
                  <a:cubicBezTo>
                    <a:pt x="559970" y="11620"/>
                    <a:pt x="554539" y="5980"/>
                    <a:pt x="549490" y="0"/>
                  </a:cubicBezTo>
                  <a:lnTo>
                    <a:pt x="591073" y="0"/>
                  </a:lnTo>
                  <a:lnTo>
                    <a:pt x="591073" y="779"/>
                  </a:lnTo>
                  <a:cubicBezTo>
                    <a:pt x="582272" y="4393"/>
                    <a:pt x="574352" y="9488"/>
                    <a:pt x="567074" y="15457"/>
                  </a:cubicBezTo>
                  <a:close/>
                  <a:moveTo>
                    <a:pt x="724521" y="2061319"/>
                  </a:moveTo>
                  <a:cubicBezTo>
                    <a:pt x="598174" y="2061319"/>
                    <a:pt x="495751" y="1958898"/>
                    <a:pt x="495751" y="1832553"/>
                  </a:cubicBezTo>
                  <a:cubicBezTo>
                    <a:pt x="495751" y="1757073"/>
                    <a:pt x="532306" y="1690130"/>
                    <a:pt x="591072" y="1651701"/>
                  </a:cubicBezTo>
                  <a:lnTo>
                    <a:pt x="591072" y="1552929"/>
                  </a:lnTo>
                  <a:lnTo>
                    <a:pt x="0" y="1552929"/>
                  </a:lnTo>
                  <a:lnTo>
                    <a:pt x="0" y="1076774"/>
                  </a:lnTo>
                  <a:cubicBezTo>
                    <a:pt x="41555" y="1100843"/>
                    <a:pt x="89880" y="1114460"/>
                    <a:pt x="141384" y="1114460"/>
                  </a:cubicBezTo>
                  <a:cubicBezTo>
                    <a:pt x="299317" y="1114460"/>
                    <a:pt x="427347" y="986432"/>
                    <a:pt x="427347" y="828502"/>
                  </a:cubicBezTo>
                  <a:cubicBezTo>
                    <a:pt x="427347" y="670572"/>
                    <a:pt x="299317" y="542545"/>
                    <a:pt x="141384" y="542545"/>
                  </a:cubicBezTo>
                  <a:cubicBezTo>
                    <a:pt x="89880" y="542545"/>
                    <a:pt x="41555" y="556161"/>
                    <a:pt x="0" y="580230"/>
                  </a:cubicBezTo>
                  <a:lnTo>
                    <a:pt x="0" y="104078"/>
                  </a:lnTo>
                  <a:lnTo>
                    <a:pt x="486636" y="104078"/>
                  </a:lnTo>
                  <a:cubicBezTo>
                    <a:pt x="460411" y="146283"/>
                    <a:pt x="445949" y="196174"/>
                    <a:pt x="445949" y="249443"/>
                  </a:cubicBezTo>
                  <a:cubicBezTo>
                    <a:pt x="445949" y="408501"/>
                    <a:pt x="574891" y="537443"/>
                    <a:pt x="733949" y="537443"/>
                  </a:cubicBezTo>
                  <a:cubicBezTo>
                    <a:pt x="893007" y="537443"/>
                    <a:pt x="1021949" y="408501"/>
                    <a:pt x="1021949" y="249443"/>
                  </a:cubicBezTo>
                  <a:cubicBezTo>
                    <a:pt x="1021949" y="196174"/>
                    <a:pt x="1007487" y="146283"/>
                    <a:pt x="981263" y="104078"/>
                  </a:cubicBezTo>
                  <a:lnTo>
                    <a:pt x="1449042" y="104078"/>
                  </a:lnTo>
                  <a:lnTo>
                    <a:pt x="1449042" y="575618"/>
                  </a:lnTo>
                  <a:cubicBezTo>
                    <a:pt x="1410135" y="554144"/>
                    <a:pt x="1365306" y="542545"/>
                    <a:pt x="1317768" y="542545"/>
                  </a:cubicBezTo>
                  <a:cubicBezTo>
                    <a:pt x="1159835" y="542545"/>
                    <a:pt x="1031805" y="670572"/>
                    <a:pt x="1031805" y="828502"/>
                  </a:cubicBezTo>
                  <a:cubicBezTo>
                    <a:pt x="1031805" y="986432"/>
                    <a:pt x="1159835" y="1114460"/>
                    <a:pt x="1317768" y="1114460"/>
                  </a:cubicBezTo>
                  <a:cubicBezTo>
                    <a:pt x="1365306" y="1114460"/>
                    <a:pt x="1410135" y="1102859"/>
                    <a:pt x="1449042" y="1081386"/>
                  </a:cubicBezTo>
                  <a:lnTo>
                    <a:pt x="1449042" y="1552929"/>
                  </a:lnTo>
                  <a:lnTo>
                    <a:pt x="857971" y="1552929"/>
                  </a:lnTo>
                  <a:lnTo>
                    <a:pt x="857971" y="1651701"/>
                  </a:lnTo>
                  <a:cubicBezTo>
                    <a:pt x="916736" y="1690130"/>
                    <a:pt x="953292" y="1757073"/>
                    <a:pt x="953292" y="1832553"/>
                  </a:cubicBezTo>
                  <a:cubicBezTo>
                    <a:pt x="953292" y="1958898"/>
                    <a:pt x="850868" y="2061319"/>
                    <a:pt x="724521" y="2061319"/>
                  </a:cubicBezTo>
                  <a:close/>
                </a:path>
              </a:pathLst>
            </a:custGeom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/>
            </a:p>
          </p:txBody>
        </p:sp>
      </p:grpSp>
      <p:sp>
        <p:nvSpPr>
          <p:cNvPr id="1893" name="TextBox 1892">
            <a:extLst>
              <a:ext uri="{FF2B5EF4-FFF2-40B4-BE49-F238E27FC236}">
                <a16:creationId xmlns:a16="http://schemas.microsoft.com/office/drawing/2014/main" id="{C78DE487-0AC6-4FD8-BF85-3593184AB3D0}"/>
              </a:ext>
            </a:extLst>
          </p:cNvPr>
          <p:cNvSpPr txBox="1"/>
          <p:nvPr/>
        </p:nvSpPr>
        <p:spPr>
          <a:xfrm>
            <a:off x="6095999" y="4708278"/>
            <a:ext cx="20102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Content  Here</a:t>
            </a:r>
            <a:endParaRPr lang="ko-KR" altLang="en-US" sz="12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1894" name="TextBox 1893">
            <a:extLst>
              <a:ext uri="{FF2B5EF4-FFF2-40B4-BE49-F238E27FC236}">
                <a16:creationId xmlns:a16="http://schemas.microsoft.com/office/drawing/2014/main" id="{26807E4C-3784-46DE-916A-BC2A054D6360}"/>
              </a:ext>
            </a:extLst>
          </p:cNvPr>
          <p:cNvSpPr txBox="1"/>
          <p:nvPr/>
        </p:nvSpPr>
        <p:spPr>
          <a:xfrm>
            <a:off x="10489483" y="4646722"/>
            <a:ext cx="726572" cy="40011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r"/>
            <a:r>
              <a:rPr lang="en-US" altLang="ko-KR" sz="2000" b="1" dirty="0">
                <a:solidFill>
                  <a:schemeClr val="accent1"/>
                </a:solidFill>
                <a:cs typeface="Arial" pitchFamily="34" charset="0"/>
              </a:rPr>
              <a:t>40%</a:t>
            </a:r>
            <a:endParaRPr lang="ko-KR" altLang="en-US" sz="2000" b="1" dirty="0">
              <a:solidFill>
                <a:schemeClr val="accent1"/>
              </a:solidFill>
              <a:cs typeface="Arial" pitchFamily="34" charset="0"/>
            </a:endParaRPr>
          </a:p>
        </p:txBody>
      </p:sp>
      <p:grpSp>
        <p:nvGrpSpPr>
          <p:cNvPr id="1895" name="Group 30">
            <a:extLst>
              <a:ext uri="{FF2B5EF4-FFF2-40B4-BE49-F238E27FC236}">
                <a16:creationId xmlns:a16="http://schemas.microsoft.com/office/drawing/2014/main" id="{CF293348-BDB6-4F09-B550-A6898C519C32}"/>
              </a:ext>
            </a:extLst>
          </p:cNvPr>
          <p:cNvGrpSpPr/>
          <p:nvPr/>
        </p:nvGrpSpPr>
        <p:grpSpPr>
          <a:xfrm rot="5400000">
            <a:off x="8435052" y="2909872"/>
            <a:ext cx="497609" cy="5175712"/>
            <a:chOff x="2627784" y="1655809"/>
            <a:chExt cx="360040" cy="4046437"/>
          </a:xfrm>
          <a:solidFill>
            <a:schemeClr val="accent2"/>
          </a:solidFill>
        </p:grpSpPr>
        <p:sp>
          <p:nvSpPr>
            <p:cNvPr id="1896" name="Oval 21">
              <a:extLst>
                <a:ext uri="{FF2B5EF4-FFF2-40B4-BE49-F238E27FC236}">
                  <a16:creationId xmlns:a16="http://schemas.microsoft.com/office/drawing/2014/main" id="{3F938F63-6C70-4E3C-9084-CE56EC79F776}"/>
                </a:ext>
              </a:extLst>
            </p:cNvPr>
            <p:cNvSpPr/>
            <p:nvPr/>
          </p:nvSpPr>
          <p:spPr>
            <a:xfrm rot="10800000">
              <a:off x="2627784" y="5190075"/>
              <a:ext cx="360040" cy="512171"/>
            </a:xfrm>
            <a:custGeom>
              <a:avLst/>
              <a:gdLst/>
              <a:ahLst/>
              <a:cxnLst/>
              <a:rect l="l" t="t" r="r" b="b"/>
              <a:pathLst>
                <a:path w="1449042" h="2061319">
                  <a:moveTo>
                    <a:pt x="890329" y="8109"/>
                  </a:moveTo>
                  <a:lnTo>
                    <a:pt x="875391" y="0"/>
                  </a:lnTo>
                  <a:lnTo>
                    <a:pt x="899553" y="0"/>
                  </a:lnTo>
                  <a:close/>
                  <a:moveTo>
                    <a:pt x="567074" y="15457"/>
                  </a:moveTo>
                  <a:cubicBezTo>
                    <a:pt x="559970" y="11620"/>
                    <a:pt x="554539" y="5980"/>
                    <a:pt x="549490" y="0"/>
                  </a:cubicBezTo>
                  <a:lnTo>
                    <a:pt x="591073" y="0"/>
                  </a:lnTo>
                  <a:lnTo>
                    <a:pt x="591073" y="779"/>
                  </a:lnTo>
                  <a:cubicBezTo>
                    <a:pt x="582272" y="4393"/>
                    <a:pt x="574352" y="9488"/>
                    <a:pt x="567074" y="15457"/>
                  </a:cubicBezTo>
                  <a:close/>
                  <a:moveTo>
                    <a:pt x="724521" y="2061319"/>
                  </a:moveTo>
                  <a:cubicBezTo>
                    <a:pt x="598174" y="2061319"/>
                    <a:pt x="495751" y="1958898"/>
                    <a:pt x="495751" y="1832553"/>
                  </a:cubicBezTo>
                  <a:cubicBezTo>
                    <a:pt x="495751" y="1757073"/>
                    <a:pt x="532306" y="1690130"/>
                    <a:pt x="591072" y="1651701"/>
                  </a:cubicBezTo>
                  <a:lnTo>
                    <a:pt x="591072" y="1552929"/>
                  </a:lnTo>
                  <a:lnTo>
                    <a:pt x="0" y="1552929"/>
                  </a:lnTo>
                  <a:lnTo>
                    <a:pt x="0" y="1076774"/>
                  </a:lnTo>
                  <a:cubicBezTo>
                    <a:pt x="41555" y="1100843"/>
                    <a:pt x="89880" y="1114460"/>
                    <a:pt x="141384" y="1114460"/>
                  </a:cubicBezTo>
                  <a:cubicBezTo>
                    <a:pt x="299317" y="1114460"/>
                    <a:pt x="427347" y="986432"/>
                    <a:pt x="427347" y="828502"/>
                  </a:cubicBezTo>
                  <a:cubicBezTo>
                    <a:pt x="427347" y="670572"/>
                    <a:pt x="299317" y="542545"/>
                    <a:pt x="141384" y="542545"/>
                  </a:cubicBezTo>
                  <a:cubicBezTo>
                    <a:pt x="89880" y="542545"/>
                    <a:pt x="41555" y="556161"/>
                    <a:pt x="0" y="580230"/>
                  </a:cubicBezTo>
                  <a:lnTo>
                    <a:pt x="0" y="104078"/>
                  </a:lnTo>
                  <a:lnTo>
                    <a:pt x="486636" y="104078"/>
                  </a:lnTo>
                  <a:cubicBezTo>
                    <a:pt x="460411" y="146283"/>
                    <a:pt x="445949" y="196174"/>
                    <a:pt x="445949" y="249443"/>
                  </a:cubicBezTo>
                  <a:cubicBezTo>
                    <a:pt x="445949" y="408501"/>
                    <a:pt x="574891" y="537443"/>
                    <a:pt x="733949" y="537443"/>
                  </a:cubicBezTo>
                  <a:cubicBezTo>
                    <a:pt x="893007" y="537443"/>
                    <a:pt x="1021949" y="408501"/>
                    <a:pt x="1021949" y="249443"/>
                  </a:cubicBezTo>
                  <a:cubicBezTo>
                    <a:pt x="1021949" y="196174"/>
                    <a:pt x="1007487" y="146283"/>
                    <a:pt x="981263" y="104078"/>
                  </a:cubicBezTo>
                  <a:lnTo>
                    <a:pt x="1449042" y="104078"/>
                  </a:lnTo>
                  <a:lnTo>
                    <a:pt x="1449042" y="575618"/>
                  </a:lnTo>
                  <a:cubicBezTo>
                    <a:pt x="1410135" y="554144"/>
                    <a:pt x="1365306" y="542545"/>
                    <a:pt x="1317768" y="542545"/>
                  </a:cubicBezTo>
                  <a:cubicBezTo>
                    <a:pt x="1159835" y="542545"/>
                    <a:pt x="1031805" y="670572"/>
                    <a:pt x="1031805" y="828502"/>
                  </a:cubicBezTo>
                  <a:cubicBezTo>
                    <a:pt x="1031805" y="986432"/>
                    <a:pt x="1159835" y="1114460"/>
                    <a:pt x="1317768" y="1114460"/>
                  </a:cubicBezTo>
                  <a:cubicBezTo>
                    <a:pt x="1365306" y="1114460"/>
                    <a:pt x="1410135" y="1102859"/>
                    <a:pt x="1449042" y="1081386"/>
                  </a:cubicBezTo>
                  <a:lnTo>
                    <a:pt x="1449042" y="1552929"/>
                  </a:lnTo>
                  <a:lnTo>
                    <a:pt x="857971" y="1552929"/>
                  </a:lnTo>
                  <a:lnTo>
                    <a:pt x="857971" y="1651701"/>
                  </a:lnTo>
                  <a:cubicBezTo>
                    <a:pt x="916736" y="1690130"/>
                    <a:pt x="953292" y="1757073"/>
                    <a:pt x="953292" y="1832553"/>
                  </a:cubicBezTo>
                  <a:cubicBezTo>
                    <a:pt x="953292" y="1958898"/>
                    <a:pt x="850868" y="2061319"/>
                    <a:pt x="724521" y="206131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/>
            </a:p>
          </p:txBody>
        </p:sp>
        <p:sp>
          <p:nvSpPr>
            <p:cNvPr id="1897" name="Oval 21">
              <a:extLst>
                <a:ext uri="{FF2B5EF4-FFF2-40B4-BE49-F238E27FC236}">
                  <a16:creationId xmlns:a16="http://schemas.microsoft.com/office/drawing/2014/main" id="{B1F02D9B-F03F-4080-9C8C-019E6B1F9BC0}"/>
                </a:ext>
              </a:extLst>
            </p:cNvPr>
            <p:cNvSpPr/>
            <p:nvPr/>
          </p:nvSpPr>
          <p:spPr>
            <a:xfrm rot="10800000">
              <a:off x="2627784" y="4796169"/>
              <a:ext cx="360040" cy="512171"/>
            </a:xfrm>
            <a:custGeom>
              <a:avLst/>
              <a:gdLst/>
              <a:ahLst/>
              <a:cxnLst/>
              <a:rect l="l" t="t" r="r" b="b"/>
              <a:pathLst>
                <a:path w="1449042" h="2061319">
                  <a:moveTo>
                    <a:pt x="890329" y="8109"/>
                  </a:moveTo>
                  <a:lnTo>
                    <a:pt x="875391" y="0"/>
                  </a:lnTo>
                  <a:lnTo>
                    <a:pt x="899553" y="0"/>
                  </a:lnTo>
                  <a:close/>
                  <a:moveTo>
                    <a:pt x="567074" y="15457"/>
                  </a:moveTo>
                  <a:cubicBezTo>
                    <a:pt x="559970" y="11620"/>
                    <a:pt x="554539" y="5980"/>
                    <a:pt x="549490" y="0"/>
                  </a:cubicBezTo>
                  <a:lnTo>
                    <a:pt x="591073" y="0"/>
                  </a:lnTo>
                  <a:lnTo>
                    <a:pt x="591073" y="779"/>
                  </a:lnTo>
                  <a:cubicBezTo>
                    <a:pt x="582272" y="4393"/>
                    <a:pt x="574352" y="9488"/>
                    <a:pt x="567074" y="15457"/>
                  </a:cubicBezTo>
                  <a:close/>
                  <a:moveTo>
                    <a:pt x="724521" y="2061319"/>
                  </a:moveTo>
                  <a:cubicBezTo>
                    <a:pt x="598174" y="2061319"/>
                    <a:pt x="495751" y="1958898"/>
                    <a:pt x="495751" y="1832553"/>
                  </a:cubicBezTo>
                  <a:cubicBezTo>
                    <a:pt x="495751" y="1757073"/>
                    <a:pt x="532306" y="1690130"/>
                    <a:pt x="591072" y="1651701"/>
                  </a:cubicBezTo>
                  <a:lnTo>
                    <a:pt x="591072" y="1552929"/>
                  </a:lnTo>
                  <a:lnTo>
                    <a:pt x="0" y="1552929"/>
                  </a:lnTo>
                  <a:lnTo>
                    <a:pt x="0" y="1076774"/>
                  </a:lnTo>
                  <a:cubicBezTo>
                    <a:pt x="41555" y="1100843"/>
                    <a:pt x="89880" y="1114460"/>
                    <a:pt x="141384" y="1114460"/>
                  </a:cubicBezTo>
                  <a:cubicBezTo>
                    <a:pt x="299317" y="1114460"/>
                    <a:pt x="427347" y="986432"/>
                    <a:pt x="427347" y="828502"/>
                  </a:cubicBezTo>
                  <a:cubicBezTo>
                    <a:pt x="427347" y="670572"/>
                    <a:pt x="299317" y="542545"/>
                    <a:pt x="141384" y="542545"/>
                  </a:cubicBezTo>
                  <a:cubicBezTo>
                    <a:pt x="89880" y="542545"/>
                    <a:pt x="41555" y="556161"/>
                    <a:pt x="0" y="580230"/>
                  </a:cubicBezTo>
                  <a:lnTo>
                    <a:pt x="0" y="104078"/>
                  </a:lnTo>
                  <a:lnTo>
                    <a:pt x="486636" y="104078"/>
                  </a:lnTo>
                  <a:cubicBezTo>
                    <a:pt x="460411" y="146283"/>
                    <a:pt x="445949" y="196174"/>
                    <a:pt x="445949" y="249443"/>
                  </a:cubicBezTo>
                  <a:cubicBezTo>
                    <a:pt x="445949" y="408501"/>
                    <a:pt x="574891" y="537443"/>
                    <a:pt x="733949" y="537443"/>
                  </a:cubicBezTo>
                  <a:cubicBezTo>
                    <a:pt x="893007" y="537443"/>
                    <a:pt x="1021949" y="408501"/>
                    <a:pt x="1021949" y="249443"/>
                  </a:cubicBezTo>
                  <a:cubicBezTo>
                    <a:pt x="1021949" y="196174"/>
                    <a:pt x="1007487" y="146283"/>
                    <a:pt x="981263" y="104078"/>
                  </a:cubicBezTo>
                  <a:lnTo>
                    <a:pt x="1449042" y="104078"/>
                  </a:lnTo>
                  <a:lnTo>
                    <a:pt x="1449042" y="575618"/>
                  </a:lnTo>
                  <a:cubicBezTo>
                    <a:pt x="1410135" y="554144"/>
                    <a:pt x="1365306" y="542545"/>
                    <a:pt x="1317768" y="542545"/>
                  </a:cubicBezTo>
                  <a:cubicBezTo>
                    <a:pt x="1159835" y="542545"/>
                    <a:pt x="1031805" y="670572"/>
                    <a:pt x="1031805" y="828502"/>
                  </a:cubicBezTo>
                  <a:cubicBezTo>
                    <a:pt x="1031805" y="986432"/>
                    <a:pt x="1159835" y="1114460"/>
                    <a:pt x="1317768" y="1114460"/>
                  </a:cubicBezTo>
                  <a:cubicBezTo>
                    <a:pt x="1365306" y="1114460"/>
                    <a:pt x="1410135" y="1102859"/>
                    <a:pt x="1449042" y="1081386"/>
                  </a:cubicBezTo>
                  <a:lnTo>
                    <a:pt x="1449042" y="1552929"/>
                  </a:lnTo>
                  <a:lnTo>
                    <a:pt x="857971" y="1552929"/>
                  </a:lnTo>
                  <a:lnTo>
                    <a:pt x="857971" y="1651701"/>
                  </a:lnTo>
                  <a:cubicBezTo>
                    <a:pt x="916736" y="1690130"/>
                    <a:pt x="953292" y="1757073"/>
                    <a:pt x="953292" y="1832553"/>
                  </a:cubicBezTo>
                  <a:cubicBezTo>
                    <a:pt x="953292" y="1958898"/>
                    <a:pt x="850868" y="2061319"/>
                    <a:pt x="724521" y="206131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/>
            </a:p>
          </p:txBody>
        </p:sp>
        <p:sp>
          <p:nvSpPr>
            <p:cNvPr id="1898" name="Oval 21">
              <a:extLst>
                <a:ext uri="{FF2B5EF4-FFF2-40B4-BE49-F238E27FC236}">
                  <a16:creationId xmlns:a16="http://schemas.microsoft.com/office/drawing/2014/main" id="{4797A839-B88E-42C3-9378-15F64E0056B9}"/>
                </a:ext>
              </a:extLst>
            </p:cNvPr>
            <p:cNvSpPr/>
            <p:nvPr/>
          </p:nvSpPr>
          <p:spPr>
            <a:xfrm rot="10800000">
              <a:off x="2627784" y="4403624"/>
              <a:ext cx="360040" cy="512171"/>
            </a:xfrm>
            <a:custGeom>
              <a:avLst/>
              <a:gdLst/>
              <a:ahLst/>
              <a:cxnLst/>
              <a:rect l="l" t="t" r="r" b="b"/>
              <a:pathLst>
                <a:path w="1449042" h="2061319">
                  <a:moveTo>
                    <a:pt x="890329" y="8109"/>
                  </a:moveTo>
                  <a:lnTo>
                    <a:pt x="875391" y="0"/>
                  </a:lnTo>
                  <a:lnTo>
                    <a:pt x="899553" y="0"/>
                  </a:lnTo>
                  <a:close/>
                  <a:moveTo>
                    <a:pt x="567074" y="15457"/>
                  </a:moveTo>
                  <a:cubicBezTo>
                    <a:pt x="559970" y="11620"/>
                    <a:pt x="554539" y="5980"/>
                    <a:pt x="549490" y="0"/>
                  </a:cubicBezTo>
                  <a:lnTo>
                    <a:pt x="591073" y="0"/>
                  </a:lnTo>
                  <a:lnTo>
                    <a:pt x="591073" y="779"/>
                  </a:lnTo>
                  <a:cubicBezTo>
                    <a:pt x="582272" y="4393"/>
                    <a:pt x="574352" y="9488"/>
                    <a:pt x="567074" y="15457"/>
                  </a:cubicBezTo>
                  <a:close/>
                  <a:moveTo>
                    <a:pt x="724521" y="2061319"/>
                  </a:moveTo>
                  <a:cubicBezTo>
                    <a:pt x="598174" y="2061319"/>
                    <a:pt x="495751" y="1958898"/>
                    <a:pt x="495751" y="1832553"/>
                  </a:cubicBezTo>
                  <a:cubicBezTo>
                    <a:pt x="495751" y="1757073"/>
                    <a:pt x="532306" y="1690130"/>
                    <a:pt x="591072" y="1651701"/>
                  </a:cubicBezTo>
                  <a:lnTo>
                    <a:pt x="591072" y="1552929"/>
                  </a:lnTo>
                  <a:lnTo>
                    <a:pt x="0" y="1552929"/>
                  </a:lnTo>
                  <a:lnTo>
                    <a:pt x="0" y="1076774"/>
                  </a:lnTo>
                  <a:cubicBezTo>
                    <a:pt x="41555" y="1100843"/>
                    <a:pt x="89880" y="1114460"/>
                    <a:pt x="141384" y="1114460"/>
                  </a:cubicBezTo>
                  <a:cubicBezTo>
                    <a:pt x="299317" y="1114460"/>
                    <a:pt x="427347" y="986432"/>
                    <a:pt x="427347" y="828502"/>
                  </a:cubicBezTo>
                  <a:cubicBezTo>
                    <a:pt x="427347" y="670572"/>
                    <a:pt x="299317" y="542545"/>
                    <a:pt x="141384" y="542545"/>
                  </a:cubicBezTo>
                  <a:cubicBezTo>
                    <a:pt x="89880" y="542545"/>
                    <a:pt x="41555" y="556161"/>
                    <a:pt x="0" y="580230"/>
                  </a:cubicBezTo>
                  <a:lnTo>
                    <a:pt x="0" y="104078"/>
                  </a:lnTo>
                  <a:lnTo>
                    <a:pt x="486636" y="104078"/>
                  </a:lnTo>
                  <a:cubicBezTo>
                    <a:pt x="460411" y="146283"/>
                    <a:pt x="445949" y="196174"/>
                    <a:pt x="445949" y="249443"/>
                  </a:cubicBezTo>
                  <a:cubicBezTo>
                    <a:pt x="445949" y="408501"/>
                    <a:pt x="574891" y="537443"/>
                    <a:pt x="733949" y="537443"/>
                  </a:cubicBezTo>
                  <a:cubicBezTo>
                    <a:pt x="893007" y="537443"/>
                    <a:pt x="1021949" y="408501"/>
                    <a:pt x="1021949" y="249443"/>
                  </a:cubicBezTo>
                  <a:cubicBezTo>
                    <a:pt x="1021949" y="196174"/>
                    <a:pt x="1007487" y="146283"/>
                    <a:pt x="981263" y="104078"/>
                  </a:cubicBezTo>
                  <a:lnTo>
                    <a:pt x="1449042" y="104078"/>
                  </a:lnTo>
                  <a:lnTo>
                    <a:pt x="1449042" y="575618"/>
                  </a:lnTo>
                  <a:cubicBezTo>
                    <a:pt x="1410135" y="554144"/>
                    <a:pt x="1365306" y="542545"/>
                    <a:pt x="1317768" y="542545"/>
                  </a:cubicBezTo>
                  <a:cubicBezTo>
                    <a:pt x="1159835" y="542545"/>
                    <a:pt x="1031805" y="670572"/>
                    <a:pt x="1031805" y="828502"/>
                  </a:cubicBezTo>
                  <a:cubicBezTo>
                    <a:pt x="1031805" y="986432"/>
                    <a:pt x="1159835" y="1114460"/>
                    <a:pt x="1317768" y="1114460"/>
                  </a:cubicBezTo>
                  <a:cubicBezTo>
                    <a:pt x="1365306" y="1114460"/>
                    <a:pt x="1410135" y="1102859"/>
                    <a:pt x="1449042" y="1081386"/>
                  </a:cubicBezTo>
                  <a:lnTo>
                    <a:pt x="1449042" y="1552929"/>
                  </a:lnTo>
                  <a:lnTo>
                    <a:pt x="857971" y="1552929"/>
                  </a:lnTo>
                  <a:lnTo>
                    <a:pt x="857971" y="1651701"/>
                  </a:lnTo>
                  <a:cubicBezTo>
                    <a:pt x="916736" y="1690130"/>
                    <a:pt x="953292" y="1757073"/>
                    <a:pt x="953292" y="1832553"/>
                  </a:cubicBezTo>
                  <a:cubicBezTo>
                    <a:pt x="953292" y="1958898"/>
                    <a:pt x="850868" y="2061319"/>
                    <a:pt x="724521" y="206131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/>
            </a:p>
          </p:txBody>
        </p:sp>
        <p:sp>
          <p:nvSpPr>
            <p:cNvPr id="1899" name="Oval 21">
              <a:extLst>
                <a:ext uri="{FF2B5EF4-FFF2-40B4-BE49-F238E27FC236}">
                  <a16:creationId xmlns:a16="http://schemas.microsoft.com/office/drawing/2014/main" id="{2DA48FE4-9910-4BDB-B49E-6B1A60B960CC}"/>
                </a:ext>
              </a:extLst>
            </p:cNvPr>
            <p:cNvSpPr/>
            <p:nvPr/>
          </p:nvSpPr>
          <p:spPr>
            <a:xfrm rot="10800000">
              <a:off x="2627784" y="4011079"/>
              <a:ext cx="360040" cy="512171"/>
            </a:xfrm>
            <a:custGeom>
              <a:avLst/>
              <a:gdLst/>
              <a:ahLst/>
              <a:cxnLst/>
              <a:rect l="l" t="t" r="r" b="b"/>
              <a:pathLst>
                <a:path w="1449042" h="2061319">
                  <a:moveTo>
                    <a:pt x="890329" y="8109"/>
                  </a:moveTo>
                  <a:lnTo>
                    <a:pt x="875391" y="0"/>
                  </a:lnTo>
                  <a:lnTo>
                    <a:pt x="899553" y="0"/>
                  </a:lnTo>
                  <a:close/>
                  <a:moveTo>
                    <a:pt x="567074" y="15457"/>
                  </a:moveTo>
                  <a:cubicBezTo>
                    <a:pt x="559970" y="11620"/>
                    <a:pt x="554539" y="5980"/>
                    <a:pt x="549490" y="0"/>
                  </a:cubicBezTo>
                  <a:lnTo>
                    <a:pt x="591073" y="0"/>
                  </a:lnTo>
                  <a:lnTo>
                    <a:pt x="591073" y="779"/>
                  </a:lnTo>
                  <a:cubicBezTo>
                    <a:pt x="582272" y="4393"/>
                    <a:pt x="574352" y="9488"/>
                    <a:pt x="567074" y="15457"/>
                  </a:cubicBezTo>
                  <a:close/>
                  <a:moveTo>
                    <a:pt x="724521" y="2061319"/>
                  </a:moveTo>
                  <a:cubicBezTo>
                    <a:pt x="598174" y="2061319"/>
                    <a:pt x="495751" y="1958898"/>
                    <a:pt x="495751" y="1832553"/>
                  </a:cubicBezTo>
                  <a:cubicBezTo>
                    <a:pt x="495751" y="1757073"/>
                    <a:pt x="532306" y="1690130"/>
                    <a:pt x="591072" y="1651701"/>
                  </a:cubicBezTo>
                  <a:lnTo>
                    <a:pt x="591072" y="1552929"/>
                  </a:lnTo>
                  <a:lnTo>
                    <a:pt x="0" y="1552929"/>
                  </a:lnTo>
                  <a:lnTo>
                    <a:pt x="0" y="1076774"/>
                  </a:lnTo>
                  <a:cubicBezTo>
                    <a:pt x="41555" y="1100843"/>
                    <a:pt x="89880" y="1114460"/>
                    <a:pt x="141384" y="1114460"/>
                  </a:cubicBezTo>
                  <a:cubicBezTo>
                    <a:pt x="299317" y="1114460"/>
                    <a:pt x="427347" y="986432"/>
                    <a:pt x="427347" y="828502"/>
                  </a:cubicBezTo>
                  <a:cubicBezTo>
                    <a:pt x="427347" y="670572"/>
                    <a:pt x="299317" y="542545"/>
                    <a:pt x="141384" y="542545"/>
                  </a:cubicBezTo>
                  <a:cubicBezTo>
                    <a:pt x="89880" y="542545"/>
                    <a:pt x="41555" y="556161"/>
                    <a:pt x="0" y="580230"/>
                  </a:cubicBezTo>
                  <a:lnTo>
                    <a:pt x="0" y="104078"/>
                  </a:lnTo>
                  <a:lnTo>
                    <a:pt x="486636" y="104078"/>
                  </a:lnTo>
                  <a:cubicBezTo>
                    <a:pt x="460411" y="146283"/>
                    <a:pt x="445949" y="196174"/>
                    <a:pt x="445949" y="249443"/>
                  </a:cubicBezTo>
                  <a:cubicBezTo>
                    <a:pt x="445949" y="408501"/>
                    <a:pt x="574891" y="537443"/>
                    <a:pt x="733949" y="537443"/>
                  </a:cubicBezTo>
                  <a:cubicBezTo>
                    <a:pt x="893007" y="537443"/>
                    <a:pt x="1021949" y="408501"/>
                    <a:pt x="1021949" y="249443"/>
                  </a:cubicBezTo>
                  <a:cubicBezTo>
                    <a:pt x="1021949" y="196174"/>
                    <a:pt x="1007487" y="146283"/>
                    <a:pt x="981263" y="104078"/>
                  </a:cubicBezTo>
                  <a:lnTo>
                    <a:pt x="1449042" y="104078"/>
                  </a:lnTo>
                  <a:lnTo>
                    <a:pt x="1449042" y="575618"/>
                  </a:lnTo>
                  <a:cubicBezTo>
                    <a:pt x="1410135" y="554144"/>
                    <a:pt x="1365306" y="542545"/>
                    <a:pt x="1317768" y="542545"/>
                  </a:cubicBezTo>
                  <a:cubicBezTo>
                    <a:pt x="1159835" y="542545"/>
                    <a:pt x="1031805" y="670572"/>
                    <a:pt x="1031805" y="828502"/>
                  </a:cubicBezTo>
                  <a:cubicBezTo>
                    <a:pt x="1031805" y="986432"/>
                    <a:pt x="1159835" y="1114460"/>
                    <a:pt x="1317768" y="1114460"/>
                  </a:cubicBezTo>
                  <a:cubicBezTo>
                    <a:pt x="1365306" y="1114460"/>
                    <a:pt x="1410135" y="1102859"/>
                    <a:pt x="1449042" y="1081386"/>
                  </a:cubicBezTo>
                  <a:lnTo>
                    <a:pt x="1449042" y="1552929"/>
                  </a:lnTo>
                  <a:lnTo>
                    <a:pt x="857971" y="1552929"/>
                  </a:lnTo>
                  <a:lnTo>
                    <a:pt x="857971" y="1651701"/>
                  </a:lnTo>
                  <a:cubicBezTo>
                    <a:pt x="916736" y="1690130"/>
                    <a:pt x="953292" y="1757073"/>
                    <a:pt x="953292" y="1832553"/>
                  </a:cubicBezTo>
                  <a:cubicBezTo>
                    <a:pt x="953292" y="1958898"/>
                    <a:pt x="850868" y="2061319"/>
                    <a:pt x="724521" y="206131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/>
            </a:p>
          </p:txBody>
        </p:sp>
        <p:sp>
          <p:nvSpPr>
            <p:cNvPr id="1900" name="Oval 21">
              <a:extLst>
                <a:ext uri="{FF2B5EF4-FFF2-40B4-BE49-F238E27FC236}">
                  <a16:creationId xmlns:a16="http://schemas.microsoft.com/office/drawing/2014/main" id="{C70172F8-9F60-43E2-9F64-BBB2204EF96C}"/>
                </a:ext>
              </a:extLst>
            </p:cNvPr>
            <p:cNvSpPr/>
            <p:nvPr/>
          </p:nvSpPr>
          <p:spPr>
            <a:xfrm rot="10800000">
              <a:off x="2627784" y="3618534"/>
              <a:ext cx="360040" cy="512171"/>
            </a:xfrm>
            <a:custGeom>
              <a:avLst/>
              <a:gdLst/>
              <a:ahLst/>
              <a:cxnLst/>
              <a:rect l="l" t="t" r="r" b="b"/>
              <a:pathLst>
                <a:path w="1449042" h="2061319">
                  <a:moveTo>
                    <a:pt x="890329" y="8109"/>
                  </a:moveTo>
                  <a:lnTo>
                    <a:pt x="875391" y="0"/>
                  </a:lnTo>
                  <a:lnTo>
                    <a:pt x="899553" y="0"/>
                  </a:lnTo>
                  <a:close/>
                  <a:moveTo>
                    <a:pt x="567074" y="15457"/>
                  </a:moveTo>
                  <a:cubicBezTo>
                    <a:pt x="559970" y="11620"/>
                    <a:pt x="554539" y="5980"/>
                    <a:pt x="549490" y="0"/>
                  </a:cubicBezTo>
                  <a:lnTo>
                    <a:pt x="591073" y="0"/>
                  </a:lnTo>
                  <a:lnTo>
                    <a:pt x="591073" y="779"/>
                  </a:lnTo>
                  <a:cubicBezTo>
                    <a:pt x="582272" y="4393"/>
                    <a:pt x="574352" y="9488"/>
                    <a:pt x="567074" y="15457"/>
                  </a:cubicBezTo>
                  <a:close/>
                  <a:moveTo>
                    <a:pt x="724521" y="2061319"/>
                  </a:moveTo>
                  <a:cubicBezTo>
                    <a:pt x="598174" y="2061319"/>
                    <a:pt x="495751" y="1958898"/>
                    <a:pt x="495751" y="1832553"/>
                  </a:cubicBezTo>
                  <a:cubicBezTo>
                    <a:pt x="495751" y="1757073"/>
                    <a:pt x="532306" y="1690130"/>
                    <a:pt x="591072" y="1651701"/>
                  </a:cubicBezTo>
                  <a:lnTo>
                    <a:pt x="591072" y="1552929"/>
                  </a:lnTo>
                  <a:lnTo>
                    <a:pt x="0" y="1552929"/>
                  </a:lnTo>
                  <a:lnTo>
                    <a:pt x="0" y="1076774"/>
                  </a:lnTo>
                  <a:cubicBezTo>
                    <a:pt x="41555" y="1100843"/>
                    <a:pt x="89880" y="1114460"/>
                    <a:pt x="141384" y="1114460"/>
                  </a:cubicBezTo>
                  <a:cubicBezTo>
                    <a:pt x="299317" y="1114460"/>
                    <a:pt x="427347" y="986432"/>
                    <a:pt x="427347" y="828502"/>
                  </a:cubicBezTo>
                  <a:cubicBezTo>
                    <a:pt x="427347" y="670572"/>
                    <a:pt x="299317" y="542545"/>
                    <a:pt x="141384" y="542545"/>
                  </a:cubicBezTo>
                  <a:cubicBezTo>
                    <a:pt x="89880" y="542545"/>
                    <a:pt x="41555" y="556161"/>
                    <a:pt x="0" y="580230"/>
                  </a:cubicBezTo>
                  <a:lnTo>
                    <a:pt x="0" y="104078"/>
                  </a:lnTo>
                  <a:lnTo>
                    <a:pt x="486636" y="104078"/>
                  </a:lnTo>
                  <a:cubicBezTo>
                    <a:pt x="460411" y="146283"/>
                    <a:pt x="445949" y="196174"/>
                    <a:pt x="445949" y="249443"/>
                  </a:cubicBezTo>
                  <a:cubicBezTo>
                    <a:pt x="445949" y="408501"/>
                    <a:pt x="574891" y="537443"/>
                    <a:pt x="733949" y="537443"/>
                  </a:cubicBezTo>
                  <a:cubicBezTo>
                    <a:pt x="893007" y="537443"/>
                    <a:pt x="1021949" y="408501"/>
                    <a:pt x="1021949" y="249443"/>
                  </a:cubicBezTo>
                  <a:cubicBezTo>
                    <a:pt x="1021949" y="196174"/>
                    <a:pt x="1007487" y="146283"/>
                    <a:pt x="981263" y="104078"/>
                  </a:cubicBezTo>
                  <a:lnTo>
                    <a:pt x="1449042" y="104078"/>
                  </a:lnTo>
                  <a:lnTo>
                    <a:pt x="1449042" y="575618"/>
                  </a:lnTo>
                  <a:cubicBezTo>
                    <a:pt x="1410135" y="554144"/>
                    <a:pt x="1365306" y="542545"/>
                    <a:pt x="1317768" y="542545"/>
                  </a:cubicBezTo>
                  <a:cubicBezTo>
                    <a:pt x="1159835" y="542545"/>
                    <a:pt x="1031805" y="670572"/>
                    <a:pt x="1031805" y="828502"/>
                  </a:cubicBezTo>
                  <a:cubicBezTo>
                    <a:pt x="1031805" y="986432"/>
                    <a:pt x="1159835" y="1114460"/>
                    <a:pt x="1317768" y="1114460"/>
                  </a:cubicBezTo>
                  <a:cubicBezTo>
                    <a:pt x="1365306" y="1114460"/>
                    <a:pt x="1410135" y="1102859"/>
                    <a:pt x="1449042" y="1081386"/>
                  </a:cubicBezTo>
                  <a:lnTo>
                    <a:pt x="1449042" y="1552929"/>
                  </a:lnTo>
                  <a:lnTo>
                    <a:pt x="857971" y="1552929"/>
                  </a:lnTo>
                  <a:lnTo>
                    <a:pt x="857971" y="1651701"/>
                  </a:lnTo>
                  <a:cubicBezTo>
                    <a:pt x="916736" y="1690130"/>
                    <a:pt x="953292" y="1757073"/>
                    <a:pt x="953292" y="1832553"/>
                  </a:cubicBezTo>
                  <a:cubicBezTo>
                    <a:pt x="953292" y="1958898"/>
                    <a:pt x="850868" y="2061319"/>
                    <a:pt x="724521" y="206131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/>
            </a:p>
          </p:txBody>
        </p:sp>
        <p:sp>
          <p:nvSpPr>
            <p:cNvPr id="1901" name="Oval 21">
              <a:extLst>
                <a:ext uri="{FF2B5EF4-FFF2-40B4-BE49-F238E27FC236}">
                  <a16:creationId xmlns:a16="http://schemas.microsoft.com/office/drawing/2014/main" id="{A06E0F3F-D468-4B61-AD77-71663D50CD77}"/>
                </a:ext>
              </a:extLst>
            </p:cNvPr>
            <p:cNvSpPr/>
            <p:nvPr/>
          </p:nvSpPr>
          <p:spPr>
            <a:xfrm rot="10800000">
              <a:off x="2627784" y="3225989"/>
              <a:ext cx="360040" cy="512171"/>
            </a:xfrm>
            <a:custGeom>
              <a:avLst/>
              <a:gdLst/>
              <a:ahLst/>
              <a:cxnLst/>
              <a:rect l="l" t="t" r="r" b="b"/>
              <a:pathLst>
                <a:path w="1449042" h="2061319">
                  <a:moveTo>
                    <a:pt x="890329" y="8109"/>
                  </a:moveTo>
                  <a:lnTo>
                    <a:pt x="875391" y="0"/>
                  </a:lnTo>
                  <a:lnTo>
                    <a:pt x="899553" y="0"/>
                  </a:lnTo>
                  <a:close/>
                  <a:moveTo>
                    <a:pt x="567074" y="15457"/>
                  </a:moveTo>
                  <a:cubicBezTo>
                    <a:pt x="559970" y="11620"/>
                    <a:pt x="554539" y="5980"/>
                    <a:pt x="549490" y="0"/>
                  </a:cubicBezTo>
                  <a:lnTo>
                    <a:pt x="591073" y="0"/>
                  </a:lnTo>
                  <a:lnTo>
                    <a:pt x="591073" y="779"/>
                  </a:lnTo>
                  <a:cubicBezTo>
                    <a:pt x="582272" y="4393"/>
                    <a:pt x="574352" y="9488"/>
                    <a:pt x="567074" y="15457"/>
                  </a:cubicBezTo>
                  <a:close/>
                  <a:moveTo>
                    <a:pt x="724521" y="2061319"/>
                  </a:moveTo>
                  <a:cubicBezTo>
                    <a:pt x="598174" y="2061319"/>
                    <a:pt x="495751" y="1958898"/>
                    <a:pt x="495751" y="1832553"/>
                  </a:cubicBezTo>
                  <a:cubicBezTo>
                    <a:pt x="495751" y="1757073"/>
                    <a:pt x="532306" y="1690130"/>
                    <a:pt x="591072" y="1651701"/>
                  </a:cubicBezTo>
                  <a:lnTo>
                    <a:pt x="591072" y="1552929"/>
                  </a:lnTo>
                  <a:lnTo>
                    <a:pt x="0" y="1552929"/>
                  </a:lnTo>
                  <a:lnTo>
                    <a:pt x="0" y="1076774"/>
                  </a:lnTo>
                  <a:cubicBezTo>
                    <a:pt x="41555" y="1100843"/>
                    <a:pt x="89880" y="1114460"/>
                    <a:pt x="141384" y="1114460"/>
                  </a:cubicBezTo>
                  <a:cubicBezTo>
                    <a:pt x="299317" y="1114460"/>
                    <a:pt x="427347" y="986432"/>
                    <a:pt x="427347" y="828502"/>
                  </a:cubicBezTo>
                  <a:cubicBezTo>
                    <a:pt x="427347" y="670572"/>
                    <a:pt x="299317" y="542545"/>
                    <a:pt x="141384" y="542545"/>
                  </a:cubicBezTo>
                  <a:cubicBezTo>
                    <a:pt x="89880" y="542545"/>
                    <a:pt x="41555" y="556161"/>
                    <a:pt x="0" y="580230"/>
                  </a:cubicBezTo>
                  <a:lnTo>
                    <a:pt x="0" y="104078"/>
                  </a:lnTo>
                  <a:lnTo>
                    <a:pt x="486636" y="104078"/>
                  </a:lnTo>
                  <a:cubicBezTo>
                    <a:pt x="460411" y="146283"/>
                    <a:pt x="445949" y="196174"/>
                    <a:pt x="445949" y="249443"/>
                  </a:cubicBezTo>
                  <a:cubicBezTo>
                    <a:pt x="445949" y="408501"/>
                    <a:pt x="574891" y="537443"/>
                    <a:pt x="733949" y="537443"/>
                  </a:cubicBezTo>
                  <a:cubicBezTo>
                    <a:pt x="893007" y="537443"/>
                    <a:pt x="1021949" y="408501"/>
                    <a:pt x="1021949" y="249443"/>
                  </a:cubicBezTo>
                  <a:cubicBezTo>
                    <a:pt x="1021949" y="196174"/>
                    <a:pt x="1007487" y="146283"/>
                    <a:pt x="981263" y="104078"/>
                  </a:cubicBezTo>
                  <a:lnTo>
                    <a:pt x="1449042" y="104078"/>
                  </a:lnTo>
                  <a:lnTo>
                    <a:pt x="1449042" y="575618"/>
                  </a:lnTo>
                  <a:cubicBezTo>
                    <a:pt x="1410135" y="554144"/>
                    <a:pt x="1365306" y="542545"/>
                    <a:pt x="1317768" y="542545"/>
                  </a:cubicBezTo>
                  <a:cubicBezTo>
                    <a:pt x="1159835" y="542545"/>
                    <a:pt x="1031805" y="670572"/>
                    <a:pt x="1031805" y="828502"/>
                  </a:cubicBezTo>
                  <a:cubicBezTo>
                    <a:pt x="1031805" y="986432"/>
                    <a:pt x="1159835" y="1114460"/>
                    <a:pt x="1317768" y="1114460"/>
                  </a:cubicBezTo>
                  <a:cubicBezTo>
                    <a:pt x="1365306" y="1114460"/>
                    <a:pt x="1410135" y="1102859"/>
                    <a:pt x="1449042" y="1081386"/>
                  </a:cubicBezTo>
                  <a:lnTo>
                    <a:pt x="1449042" y="1552929"/>
                  </a:lnTo>
                  <a:lnTo>
                    <a:pt x="857971" y="1552929"/>
                  </a:lnTo>
                  <a:lnTo>
                    <a:pt x="857971" y="1651701"/>
                  </a:lnTo>
                  <a:cubicBezTo>
                    <a:pt x="916736" y="1690130"/>
                    <a:pt x="953292" y="1757073"/>
                    <a:pt x="953292" y="1832553"/>
                  </a:cubicBezTo>
                  <a:cubicBezTo>
                    <a:pt x="953292" y="1958898"/>
                    <a:pt x="850868" y="2061319"/>
                    <a:pt x="724521" y="206131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/>
            </a:p>
          </p:txBody>
        </p:sp>
        <p:sp>
          <p:nvSpPr>
            <p:cNvPr id="1902" name="Oval 21">
              <a:extLst>
                <a:ext uri="{FF2B5EF4-FFF2-40B4-BE49-F238E27FC236}">
                  <a16:creationId xmlns:a16="http://schemas.microsoft.com/office/drawing/2014/main" id="{B3CADBBF-C219-492C-ACF6-C4A5FE0E74D1}"/>
                </a:ext>
              </a:extLst>
            </p:cNvPr>
            <p:cNvSpPr/>
            <p:nvPr/>
          </p:nvSpPr>
          <p:spPr>
            <a:xfrm rot="10800000">
              <a:off x="2627784" y="2833444"/>
              <a:ext cx="360040" cy="512171"/>
            </a:xfrm>
            <a:custGeom>
              <a:avLst/>
              <a:gdLst/>
              <a:ahLst/>
              <a:cxnLst/>
              <a:rect l="l" t="t" r="r" b="b"/>
              <a:pathLst>
                <a:path w="1449042" h="2061319">
                  <a:moveTo>
                    <a:pt x="890329" y="8109"/>
                  </a:moveTo>
                  <a:lnTo>
                    <a:pt x="875391" y="0"/>
                  </a:lnTo>
                  <a:lnTo>
                    <a:pt x="899553" y="0"/>
                  </a:lnTo>
                  <a:close/>
                  <a:moveTo>
                    <a:pt x="567074" y="15457"/>
                  </a:moveTo>
                  <a:cubicBezTo>
                    <a:pt x="559970" y="11620"/>
                    <a:pt x="554539" y="5980"/>
                    <a:pt x="549490" y="0"/>
                  </a:cubicBezTo>
                  <a:lnTo>
                    <a:pt x="591073" y="0"/>
                  </a:lnTo>
                  <a:lnTo>
                    <a:pt x="591073" y="779"/>
                  </a:lnTo>
                  <a:cubicBezTo>
                    <a:pt x="582272" y="4393"/>
                    <a:pt x="574352" y="9488"/>
                    <a:pt x="567074" y="15457"/>
                  </a:cubicBezTo>
                  <a:close/>
                  <a:moveTo>
                    <a:pt x="724521" y="2061319"/>
                  </a:moveTo>
                  <a:cubicBezTo>
                    <a:pt x="598174" y="2061319"/>
                    <a:pt x="495751" y="1958898"/>
                    <a:pt x="495751" y="1832553"/>
                  </a:cubicBezTo>
                  <a:cubicBezTo>
                    <a:pt x="495751" y="1757073"/>
                    <a:pt x="532306" y="1690130"/>
                    <a:pt x="591072" y="1651701"/>
                  </a:cubicBezTo>
                  <a:lnTo>
                    <a:pt x="591072" y="1552929"/>
                  </a:lnTo>
                  <a:lnTo>
                    <a:pt x="0" y="1552929"/>
                  </a:lnTo>
                  <a:lnTo>
                    <a:pt x="0" y="1076774"/>
                  </a:lnTo>
                  <a:cubicBezTo>
                    <a:pt x="41555" y="1100843"/>
                    <a:pt x="89880" y="1114460"/>
                    <a:pt x="141384" y="1114460"/>
                  </a:cubicBezTo>
                  <a:cubicBezTo>
                    <a:pt x="299317" y="1114460"/>
                    <a:pt x="427347" y="986432"/>
                    <a:pt x="427347" y="828502"/>
                  </a:cubicBezTo>
                  <a:cubicBezTo>
                    <a:pt x="427347" y="670572"/>
                    <a:pt x="299317" y="542545"/>
                    <a:pt x="141384" y="542545"/>
                  </a:cubicBezTo>
                  <a:cubicBezTo>
                    <a:pt x="89880" y="542545"/>
                    <a:pt x="41555" y="556161"/>
                    <a:pt x="0" y="580230"/>
                  </a:cubicBezTo>
                  <a:lnTo>
                    <a:pt x="0" y="104078"/>
                  </a:lnTo>
                  <a:lnTo>
                    <a:pt x="486636" y="104078"/>
                  </a:lnTo>
                  <a:cubicBezTo>
                    <a:pt x="460411" y="146283"/>
                    <a:pt x="445949" y="196174"/>
                    <a:pt x="445949" y="249443"/>
                  </a:cubicBezTo>
                  <a:cubicBezTo>
                    <a:pt x="445949" y="408501"/>
                    <a:pt x="574891" y="537443"/>
                    <a:pt x="733949" y="537443"/>
                  </a:cubicBezTo>
                  <a:cubicBezTo>
                    <a:pt x="893007" y="537443"/>
                    <a:pt x="1021949" y="408501"/>
                    <a:pt x="1021949" y="249443"/>
                  </a:cubicBezTo>
                  <a:cubicBezTo>
                    <a:pt x="1021949" y="196174"/>
                    <a:pt x="1007487" y="146283"/>
                    <a:pt x="981263" y="104078"/>
                  </a:cubicBezTo>
                  <a:lnTo>
                    <a:pt x="1449042" y="104078"/>
                  </a:lnTo>
                  <a:lnTo>
                    <a:pt x="1449042" y="575618"/>
                  </a:lnTo>
                  <a:cubicBezTo>
                    <a:pt x="1410135" y="554144"/>
                    <a:pt x="1365306" y="542545"/>
                    <a:pt x="1317768" y="542545"/>
                  </a:cubicBezTo>
                  <a:cubicBezTo>
                    <a:pt x="1159835" y="542545"/>
                    <a:pt x="1031805" y="670572"/>
                    <a:pt x="1031805" y="828502"/>
                  </a:cubicBezTo>
                  <a:cubicBezTo>
                    <a:pt x="1031805" y="986432"/>
                    <a:pt x="1159835" y="1114460"/>
                    <a:pt x="1317768" y="1114460"/>
                  </a:cubicBezTo>
                  <a:cubicBezTo>
                    <a:pt x="1365306" y="1114460"/>
                    <a:pt x="1410135" y="1102859"/>
                    <a:pt x="1449042" y="1081386"/>
                  </a:cubicBezTo>
                  <a:lnTo>
                    <a:pt x="1449042" y="1552929"/>
                  </a:lnTo>
                  <a:lnTo>
                    <a:pt x="857971" y="1552929"/>
                  </a:lnTo>
                  <a:lnTo>
                    <a:pt x="857971" y="1651701"/>
                  </a:lnTo>
                  <a:cubicBezTo>
                    <a:pt x="916736" y="1690130"/>
                    <a:pt x="953292" y="1757073"/>
                    <a:pt x="953292" y="1832553"/>
                  </a:cubicBezTo>
                  <a:cubicBezTo>
                    <a:pt x="953292" y="1958898"/>
                    <a:pt x="850868" y="2061319"/>
                    <a:pt x="724521" y="206131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/>
            </a:p>
          </p:txBody>
        </p:sp>
        <p:sp>
          <p:nvSpPr>
            <p:cNvPr id="1903" name="Oval 21">
              <a:extLst>
                <a:ext uri="{FF2B5EF4-FFF2-40B4-BE49-F238E27FC236}">
                  <a16:creationId xmlns:a16="http://schemas.microsoft.com/office/drawing/2014/main" id="{48387D9A-1AD2-4E87-9624-AE9257B3BE78}"/>
                </a:ext>
              </a:extLst>
            </p:cNvPr>
            <p:cNvSpPr/>
            <p:nvPr/>
          </p:nvSpPr>
          <p:spPr>
            <a:xfrm rot="10800000">
              <a:off x="2627784" y="2440899"/>
              <a:ext cx="360040" cy="512171"/>
            </a:xfrm>
            <a:custGeom>
              <a:avLst/>
              <a:gdLst/>
              <a:ahLst/>
              <a:cxnLst/>
              <a:rect l="l" t="t" r="r" b="b"/>
              <a:pathLst>
                <a:path w="1449042" h="2061319">
                  <a:moveTo>
                    <a:pt x="890329" y="8109"/>
                  </a:moveTo>
                  <a:lnTo>
                    <a:pt x="875391" y="0"/>
                  </a:lnTo>
                  <a:lnTo>
                    <a:pt x="899553" y="0"/>
                  </a:lnTo>
                  <a:close/>
                  <a:moveTo>
                    <a:pt x="567074" y="15457"/>
                  </a:moveTo>
                  <a:cubicBezTo>
                    <a:pt x="559970" y="11620"/>
                    <a:pt x="554539" y="5980"/>
                    <a:pt x="549490" y="0"/>
                  </a:cubicBezTo>
                  <a:lnTo>
                    <a:pt x="591073" y="0"/>
                  </a:lnTo>
                  <a:lnTo>
                    <a:pt x="591073" y="779"/>
                  </a:lnTo>
                  <a:cubicBezTo>
                    <a:pt x="582272" y="4393"/>
                    <a:pt x="574352" y="9488"/>
                    <a:pt x="567074" y="15457"/>
                  </a:cubicBezTo>
                  <a:close/>
                  <a:moveTo>
                    <a:pt x="724521" y="2061319"/>
                  </a:moveTo>
                  <a:cubicBezTo>
                    <a:pt x="598174" y="2061319"/>
                    <a:pt x="495751" y="1958898"/>
                    <a:pt x="495751" y="1832553"/>
                  </a:cubicBezTo>
                  <a:cubicBezTo>
                    <a:pt x="495751" y="1757073"/>
                    <a:pt x="532306" y="1690130"/>
                    <a:pt x="591072" y="1651701"/>
                  </a:cubicBezTo>
                  <a:lnTo>
                    <a:pt x="591072" y="1552929"/>
                  </a:lnTo>
                  <a:lnTo>
                    <a:pt x="0" y="1552929"/>
                  </a:lnTo>
                  <a:lnTo>
                    <a:pt x="0" y="1076774"/>
                  </a:lnTo>
                  <a:cubicBezTo>
                    <a:pt x="41555" y="1100843"/>
                    <a:pt x="89880" y="1114460"/>
                    <a:pt x="141384" y="1114460"/>
                  </a:cubicBezTo>
                  <a:cubicBezTo>
                    <a:pt x="299317" y="1114460"/>
                    <a:pt x="427347" y="986432"/>
                    <a:pt x="427347" y="828502"/>
                  </a:cubicBezTo>
                  <a:cubicBezTo>
                    <a:pt x="427347" y="670572"/>
                    <a:pt x="299317" y="542545"/>
                    <a:pt x="141384" y="542545"/>
                  </a:cubicBezTo>
                  <a:cubicBezTo>
                    <a:pt x="89880" y="542545"/>
                    <a:pt x="41555" y="556161"/>
                    <a:pt x="0" y="580230"/>
                  </a:cubicBezTo>
                  <a:lnTo>
                    <a:pt x="0" y="104078"/>
                  </a:lnTo>
                  <a:lnTo>
                    <a:pt x="486636" y="104078"/>
                  </a:lnTo>
                  <a:cubicBezTo>
                    <a:pt x="460411" y="146283"/>
                    <a:pt x="445949" y="196174"/>
                    <a:pt x="445949" y="249443"/>
                  </a:cubicBezTo>
                  <a:cubicBezTo>
                    <a:pt x="445949" y="408501"/>
                    <a:pt x="574891" y="537443"/>
                    <a:pt x="733949" y="537443"/>
                  </a:cubicBezTo>
                  <a:cubicBezTo>
                    <a:pt x="893007" y="537443"/>
                    <a:pt x="1021949" y="408501"/>
                    <a:pt x="1021949" y="249443"/>
                  </a:cubicBezTo>
                  <a:cubicBezTo>
                    <a:pt x="1021949" y="196174"/>
                    <a:pt x="1007487" y="146283"/>
                    <a:pt x="981263" y="104078"/>
                  </a:cubicBezTo>
                  <a:lnTo>
                    <a:pt x="1449042" y="104078"/>
                  </a:lnTo>
                  <a:lnTo>
                    <a:pt x="1449042" y="575618"/>
                  </a:lnTo>
                  <a:cubicBezTo>
                    <a:pt x="1410135" y="554144"/>
                    <a:pt x="1365306" y="542545"/>
                    <a:pt x="1317768" y="542545"/>
                  </a:cubicBezTo>
                  <a:cubicBezTo>
                    <a:pt x="1159835" y="542545"/>
                    <a:pt x="1031805" y="670572"/>
                    <a:pt x="1031805" y="828502"/>
                  </a:cubicBezTo>
                  <a:cubicBezTo>
                    <a:pt x="1031805" y="986432"/>
                    <a:pt x="1159835" y="1114460"/>
                    <a:pt x="1317768" y="1114460"/>
                  </a:cubicBezTo>
                  <a:cubicBezTo>
                    <a:pt x="1365306" y="1114460"/>
                    <a:pt x="1410135" y="1102859"/>
                    <a:pt x="1449042" y="1081386"/>
                  </a:cubicBezTo>
                  <a:lnTo>
                    <a:pt x="1449042" y="1552929"/>
                  </a:lnTo>
                  <a:lnTo>
                    <a:pt x="857971" y="1552929"/>
                  </a:lnTo>
                  <a:lnTo>
                    <a:pt x="857971" y="1651701"/>
                  </a:lnTo>
                  <a:cubicBezTo>
                    <a:pt x="916736" y="1690130"/>
                    <a:pt x="953292" y="1757073"/>
                    <a:pt x="953292" y="1832553"/>
                  </a:cubicBezTo>
                  <a:cubicBezTo>
                    <a:pt x="953292" y="1958898"/>
                    <a:pt x="850868" y="2061319"/>
                    <a:pt x="724521" y="2061319"/>
                  </a:cubicBezTo>
                  <a:close/>
                </a:path>
              </a:pathLst>
            </a:custGeom>
            <a:solidFill>
              <a:schemeClr val="accent2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/>
            </a:p>
          </p:txBody>
        </p:sp>
        <p:sp>
          <p:nvSpPr>
            <p:cNvPr id="1904" name="Oval 21">
              <a:extLst>
                <a:ext uri="{FF2B5EF4-FFF2-40B4-BE49-F238E27FC236}">
                  <a16:creationId xmlns:a16="http://schemas.microsoft.com/office/drawing/2014/main" id="{A589F28A-BEC3-4D87-A6BC-9C8B90833935}"/>
                </a:ext>
              </a:extLst>
            </p:cNvPr>
            <p:cNvSpPr/>
            <p:nvPr/>
          </p:nvSpPr>
          <p:spPr>
            <a:xfrm rot="10800000">
              <a:off x="2627784" y="2048354"/>
              <a:ext cx="360040" cy="512171"/>
            </a:xfrm>
            <a:custGeom>
              <a:avLst/>
              <a:gdLst/>
              <a:ahLst/>
              <a:cxnLst/>
              <a:rect l="l" t="t" r="r" b="b"/>
              <a:pathLst>
                <a:path w="1449042" h="2061319">
                  <a:moveTo>
                    <a:pt x="890329" y="8109"/>
                  </a:moveTo>
                  <a:lnTo>
                    <a:pt x="875391" y="0"/>
                  </a:lnTo>
                  <a:lnTo>
                    <a:pt x="899553" y="0"/>
                  </a:lnTo>
                  <a:close/>
                  <a:moveTo>
                    <a:pt x="567074" y="15457"/>
                  </a:moveTo>
                  <a:cubicBezTo>
                    <a:pt x="559970" y="11620"/>
                    <a:pt x="554539" y="5980"/>
                    <a:pt x="549490" y="0"/>
                  </a:cubicBezTo>
                  <a:lnTo>
                    <a:pt x="591073" y="0"/>
                  </a:lnTo>
                  <a:lnTo>
                    <a:pt x="591073" y="779"/>
                  </a:lnTo>
                  <a:cubicBezTo>
                    <a:pt x="582272" y="4393"/>
                    <a:pt x="574352" y="9488"/>
                    <a:pt x="567074" y="15457"/>
                  </a:cubicBezTo>
                  <a:close/>
                  <a:moveTo>
                    <a:pt x="724521" y="2061319"/>
                  </a:moveTo>
                  <a:cubicBezTo>
                    <a:pt x="598174" y="2061319"/>
                    <a:pt x="495751" y="1958898"/>
                    <a:pt x="495751" y="1832553"/>
                  </a:cubicBezTo>
                  <a:cubicBezTo>
                    <a:pt x="495751" y="1757073"/>
                    <a:pt x="532306" y="1690130"/>
                    <a:pt x="591072" y="1651701"/>
                  </a:cubicBezTo>
                  <a:lnTo>
                    <a:pt x="591072" y="1552929"/>
                  </a:lnTo>
                  <a:lnTo>
                    <a:pt x="0" y="1552929"/>
                  </a:lnTo>
                  <a:lnTo>
                    <a:pt x="0" y="1076774"/>
                  </a:lnTo>
                  <a:cubicBezTo>
                    <a:pt x="41555" y="1100843"/>
                    <a:pt x="89880" y="1114460"/>
                    <a:pt x="141384" y="1114460"/>
                  </a:cubicBezTo>
                  <a:cubicBezTo>
                    <a:pt x="299317" y="1114460"/>
                    <a:pt x="427347" y="986432"/>
                    <a:pt x="427347" y="828502"/>
                  </a:cubicBezTo>
                  <a:cubicBezTo>
                    <a:pt x="427347" y="670572"/>
                    <a:pt x="299317" y="542545"/>
                    <a:pt x="141384" y="542545"/>
                  </a:cubicBezTo>
                  <a:cubicBezTo>
                    <a:pt x="89880" y="542545"/>
                    <a:pt x="41555" y="556161"/>
                    <a:pt x="0" y="580230"/>
                  </a:cubicBezTo>
                  <a:lnTo>
                    <a:pt x="0" y="104078"/>
                  </a:lnTo>
                  <a:lnTo>
                    <a:pt x="486636" y="104078"/>
                  </a:lnTo>
                  <a:cubicBezTo>
                    <a:pt x="460411" y="146283"/>
                    <a:pt x="445949" y="196174"/>
                    <a:pt x="445949" y="249443"/>
                  </a:cubicBezTo>
                  <a:cubicBezTo>
                    <a:pt x="445949" y="408501"/>
                    <a:pt x="574891" y="537443"/>
                    <a:pt x="733949" y="537443"/>
                  </a:cubicBezTo>
                  <a:cubicBezTo>
                    <a:pt x="893007" y="537443"/>
                    <a:pt x="1021949" y="408501"/>
                    <a:pt x="1021949" y="249443"/>
                  </a:cubicBezTo>
                  <a:cubicBezTo>
                    <a:pt x="1021949" y="196174"/>
                    <a:pt x="1007487" y="146283"/>
                    <a:pt x="981263" y="104078"/>
                  </a:cubicBezTo>
                  <a:lnTo>
                    <a:pt x="1449042" y="104078"/>
                  </a:lnTo>
                  <a:lnTo>
                    <a:pt x="1449042" y="575618"/>
                  </a:lnTo>
                  <a:cubicBezTo>
                    <a:pt x="1410135" y="554144"/>
                    <a:pt x="1365306" y="542545"/>
                    <a:pt x="1317768" y="542545"/>
                  </a:cubicBezTo>
                  <a:cubicBezTo>
                    <a:pt x="1159835" y="542545"/>
                    <a:pt x="1031805" y="670572"/>
                    <a:pt x="1031805" y="828502"/>
                  </a:cubicBezTo>
                  <a:cubicBezTo>
                    <a:pt x="1031805" y="986432"/>
                    <a:pt x="1159835" y="1114460"/>
                    <a:pt x="1317768" y="1114460"/>
                  </a:cubicBezTo>
                  <a:cubicBezTo>
                    <a:pt x="1365306" y="1114460"/>
                    <a:pt x="1410135" y="1102859"/>
                    <a:pt x="1449042" y="1081386"/>
                  </a:cubicBezTo>
                  <a:lnTo>
                    <a:pt x="1449042" y="1552929"/>
                  </a:lnTo>
                  <a:lnTo>
                    <a:pt x="857971" y="1552929"/>
                  </a:lnTo>
                  <a:lnTo>
                    <a:pt x="857971" y="1651701"/>
                  </a:lnTo>
                  <a:cubicBezTo>
                    <a:pt x="916736" y="1690130"/>
                    <a:pt x="953292" y="1757073"/>
                    <a:pt x="953292" y="1832553"/>
                  </a:cubicBezTo>
                  <a:cubicBezTo>
                    <a:pt x="953292" y="1958898"/>
                    <a:pt x="850868" y="2061319"/>
                    <a:pt x="724521" y="2061319"/>
                  </a:cubicBezTo>
                  <a:close/>
                </a:path>
              </a:pathLst>
            </a:custGeom>
            <a:solidFill>
              <a:schemeClr val="accent2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/>
            </a:p>
          </p:txBody>
        </p:sp>
        <p:sp>
          <p:nvSpPr>
            <p:cNvPr id="1905" name="Oval 21">
              <a:extLst>
                <a:ext uri="{FF2B5EF4-FFF2-40B4-BE49-F238E27FC236}">
                  <a16:creationId xmlns:a16="http://schemas.microsoft.com/office/drawing/2014/main" id="{63B0A03A-535B-4DF6-A84F-F13EC58519C8}"/>
                </a:ext>
              </a:extLst>
            </p:cNvPr>
            <p:cNvSpPr/>
            <p:nvPr/>
          </p:nvSpPr>
          <p:spPr>
            <a:xfrm rot="10800000">
              <a:off x="2627784" y="1655809"/>
              <a:ext cx="360040" cy="512171"/>
            </a:xfrm>
            <a:custGeom>
              <a:avLst/>
              <a:gdLst/>
              <a:ahLst/>
              <a:cxnLst/>
              <a:rect l="l" t="t" r="r" b="b"/>
              <a:pathLst>
                <a:path w="1449042" h="2061319">
                  <a:moveTo>
                    <a:pt x="890329" y="8109"/>
                  </a:moveTo>
                  <a:lnTo>
                    <a:pt x="875391" y="0"/>
                  </a:lnTo>
                  <a:lnTo>
                    <a:pt x="899553" y="0"/>
                  </a:lnTo>
                  <a:close/>
                  <a:moveTo>
                    <a:pt x="567074" y="15457"/>
                  </a:moveTo>
                  <a:cubicBezTo>
                    <a:pt x="559970" y="11620"/>
                    <a:pt x="554539" y="5980"/>
                    <a:pt x="549490" y="0"/>
                  </a:cubicBezTo>
                  <a:lnTo>
                    <a:pt x="591073" y="0"/>
                  </a:lnTo>
                  <a:lnTo>
                    <a:pt x="591073" y="779"/>
                  </a:lnTo>
                  <a:cubicBezTo>
                    <a:pt x="582272" y="4393"/>
                    <a:pt x="574352" y="9488"/>
                    <a:pt x="567074" y="15457"/>
                  </a:cubicBezTo>
                  <a:close/>
                  <a:moveTo>
                    <a:pt x="724521" y="2061319"/>
                  </a:moveTo>
                  <a:cubicBezTo>
                    <a:pt x="598174" y="2061319"/>
                    <a:pt x="495751" y="1958898"/>
                    <a:pt x="495751" y="1832553"/>
                  </a:cubicBezTo>
                  <a:cubicBezTo>
                    <a:pt x="495751" y="1757073"/>
                    <a:pt x="532306" y="1690130"/>
                    <a:pt x="591072" y="1651701"/>
                  </a:cubicBezTo>
                  <a:lnTo>
                    <a:pt x="591072" y="1552929"/>
                  </a:lnTo>
                  <a:lnTo>
                    <a:pt x="0" y="1552929"/>
                  </a:lnTo>
                  <a:lnTo>
                    <a:pt x="0" y="1076774"/>
                  </a:lnTo>
                  <a:cubicBezTo>
                    <a:pt x="41555" y="1100843"/>
                    <a:pt x="89880" y="1114460"/>
                    <a:pt x="141384" y="1114460"/>
                  </a:cubicBezTo>
                  <a:cubicBezTo>
                    <a:pt x="299317" y="1114460"/>
                    <a:pt x="427347" y="986432"/>
                    <a:pt x="427347" y="828502"/>
                  </a:cubicBezTo>
                  <a:cubicBezTo>
                    <a:pt x="427347" y="670572"/>
                    <a:pt x="299317" y="542545"/>
                    <a:pt x="141384" y="542545"/>
                  </a:cubicBezTo>
                  <a:cubicBezTo>
                    <a:pt x="89880" y="542545"/>
                    <a:pt x="41555" y="556161"/>
                    <a:pt x="0" y="580230"/>
                  </a:cubicBezTo>
                  <a:lnTo>
                    <a:pt x="0" y="104078"/>
                  </a:lnTo>
                  <a:lnTo>
                    <a:pt x="486636" y="104078"/>
                  </a:lnTo>
                  <a:cubicBezTo>
                    <a:pt x="460411" y="146283"/>
                    <a:pt x="445949" y="196174"/>
                    <a:pt x="445949" y="249443"/>
                  </a:cubicBezTo>
                  <a:cubicBezTo>
                    <a:pt x="445949" y="408501"/>
                    <a:pt x="574891" y="537443"/>
                    <a:pt x="733949" y="537443"/>
                  </a:cubicBezTo>
                  <a:cubicBezTo>
                    <a:pt x="893007" y="537443"/>
                    <a:pt x="1021949" y="408501"/>
                    <a:pt x="1021949" y="249443"/>
                  </a:cubicBezTo>
                  <a:cubicBezTo>
                    <a:pt x="1021949" y="196174"/>
                    <a:pt x="1007487" y="146283"/>
                    <a:pt x="981263" y="104078"/>
                  </a:cubicBezTo>
                  <a:lnTo>
                    <a:pt x="1449042" y="104078"/>
                  </a:lnTo>
                  <a:lnTo>
                    <a:pt x="1449042" y="575618"/>
                  </a:lnTo>
                  <a:cubicBezTo>
                    <a:pt x="1410135" y="554144"/>
                    <a:pt x="1365306" y="542545"/>
                    <a:pt x="1317768" y="542545"/>
                  </a:cubicBezTo>
                  <a:cubicBezTo>
                    <a:pt x="1159835" y="542545"/>
                    <a:pt x="1031805" y="670572"/>
                    <a:pt x="1031805" y="828502"/>
                  </a:cubicBezTo>
                  <a:cubicBezTo>
                    <a:pt x="1031805" y="986432"/>
                    <a:pt x="1159835" y="1114460"/>
                    <a:pt x="1317768" y="1114460"/>
                  </a:cubicBezTo>
                  <a:cubicBezTo>
                    <a:pt x="1365306" y="1114460"/>
                    <a:pt x="1410135" y="1102859"/>
                    <a:pt x="1449042" y="1081386"/>
                  </a:cubicBezTo>
                  <a:lnTo>
                    <a:pt x="1449042" y="1552929"/>
                  </a:lnTo>
                  <a:lnTo>
                    <a:pt x="857971" y="1552929"/>
                  </a:lnTo>
                  <a:lnTo>
                    <a:pt x="857971" y="1651701"/>
                  </a:lnTo>
                  <a:cubicBezTo>
                    <a:pt x="916736" y="1690130"/>
                    <a:pt x="953292" y="1757073"/>
                    <a:pt x="953292" y="1832553"/>
                  </a:cubicBezTo>
                  <a:cubicBezTo>
                    <a:pt x="953292" y="1958898"/>
                    <a:pt x="850868" y="2061319"/>
                    <a:pt x="724521" y="2061319"/>
                  </a:cubicBezTo>
                  <a:close/>
                </a:path>
              </a:pathLst>
            </a:custGeom>
            <a:solidFill>
              <a:schemeClr val="accent2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/>
            </a:p>
          </p:txBody>
        </p:sp>
      </p:grpSp>
      <p:sp>
        <p:nvSpPr>
          <p:cNvPr id="1906" name="TextBox 1905">
            <a:extLst>
              <a:ext uri="{FF2B5EF4-FFF2-40B4-BE49-F238E27FC236}">
                <a16:creationId xmlns:a16="http://schemas.microsoft.com/office/drawing/2014/main" id="{FD3787BD-509A-4C72-9386-7A1F92D33D22}"/>
              </a:ext>
            </a:extLst>
          </p:cNvPr>
          <p:cNvSpPr txBox="1"/>
          <p:nvPr/>
        </p:nvSpPr>
        <p:spPr>
          <a:xfrm>
            <a:off x="6095999" y="5811516"/>
            <a:ext cx="20102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Content  Here</a:t>
            </a:r>
            <a:endParaRPr lang="ko-KR" altLang="en-US" sz="12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1907" name="TextBox 1906">
            <a:extLst>
              <a:ext uri="{FF2B5EF4-FFF2-40B4-BE49-F238E27FC236}">
                <a16:creationId xmlns:a16="http://schemas.microsoft.com/office/drawing/2014/main" id="{BD237869-F922-4512-9B2B-0CDC8118B079}"/>
              </a:ext>
            </a:extLst>
          </p:cNvPr>
          <p:cNvSpPr txBox="1"/>
          <p:nvPr/>
        </p:nvSpPr>
        <p:spPr>
          <a:xfrm>
            <a:off x="10489483" y="5749961"/>
            <a:ext cx="726572" cy="40011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r"/>
            <a:r>
              <a:rPr lang="en-US" altLang="ko-KR" sz="2000" b="1" dirty="0">
                <a:solidFill>
                  <a:schemeClr val="accent2"/>
                </a:solidFill>
                <a:cs typeface="Arial" pitchFamily="34" charset="0"/>
              </a:rPr>
              <a:t>70%</a:t>
            </a:r>
            <a:endParaRPr lang="ko-KR" altLang="en-US" sz="2000" b="1" dirty="0">
              <a:solidFill>
                <a:schemeClr val="accent2"/>
              </a:solidFill>
              <a:cs typeface="Arial" pitchFamily="34" charset="0"/>
            </a:endParaRPr>
          </a:p>
        </p:txBody>
      </p:sp>
      <p:grpSp>
        <p:nvGrpSpPr>
          <p:cNvPr id="1908" name="Group 43">
            <a:extLst>
              <a:ext uri="{FF2B5EF4-FFF2-40B4-BE49-F238E27FC236}">
                <a16:creationId xmlns:a16="http://schemas.microsoft.com/office/drawing/2014/main" id="{1E16A317-F9BD-45BF-94B8-DD1AA534CC7B}"/>
              </a:ext>
            </a:extLst>
          </p:cNvPr>
          <p:cNvGrpSpPr/>
          <p:nvPr/>
        </p:nvGrpSpPr>
        <p:grpSpPr>
          <a:xfrm>
            <a:off x="6096000" y="1910102"/>
            <a:ext cx="5371602" cy="943300"/>
            <a:chOff x="3501215" y="2000094"/>
            <a:chExt cx="4031191" cy="943300"/>
          </a:xfrm>
        </p:grpSpPr>
        <p:sp>
          <p:nvSpPr>
            <p:cNvPr id="1909" name="TextBox 1908">
              <a:extLst>
                <a:ext uri="{FF2B5EF4-FFF2-40B4-BE49-F238E27FC236}">
                  <a16:creationId xmlns:a16="http://schemas.microsoft.com/office/drawing/2014/main" id="{879049A6-F424-4E08-9425-389D4FE9585B}"/>
                </a:ext>
              </a:extLst>
            </p:cNvPr>
            <p:cNvSpPr txBox="1"/>
            <p:nvPr/>
          </p:nvSpPr>
          <p:spPr>
            <a:xfrm>
              <a:off x="3507646" y="2297063"/>
              <a:ext cx="402476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ea typeface="FZShuTi" pitchFamily="2" charset="-122"/>
                  <a:cs typeface="Arial" pitchFamily="34" charset="0"/>
                </a:rPr>
                <a:t>Example Text : Get a modern PowerPoint  Presentation that is beautifully designed. I hope and I believe that this Template will your Time, Money and Reputation. Easy to change colors, photos.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910" name="TextBox 1909">
              <a:extLst>
                <a:ext uri="{FF2B5EF4-FFF2-40B4-BE49-F238E27FC236}">
                  <a16:creationId xmlns:a16="http://schemas.microsoft.com/office/drawing/2014/main" id="{C82C18E5-6D2A-4967-B182-8A68A87A231D}"/>
                </a:ext>
              </a:extLst>
            </p:cNvPr>
            <p:cNvSpPr txBox="1"/>
            <p:nvPr/>
          </p:nvSpPr>
          <p:spPr>
            <a:xfrm>
              <a:off x="3501215" y="2000094"/>
              <a:ext cx="402984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ea typeface="FZShuTi" pitchFamily="2" charset="-122"/>
                  <a:cs typeface="Arial" pitchFamily="34" charset="0"/>
                </a:rPr>
                <a:t>Contents_Here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911" name="Group 46">
            <a:extLst>
              <a:ext uri="{FF2B5EF4-FFF2-40B4-BE49-F238E27FC236}">
                <a16:creationId xmlns:a16="http://schemas.microsoft.com/office/drawing/2014/main" id="{2D64944A-430C-4753-9AA1-A68E43DD15FD}"/>
              </a:ext>
            </a:extLst>
          </p:cNvPr>
          <p:cNvGrpSpPr/>
          <p:nvPr/>
        </p:nvGrpSpPr>
        <p:grpSpPr>
          <a:xfrm>
            <a:off x="6641013" y="3005910"/>
            <a:ext cx="1761331" cy="758741"/>
            <a:chOff x="203895" y="3409836"/>
            <a:chExt cx="1761331" cy="758741"/>
          </a:xfrm>
        </p:grpSpPr>
        <p:sp>
          <p:nvSpPr>
            <p:cNvPr id="1912" name="TextBox 1911">
              <a:extLst>
                <a:ext uri="{FF2B5EF4-FFF2-40B4-BE49-F238E27FC236}">
                  <a16:creationId xmlns:a16="http://schemas.microsoft.com/office/drawing/2014/main" id="{73DECDB6-A7DC-4B1C-91DE-4A255E3CB2F1}"/>
                </a:ext>
              </a:extLst>
            </p:cNvPr>
            <p:cNvSpPr txBox="1"/>
            <p:nvPr/>
          </p:nvSpPr>
          <p:spPr>
            <a:xfrm>
              <a:off x="203895" y="3409836"/>
              <a:ext cx="1761331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2800" b="1" dirty="0">
                  <a:solidFill>
                    <a:schemeClr val="accent1"/>
                  </a:solidFill>
                  <a:ea typeface="FZShuTi" pitchFamily="2" charset="-122"/>
                  <a:cs typeface="Arial" pitchFamily="34" charset="0"/>
                </a:rPr>
                <a:t>$234,090</a:t>
              </a:r>
              <a:endParaRPr lang="ko-KR" altLang="en-US" sz="2800" b="1" dirty="0">
                <a:solidFill>
                  <a:schemeClr val="accent1"/>
                </a:solidFill>
                <a:cs typeface="Arial" pitchFamily="34" charset="0"/>
              </a:endParaRPr>
            </a:p>
          </p:txBody>
        </p:sp>
        <p:sp>
          <p:nvSpPr>
            <p:cNvPr id="1913" name="TextBox 1912">
              <a:extLst>
                <a:ext uri="{FF2B5EF4-FFF2-40B4-BE49-F238E27FC236}">
                  <a16:creationId xmlns:a16="http://schemas.microsoft.com/office/drawing/2014/main" id="{355E7931-43EE-412C-A8CC-92EE7479D222}"/>
                </a:ext>
              </a:extLst>
            </p:cNvPr>
            <p:cNvSpPr txBox="1"/>
            <p:nvPr/>
          </p:nvSpPr>
          <p:spPr>
            <a:xfrm>
              <a:off x="203895" y="3860800"/>
              <a:ext cx="1761331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accent1"/>
                  </a:solidFill>
                  <a:ea typeface="FZShuTi" pitchFamily="2" charset="-122"/>
                  <a:cs typeface="Arial" pitchFamily="34" charset="0"/>
                </a:rPr>
                <a:t>Contents Title</a:t>
              </a:r>
              <a:endParaRPr lang="ko-KR" altLang="en-US" sz="1400" b="1" dirty="0">
                <a:solidFill>
                  <a:schemeClr val="accent1"/>
                </a:solidFill>
                <a:cs typeface="Arial" pitchFamily="34" charset="0"/>
              </a:endParaRPr>
            </a:p>
          </p:txBody>
        </p:sp>
      </p:grpSp>
      <p:grpSp>
        <p:nvGrpSpPr>
          <p:cNvPr id="1914" name="Group 49">
            <a:extLst>
              <a:ext uri="{FF2B5EF4-FFF2-40B4-BE49-F238E27FC236}">
                <a16:creationId xmlns:a16="http://schemas.microsoft.com/office/drawing/2014/main" id="{F54DEB3E-2A2E-4F2D-A8EF-CD7F3B6CA837}"/>
              </a:ext>
            </a:extLst>
          </p:cNvPr>
          <p:cNvGrpSpPr/>
          <p:nvPr/>
        </p:nvGrpSpPr>
        <p:grpSpPr>
          <a:xfrm>
            <a:off x="8909724" y="3005910"/>
            <a:ext cx="1761331" cy="758741"/>
            <a:chOff x="203895" y="3409836"/>
            <a:chExt cx="1761331" cy="758741"/>
          </a:xfrm>
        </p:grpSpPr>
        <p:sp>
          <p:nvSpPr>
            <p:cNvPr id="1915" name="TextBox 1914">
              <a:extLst>
                <a:ext uri="{FF2B5EF4-FFF2-40B4-BE49-F238E27FC236}">
                  <a16:creationId xmlns:a16="http://schemas.microsoft.com/office/drawing/2014/main" id="{FED03FBB-9D67-48D7-B35E-C83E508E6B20}"/>
                </a:ext>
              </a:extLst>
            </p:cNvPr>
            <p:cNvSpPr txBox="1"/>
            <p:nvPr/>
          </p:nvSpPr>
          <p:spPr>
            <a:xfrm>
              <a:off x="203895" y="3409836"/>
              <a:ext cx="1761331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2800" b="1" dirty="0">
                  <a:solidFill>
                    <a:schemeClr val="accent2"/>
                  </a:solidFill>
                  <a:ea typeface="FZShuTi" pitchFamily="2" charset="-122"/>
                  <a:cs typeface="Arial" pitchFamily="34" charset="0"/>
                </a:rPr>
                <a:t>$434,090</a:t>
              </a:r>
              <a:endParaRPr lang="ko-KR" altLang="en-US" sz="2800" b="1" dirty="0">
                <a:solidFill>
                  <a:schemeClr val="accent2"/>
                </a:solidFill>
                <a:cs typeface="Arial" pitchFamily="34" charset="0"/>
              </a:endParaRPr>
            </a:p>
          </p:txBody>
        </p:sp>
        <p:sp>
          <p:nvSpPr>
            <p:cNvPr id="1916" name="TextBox 1915">
              <a:extLst>
                <a:ext uri="{FF2B5EF4-FFF2-40B4-BE49-F238E27FC236}">
                  <a16:creationId xmlns:a16="http://schemas.microsoft.com/office/drawing/2014/main" id="{98D55493-29E5-4BA5-814A-FDB0694C4C03}"/>
                </a:ext>
              </a:extLst>
            </p:cNvPr>
            <p:cNvSpPr txBox="1"/>
            <p:nvPr/>
          </p:nvSpPr>
          <p:spPr>
            <a:xfrm>
              <a:off x="203895" y="3860800"/>
              <a:ext cx="1761331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accent2"/>
                  </a:solidFill>
                  <a:ea typeface="FZShuTi" pitchFamily="2" charset="-122"/>
                  <a:cs typeface="Arial" pitchFamily="34" charset="0"/>
                </a:rPr>
                <a:t>Contents Title</a:t>
              </a:r>
              <a:endParaRPr lang="ko-KR" altLang="en-US" sz="1400" b="1" dirty="0">
                <a:solidFill>
                  <a:schemeClr val="accent2"/>
                </a:solidFill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109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E62601"/>
      </a:accent1>
      <a:accent2>
        <a:srgbClr val="FBA200"/>
      </a:accent2>
      <a:accent3>
        <a:srgbClr val="07A398"/>
      </a:accent3>
      <a:accent4>
        <a:srgbClr val="0680C3"/>
      </a:accent4>
      <a:accent5>
        <a:srgbClr val="2C2F45"/>
      </a:accent5>
      <a:accent6>
        <a:srgbClr val="2C2F45"/>
      </a:accent6>
      <a:hlink>
        <a:srgbClr val="FFFFFF"/>
      </a:hlink>
      <a:folHlink>
        <a:srgbClr val="80008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11318</TotalTime>
  <Words>75</Words>
  <Application>Microsoft Office PowerPoint</Application>
  <PresentationFormat>와이드스크린</PresentationFormat>
  <Paragraphs>13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1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WIN10</cp:lastModifiedBy>
  <cp:revision>76</cp:revision>
  <dcterms:created xsi:type="dcterms:W3CDTF">2018-02-18T19:39:47Z</dcterms:created>
  <dcterms:modified xsi:type="dcterms:W3CDTF">2022-10-25T07:16:49Z</dcterms:modified>
</cp:coreProperties>
</file>