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11" name="Group 2">
            <a:extLst>
              <a:ext uri="{FF2B5EF4-FFF2-40B4-BE49-F238E27FC236}">
                <a16:creationId xmlns:a16="http://schemas.microsoft.com/office/drawing/2014/main" id="{52899F64-8C70-4F83-A4FD-CC34D7FB63CF}"/>
              </a:ext>
            </a:extLst>
          </p:cNvPr>
          <p:cNvGrpSpPr/>
          <p:nvPr/>
        </p:nvGrpSpPr>
        <p:grpSpPr>
          <a:xfrm>
            <a:off x="7255282" y="1799670"/>
            <a:ext cx="4814799" cy="4813707"/>
            <a:chOff x="2667000" y="4000174"/>
            <a:chExt cx="2857134" cy="2856487"/>
          </a:xfrm>
        </p:grpSpPr>
        <p:sp>
          <p:nvSpPr>
            <p:cNvPr id="1312" name="Freeform: Shape 3">
              <a:extLst>
                <a:ext uri="{FF2B5EF4-FFF2-40B4-BE49-F238E27FC236}">
                  <a16:creationId xmlns:a16="http://schemas.microsoft.com/office/drawing/2014/main" id="{6154EF14-1037-49B6-92E5-F6BA22C4596C}"/>
                </a:ext>
              </a:extLst>
            </p:cNvPr>
            <p:cNvSpPr/>
            <p:nvPr/>
          </p:nvSpPr>
          <p:spPr>
            <a:xfrm>
              <a:off x="2667000" y="5921713"/>
              <a:ext cx="2857134" cy="934948"/>
            </a:xfrm>
            <a:custGeom>
              <a:avLst/>
              <a:gdLst>
                <a:gd name="connsiteX0" fmla="*/ 2579217 w 2857134"/>
                <a:gd name="connsiteY0" fmla="*/ 254289 h 934948"/>
                <a:gd name="connsiteX1" fmla="*/ 2720490 w 2857134"/>
                <a:gd name="connsiteY1" fmla="*/ 405376 h 934948"/>
                <a:gd name="connsiteX2" fmla="*/ 2777367 w 2857134"/>
                <a:gd name="connsiteY2" fmla="*/ 551250 h 934948"/>
                <a:gd name="connsiteX3" fmla="*/ 2821977 w 2857134"/>
                <a:gd name="connsiteY3" fmla="*/ 705237 h 934948"/>
                <a:gd name="connsiteX4" fmla="*/ 2857135 w 2857134"/>
                <a:gd name="connsiteY4" fmla="*/ 934948 h 934948"/>
                <a:gd name="connsiteX5" fmla="*/ 0 w 2857134"/>
                <a:gd name="connsiteY5" fmla="*/ 934948 h 934948"/>
                <a:gd name="connsiteX6" fmla="*/ 109517 w 2857134"/>
                <a:gd name="connsiteY6" fmla="*/ 391324 h 934948"/>
                <a:gd name="connsiteX7" fmla="*/ 204953 w 2857134"/>
                <a:gd name="connsiteY7" fmla="*/ 226548 h 934948"/>
                <a:gd name="connsiteX8" fmla="*/ 404303 w 2857134"/>
                <a:gd name="connsiteY8" fmla="*/ 105460 h 934948"/>
                <a:gd name="connsiteX9" fmla="*/ 561133 w 2857134"/>
                <a:gd name="connsiteY9" fmla="*/ 10609 h 934948"/>
                <a:gd name="connsiteX10" fmla="*/ 584832 w 2857134"/>
                <a:gd name="connsiteY10" fmla="*/ 321 h 934948"/>
                <a:gd name="connsiteX11" fmla="*/ 577081 w 2857134"/>
                <a:gd name="connsiteY11" fmla="*/ 9577 h 934948"/>
                <a:gd name="connsiteX12" fmla="*/ 575297 w 2857134"/>
                <a:gd name="connsiteY12" fmla="*/ 27644 h 934948"/>
                <a:gd name="connsiteX13" fmla="*/ 789200 w 2857134"/>
                <a:gd name="connsiteY13" fmla="*/ 149847 h 934948"/>
                <a:gd name="connsiteX14" fmla="*/ 868243 w 2857134"/>
                <a:gd name="connsiteY14" fmla="*/ 150154 h 934948"/>
                <a:gd name="connsiteX15" fmla="*/ 912434 w 2857134"/>
                <a:gd name="connsiteY15" fmla="*/ 133425 h 934948"/>
                <a:gd name="connsiteX16" fmla="*/ 970928 w 2857134"/>
                <a:gd name="connsiteY16" fmla="*/ 142068 h 934948"/>
                <a:gd name="connsiteX17" fmla="*/ 1106709 w 2857134"/>
                <a:gd name="connsiteY17" fmla="*/ 218183 h 934948"/>
                <a:gd name="connsiteX18" fmla="*/ 1341607 w 2857134"/>
                <a:gd name="connsiteY18" fmla="*/ 299707 h 934948"/>
                <a:gd name="connsiteX19" fmla="*/ 1512796 w 2857134"/>
                <a:gd name="connsiteY19" fmla="*/ 334531 h 934948"/>
                <a:gd name="connsiteX20" fmla="*/ 1642805 w 2857134"/>
                <a:gd name="connsiteY20" fmla="*/ 303639 h 934948"/>
                <a:gd name="connsiteX21" fmla="*/ 1888967 w 2857134"/>
                <a:gd name="connsiteY21" fmla="*/ 224568 h 934948"/>
                <a:gd name="connsiteX22" fmla="*/ 1985742 w 2857134"/>
                <a:gd name="connsiteY22" fmla="*/ 112124 h 934948"/>
                <a:gd name="connsiteX23" fmla="*/ 2021931 w 2857134"/>
                <a:gd name="connsiteY23" fmla="*/ 4921 h 934948"/>
                <a:gd name="connsiteX24" fmla="*/ 2579217 w 2857134"/>
                <a:gd name="connsiteY24" fmla="*/ 254289 h 934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857134" h="934948">
                  <a:moveTo>
                    <a:pt x="2579217" y="254289"/>
                  </a:moveTo>
                  <a:cubicBezTo>
                    <a:pt x="2641670" y="290284"/>
                    <a:pt x="2689542" y="339410"/>
                    <a:pt x="2720490" y="405376"/>
                  </a:cubicBezTo>
                  <a:cubicBezTo>
                    <a:pt x="2742739" y="452830"/>
                    <a:pt x="2761336" y="501454"/>
                    <a:pt x="2777367" y="551250"/>
                  </a:cubicBezTo>
                  <a:cubicBezTo>
                    <a:pt x="2793762" y="602133"/>
                    <a:pt x="2809431" y="653294"/>
                    <a:pt x="2821977" y="705237"/>
                  </a:cubicBezTo>
                  <a:cubicBezTo>
                    <a:pt x="2830620" y="741036"/>
                    <a:pt x="2853315" y="879828"/>
                    <a:pt x="2857135" y="934948"/>
                  </a:cubicBezTo>
                  <a:cubicBezTo>
                    <a:pt x="1914785" y="934948"/>
                    <a:pt x="942350" y="934948"/>
                    <a:pt x="0" y="934948"/>
                  </a:cubicBezTo>
                  <a:cubicBezTo>
                    <a:pt x="5437" y="906900"/>
                    <a:pt x="103383" y="410256"/>
                    <a:pt x="109517" y="391324"/>
                  </a:cubicBezTo>
                  <a:cubicBezTo>
                    <a:pt x="119080" y="361798"/>
                    <a:pt x="128281" y="283062"/>
                    <a:pt x="204953" y="226548"/>
                  </a:cubicBezTo>
                  <a:cubicBezTo>
                    <a:pt x="271338" y="186064"/>
                    <a:pt x="337834" y="145776"/>
                    <a:pt x="404303" y="105460"/>
                  </a:cubicBezTo>
                  <a:cubicBezTo>
                    <a:pt x="456524" y="73788"/>
                    <a:pt x="508745" y="42059"/>
                    <a:pt x="561133" y="10609"/>
                  </a:cubicBezTo>
                  <a:cubicBezTo>
                    <a:pt x="568494" y="6204"/>
                    <a:pt x="574600" y="-1686"/>
                    <a:pt x="584832" y="321"/>
                  </a:cubicBezTo>
                  <a:cubicBezTo>
                    <a:pt x="585613" y="6176"/>
                    <a:pt x="580260" y="7152"/>
                    <a:pt x="577081" y="9577"/>
                  </a:cubicBezTo>
                  <a:cubicBezTo>
                    <a:pt x="567351" y="16938"/>
                    <a:pt x="567658" y="18332"/>
                    <a:pt x="575297" y="27644"/>
                  </a:cubicBezTo>
                  <a:cubicBezTo>
                    <a:pt x="591775" y="47747"/>
                    <a:pt x="764999" y="141009"/>
                    <a:pt x="789200" y="149847"/>
                  </a:cubicBezTo>
                  <a:cubicBezTo>
                    <a:pt x="815631" y="159494"/>
                    <a:pt x="841923" y="157403"/>
                    <a:pt x="868243" y="150154"/>
                  </a:cubicBezTo>
                  <a:cubicBezTo>
                    <a:pt x="880036" y="146919"/>
                    <a:pt x="908754" y="133648"/>
                    <a:pt x="912434" y="133425"/>
                  </a:cubicBezTo>
                  <a:cubicBezTo>
                    <a:pt x="932620" y="131696"/>
                    <a:pt x="952722" y="132338"/>
                    <a:pt x="970928" y="142068"/>
                  </a:cubicBezTo>
                  <a:cubicBezTo>
                    <a:pt x="993010" y="153890"/>
                    <a:pt x="1082146" y="207198"/>
                    <a:pt x="1106709" y="218183"/>
                  </a:cubicBezTo>
                  <a:cubicBezTo>
                    <a:pt x="1131774" y="229391"/>
                    <a:pt x="1289023" y="282087"/>
                    <a:pt x="1341607" y="299707"/>
                  </a:cubicBezTo>
                  <a:cubicBezTo>
                    <a:pt x="1372973" y="310219"/>
                    <a:pt x="1487034" y="335479"/>
                    <a:pt x="1512796" y="334531"/>
                  </a:cubicBezTo>
                  <a:cubicBezTo>
                    <a:pt x="1558298" y="332830"/>
                    <a:pt x="1600119" y="316798"/>
                    <a:pt x="1642805" y="303639"/>
                  </a:cubicBezTo>
                  <a:cubicBezTo>
                    <a:pt x="1694971" y="287523"/>
                    <a:pt x="1860166" y="238062"/>
                    <a:pt x="1888967" y="224568"/>
                  </a:cubicBezTo>
                  <a:cubicBezTo>
                    <a:pt x="1938093" y="201566"/>
                    <a:pt x="1969153" y="163425"/>
                    <a:pt x="1985742" y="112124"/>
                  </a:cubicBezTo>
                  <a:cubicBezTo>
                    <a:pt x="1995835" y="80897"/>
                    <a:pt x="2017275" y="8128"/>
                    <a:pt x="2021931" y="4921"/>
                  </a:cubicBezTo>
                  <a:cubicBezTo>
                    <a:pt x="2027117" y="4531"/>
                    <a:pt x="2427433" y="141901"/>
                    <a:pt x="2579217" y="254289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27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3" name="Freeform: Shape 4">
              <a:extLst>
                <a:ext uri="{FF2B5EF4-FFF2-40B4-BE49-F238E27FC236}">
                  <a16:creationId xmlns:a16="http://schemas.microsoft.com/office/drawing/2014/main" id="{2412EC74-3800-4392-9EB9-DDDBF545A219}"/>
                </a:ext>
              </a:extLst>
            </p:cNvPr>
            <p:cNvSpPr/>
            <p:nvPr/>
          </p:nvSpPr>
          <p:spPr>
            <a:xfrm>
              <a:off x="4518320" y="4839804"/>
              <a:ext cx="541737" cy="1270024"/>
            </a:xfrm>
            <a:custGeom>
              <a:avLst/>
              <a:gdLst>
                <a:gd name="connsiteX0" fmla="*/ 108380 w 541737"/>
                <a:gd name="connsiteY0" fmla="*/ 107676 h 1270024"/>
                <a:gd name="connsiteX1" fmla="*/ 129709 w 541737"/>
                <a:gd name="connsiteY1" fmla="*/ 102965 h 1270024"/>
                <a:gd name="connsiteX2" fmla="*/ 160546 w 541737"/>
                <a:gd name="connsiteY2" fmla="*/ 60669 h 1270024"/>
                <a:gd name="connsiteX3" fmla="*/ 194895 w 541737"/>
                <a:gd name="connsiteY3" fmla="*/ 13885 h 1270024"/>
                <a:gd name="connsiteX4" fmla="*/ 199551 w 541737"/>
                <a:gd name="connsiteY4" fmla="*/ 7388 h 1270024"/>
                <a:gd name="connsiteX5" fmla="*/ 206131 w 541737"/>
                <a:gd name="connsiteY5" fmla="*/ 10288 h 1270024"/>
                <a:gd name="connsiteX6" fmla="*/ 209059 w 541737"/>
                <a:gd name="connsiteY6" fmla="*/ 0 h 1270024"/>
                <a:gd name="connsiteX7" fmla="*/ 242432 w 541737"/>
                <a:gd name="connsiteY7" fmla="*/ 101849 h 1270024"/>
                <a:gd name="connsiteX8" fmla="*/ 304523 w 541737"/>
                <a:gd name="connsiteY8" fmla="*/ 224470 h 1270024"/>
                <a:gd name="connsiteX9" fmla="*/ 338176 w 541737"/>
                <a:gd name="connsiteY9" fmla="*/ 399897 h 1270024"/>
                <a:gd name="connsiteX10" fmla="*/ 329979 w 541737"/>
                <a:gd name="connsiteY10" fmla="*/ 570167 h 1270024"/>
                <a:gd name="connsiteX11" fmla="*/ 364300 w 541737"/>
                <a:gd name="connsiteY11" fmla="*/ 769404 h 1270024"/>
                <a:gd name="connsiteX12" fmla="*/ 540648 w 541737"/>
                <a:gd name="connsiteY12" fmla="*/ 1229720 h 1270024"/>
                <a:gd name="connsiteX13" fmla="*/ 402246 w 541737"/>
                <a:gd name="connsiteY13" fmla="*/ 1269757 h 1270024"/>
                <a:gd name="connsiteX14" fmla="*/ 291085 w 541737"/>
                <a:gd name="connsiteY14" fmla="*/ 1253335 h 1270024"/>
                <a:gd name="connsiteX15" fmla="*/ 180174 w 541737"/>
                <a:gd name="connsiteY15" fmla="*/ 1106570 h 1270024"/>
                <a:gd name="connsiteX16" fmla="*/ 106735 w 541737"/>
                <a:gd name="connsiteY16" fmla="*/ 956096 h 1270024"/>
                <a:gd name="connsiteX17" fmla="*/ 5109 w 541737"/>
                <a:gd name="connsiteY17" fmla="*/ 823075 h 1270024"/>
                <a:gd name="connsiteX18" fmla="*/ 2544 w 541737"/>
                <a:gd name="connsiteY18" fmla="*/ 819423 h 1270024"/>
                <a:gd name="connsiteX19" fmla="*/ 7 w 541737"/>
                <a:gd name="connsiteY19" fmla="*/ 806347 h 1270024"/>
                <a:gd name="connsiteX20" fmla="*/ 83817 w 541737"/>
                <a:gd name="connsiteY20" fmla="*/ 421449 h 1270024"/>
                <a:gd name="connsiteX21" fmla="*/ 159988 w 541737"/>
                <a:gd name="connsiteY21" fmla="*/ 338810 h 1270024"/>
                <a:gd name="connsiteX22" fmla="*/ 115908 w 541737"/>
                <a:gd name="connsiteY22" fmla="*/ 232583 h 1270024"/>
                <a:gd name="connsiteX23" fmla="*/ 105592 w 541737"/>
                <a:gd name="connsiteY23" fmla="*/ 120362 h 1270024"/>
                <a:gd name="connsiteX24" fmla="*/ 108380 w 541737"/>
                <a:gd name="connsiteY24" fmla="*/ 107676 h 1270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41737" h="1270024">
                  <a:moveTo>
                    <a:pt x="108380" y="107676"/>
                  </a:moveTo>
                  <a:cubicBezTo>
                    <a:pt x="118027" y="113476"/>
                    <a:pt x="123659" y="111747"/>
                    <a:pt x="129709" y="102965"/>
                  </a:cubicBezTo>
                  <a:cubicBezTo>
                    <a:pt x="139607" y="88606"/>
                    <a:pt x="150230" y="74749"/>
                    <a:pt x="160546" y="60669"/>
                  </a:cubicBezTo>
                  <a:cubicBezTo>
                    <a:pt x="171977" y="45084"/>
                    <a:pt x="183436" y="29498"/>
                    <a:pt x="194895" y="13885"/>
                  </a:cubicBezTo>
                  <a:cubicBezTo>
                    <a:pt x="196484" y="11738"/>
                    <a:pt x="197767" y="9340"/>
                    <a:pt x="199551" y="7388"/>
                  </a:cubicBezTo>
                  <a:cubicBezTo>
                    <a:pt x="203538" y="2983"/>
                    <a:pt x="203845" y="3123"/>
                    <a:pt x="206131" y="10288"/>
                  </a:cubicBezTo>
                  <a:cubicBezTo>
                    <a:pt x="208278" y="6914"/>
                    <a:pt x="205462" y="2453"/>
                    <a:pt x="209059" y="0"/>
                  </a:cubicBezTo>
                  <a:cubicBezTo>
                    <a:pt x="205741" y="38671"/>
                    <a:pt x="218901" y="72128"/>
                    <a:pt x="242432" y="101849"/>
                  </a:cubicBezTo>
                  <a:cubicBezTo>
                    <a:pt x="271484" y="138569"/>
                    <a:pt x="291782" y="179637"/>
                    <a:pt x="304523" y="224470"/>
                  </a:cubicBezTo>
                  <a:cubicBezTo>
                    <a:pt x="320778" y="281710"/>
                    <a:pt x="328417" y="341319"/>
                    <a:pt x="338176" y="399897"/>
                  </a:cubicBezTo>
                  <a:cubicBezTo>
                    <a:pt x="347572" y="456245"/>
                    <a:pt x="329142" y="513540"/>
                    <a:pt x="329979" y="570167"/>
                  </a:cubicBezTo>
                  <a:cubicBezTo>
                    <a:pt x="330982" y="637834"/>
                    <a:pt x="344811" y="704804"/>
                    <a:pt x="364300" y="769404"/>
                  </a:cubicBezTo>
                  <a:cubicBezTo>
                    <a:pt x="406150" y="908196"/>
                    <a:pt x="555927" y="1209841"/>
                    <a:pt x="540648" y="1229720"/>
                  </a:cubicBezTo>
                  <a:cubicBezTo>
                    <a:pt x="497348" y="1269785"/>
                    <a:pt x="414988" y="1270956"/>
                    <a:pt x="402246" y="1269757"/>
                  </a:cubicBezTo>
                  <a:cubicBezTo>
                    <a:pt x="364914" y="1266216"/>
                    <a:pt x="327748" y="1262369"/>
                    <a:pt x="291085" y="1253335"/>
                  </a:cubicBezTo>
                  <a:cubicBezTo>
                    <a:pt x="232813" y="1239005"/>
                    <a:pt x="205016" y="1154246"/>
                    <a:pt x="180174" y="1106570"/>
                  </a:cubicBezTo>
                  <a:cubicBezTo>
                    <a:pt x="152739" y="1053958"/>
                    <a:pt x="131466" y="1009990"/>
                    <a:pt x="106735" y="956096"/>
                  </a:cubicBezTo>
                  <a:cubicBezTo>
                    <a:pt x="83315" y="905101"/>
                    <a:pt x="41633" y="865315"/>
                    <a:pt x="5109" y="823075"/>
                  </a:cubicBezTo>
                  <a:cubicBezTo>
                    <a:pt x="4133" y="821932"/>
                    <a:pt x="3213" y="820761"/>
                    <a:pt x="2544" y="819423"/>
                  </a:cubicBezTo>
                  <a:cubicBezTo>
                    <a:pt x="592" y="815269"/>
                    <a:pt x="-77" y="810863"/>
                    <a:pt x="7" y="806347"/>
                  </a:cubicBezTo>
                  <a:cubicBezTo>
                    <a:pt x="1903" y="681133"/>
                    <a:pt x="-12679" y="517416"/>
                    <a:pt x="83817" y="421449"/>
                  </a:cubicBezTo>
                  <a:cubicBezTo>
                    <a:pt x="109245" y="396161"/>
                    <a:pt x="150007" y="375529"/>
                    <a:pt x="159988" y="338810"/>
                  </a:cubicBezTo>
                  <a:cubicBezTo>
                    <a:pt x="171029" y="298215"/>
                    <a:pt x="144207" y="259070"/>
                    <a:pt x="115908" y="232583"/>
                  </a:cubicBezTo>
                  <a:cubicBezTo>
                    <a:pt x="89087" y="207463"/>
                    <a:pt x="103417" y="152565"/>
                    <a:pt x="105592" y="120362"/>
                  </a:cubicBezTo>
                  <a:cubicBezTo>
                    <a:pt x="105843" y="116013"/>
                    <a:pt x="104784" y="111329"/>
                    <a:pt x="108380" y="107676"/>
                  </a:cubicBezTo>
                  <a:close/>
                </a:path>
              </a:pathLst>
            </a:custGeom>
            <a:solidFill>
              <a:srgbClr val="623117"/>
            </a:solidFill>
            <a:ln w="27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4" name="Freeform: Shape 5">
              <a:extLst>
                <a:ext uri="{FF2B5EF4-FFF2-40B4-BE49-F238E27FC236}">
                  <a16:creationId xmlns:a16="http://schemas.microsoft.com/office/drawing/2014/main" id="{6D5961CE-2909-42CA-AC54-90F637012828}"/>
                </a:ext>
              </a:extLst>
            </p:cNvPr>
            <p:cNvSpPr/>
            <p:nvPr/>
          </p:nvSpPr>
          <p:spPr>
            <a:xfrm>
              <a:off x="3231811" y="4952834"/>
              <a:ext cx="591431" cy="1128159"/>
            </a:xfrm>
            <a:custGeom>
              <a:avLst/>
              <a:gdLst>
                <a:gd name="connsiteX0" fmla="*/ 342270 w 591431"/>
                <a:gd name="connsiteY0" fmla="*/ 0 h 1128159"/>
                <a:gd name="connsiteX1" fmla="*/ 358162 w 591431"/>
                <a:gd name="connsiteY1" fmla="*/ 37165 h 1128159"/>
                <a:gd name="connsiteX2" fmla="*/ 377818 w 591431"/>
                <a:gd name="connsiteY2" fmla="*/ 54145 h 1128159"/>
                <a:gd name="connsiteX3" fmla="*/ 422902 w 591431"/>
                <a:gd name="connsiteY3" fmla="*/ 68783 h 1128159"/>
                <a:gd name="connsiteX4" fmla="*/ 447409 w 591431"/>
                <a:gd name="connsiteY4" fmla="*/ 64628 h 1128159"/>
                <a:gd name="connsiteX5" fmla="*/ 452846 w 591431"/>
                <a:gd name="connsiteY5" fmla="*/ 76589 h 1128159"/>
                <a:gd name="connsiteX6" fmla="*/ 507576 w 591431"/>
                <a:gd name="connsiteY6" fmla="*/ 301812 h 1128159"/>
                <a:gd name="connsiteX7" fmla="*/ 568608 w 591431"/>
                <a:gd name="connsiteY7" fmla="*/ 469907 h 1128159"/>
                <a:gd name="connsiteX8" fmla="*/ 582827 w 591431"/>
                <a:gd name="connsiteY8" fmla="*/ 635408 h 1128159"/>
                <a:gd name="connsiteX9" fmla="*/ 589519 w 591431"/>
                <a:gd name="connsiteY9" fmla="*/ 809414 h 1128159"/>
                <a:gd name="connsiteX10" fmla="*/ 566378 w 591431"/>
                <a:gd name="connsiteY10" fmla="*/ 890687 h 1128159"/>
                <a:gd name="connsiteX11" fmla="*/ 504621 w 591431"/>
                <a:gd name="connsiteY11" fmla="*/ 960640 h 1128159"/>
                <a:gd name="connsiteX12" fmla="*/ 402214 w 591431"/>
                <a:gd name="connsiteY12" fmla="*/ 1064135 h 1128159"/>
                <a:gd name="connsiteX13" fmla="*/ 281266 w 591431"/>
                <a:gd name="connsiteY13" fmla="*/ 1126895 h 1128159"/>
                <a:gd name="connsiteX14" fmla="*/ 124575 w 591431"/>
                <a:gd name="connsiteY14" fmla="*/ 1069711 h 1128159"/>
                <a:gd name="connsiteX15" fmla="*/ 56768 w 591431"/>
                <a:gd name="connsiteY15" fmla="*/ 1033047 h 1128159"/>
                <a:gd name="connsiteX16" fmla="*/ 2345 w 591431"/>
                <a:gd name="connsiteY16" fmla="*/ 992034 h 1128159"/>
                <a:gd name="connsiteX17" fmla="*/ 4185 w 591431"/>
                <a:gd name="connsiteY17" fmla="*/ 980659 h 1128159"/>
                <a:gd name="connsiteX18" fmla="*/ 20049 w 591431"/>
                <a:gd name="connsiteY18" fmla="*/ 969172 h 1128159"/>
                <a:gd name="connsiteX19" fmla="*/ 198599 w 591431"/>
                <a:gd name="connsiteY19" fmla="*/ 817639 h 1128159"/>
                <a:gd name="connsiteX20" fmla="*/ 208469 w 591431"/>
                <a:gd name="connsiteY20" fmla="*/ 718494 h 1128159"/>
                <a:gd name="connsiteX21" fmla="*/ 226647 w 591431"/>
                <a:gd name="connsiteY21" fmla="*/ 619739 h 1128159"/>
                <a:gd name="connsiteX22" fmla="*/ 240839 w 591431"/>
                <a:gd name="connsiteY22" fmla="*/ 507574 h 1128159"/>
                <a:gd name="connsiteX23" fmla="*/ 245913 w 591431"/>
                <a:gd name="connsiteY23" fmla="*/ 280762 h 1128159"/>
                <a:gd name="connsiteX24" fmla="*/ 276722 w 591431"/>
                <a:gd name="connsiteY24" fmla="*/ 155966 h 1128159"/>
                <a:gd name="connsiteX25" fmla="*/ 333655 w 591431"/>
                <a:gd name="connsiteY25" fmla="*/ 42435 h 1128159"/>
                <a:gd name="connsiteX26" fmla="*/ 342270 w 591431"/>
                <a:gd name="connsiteY26" fmla="*/ 0 h 1128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591431" h="1128159">
                  <a:moveTo>
                    <a:pt x="342270" y="0"/>
                  </a:moveTo>
                  <a:cubicBezTo>
                    <a:pt x="347651" y="12351"/>
                    <a:pt x="353840" y="24452"/>
                    <a:pt x="358162" y="37165"/>
                  </a:cubicBezTo>
                  <a:cubicBezTo>
                    <a:pt x="361591" y="47286"/>
                    <a:pt x="368283" y="52305"/>
                    <a:pt x="377818" y="54145"/>
                  </a:cubicBezTo>
                  <a:cubicBezTo>
                    <a:pt x="393487" y="57184"/>
                    <a:pt x="407735" y="64405"/>
                    <a:pt x="422902" y="68783"/>
                  </a:cubicBezTo>
                  <a:cubicBezTo>
                    <a:pt x="431238" y="71180"/>
                    <a:pt x="439937" y="70149"/>
                    <a:pt x="447409" y="64628"/>
                  </a:cubicBezTo>
                  <a:cubicBezTo>
                    <a:pt x="451340" y="67639"/>
                    <a:pt x="451870" y="72268"/>
                    <a:pt x="452846" y="76589"/>
                  </a:cubicBezTo>
                  <a:cubicBezTo>
                    <a:pt x="469686" y="151729"/>
                    <a:pt x="483487" y="228597"/>
                    <a:pt x="507576" y="301812"/>
                  </a:cubicBezTo>
                  <a:cubicBezTo>
                    <a:pt x="526117" y="358215"/>
                    <a:pt x="557874" y="411217"/>
                    <a:pt x="568608" y="469907"/>
                  </a:cubicBezTo>
                  <a:cubicBezTo>
                    <a:pt x="578478" y="523856"/>
                    <a:pt x="577084" y="580789"/>
                    <a:pt x="582827" y="635408"/>
                  </a:cubicBezTo>
                  <a:cubicBezTo>
                    <a:pt x="588905" y="693178"/>
                    <a:pt x="594482" y="751338"/>
                    <a:pt x="589519" y="809414"/>
                  </a:cubicBezTo>
                  <a:cubicBezTo>
                    <a:pt x="587093" y="837880"/>
                    <a:pt x="582270" y="866375"/>
                    <a:pt x="566378" y="890687"/>
                  </a:cubicBezTo>
                  <a:cubicBezTo>
                    <a:pt x="549314" y="916784"/>
                    <a:pt x="525476" y="937722"/>
                    <a:pt x="504621" y="960640"/>
                  </a:cubicBezTo>
                  <a:cubicBezTo>
                    <a:pt x="471917" y="996523"/>
                    <a:pt x="437734" y="1031040"/>
                    <a:pt x="402214" y="1064135"/>
                  </a:cubicBezTo>
                  <a:cubicBezTo>
                    <a:pt x="368199" y="1095808"/>
                    <a:pt x="327995" y="1119785"/>
                    <a:pt x="281266" y="1126895"/>
                  </a:cubicBezTo>
                  <a:cubicBezTo>
                    <a:pt x="223971" y="1135622"/>
                    <a:pt x="171331" y="1097285"/>
                    <a:pt x="124575" y="1069711"/>
                  </a:cubicBezTo>
                  <a:cubicBezTo>
                    <a:pt x="102437" y="1056635"/>
                    <a:pt x="79826" y="1044423"/>
                    <a:pt x="56768" y="1033047"/>
                  </a:cubicBezTo>
                  <a:cubicBezTo>
                    <a:pt x="34352" y="1021979"/>
                    <a:pt x="20300" y="1009349"/>
                    <a:pt x="2345" y="992034"/>
                  </a:cubicBezTo>
                  <a:cubicBezTo>
                    <a:pt x="-1865" y="987992"/>
                    <a:pt x="114" y="983754"/>
                    <a:pt x="4185" y="980659"/>
                  </a:cubicBezTo>
                  <a:cubicBezTo>
                    <a:pt x="9371" y="976700"/>
                    <a:pt x="14752" y="972992"/>
                    <a:pt x="20049" y="969172"/>
                  </a:cubicBezTo>
                  <a:cubicBezTo>
                    <a:pt x="84649" y="935743"/>
                    <a:pt x="172502" y="891161"/>
                    <a:pt x="198599" y="817639"/>
                  </a:cubicBezTo>
                  <a:cubicBezTo>
                    <a:pt x="209891" y="785827"/>
                    <a:pt x="207159" y="751644"/>
                    <a:pt x="208469" y="718494"/>
                  </a:cubicBezTo>
                  <a:cubicBezTo>
                    <a:pt x="209807" y="684646"/>
                    <a:pt x="218367" y="652416"/>
                    <a:pt x="226647" y="619739"/>
                  </a:cubicBezTo>
                  <a:cubicBezTo>
                    <a:pt x="235932" y="583104"/>
                    <a:pt x="239528" y="545269"/>
                    <a:pt x="240839" y="507574"/>
                  </a:cubicBezTo>
                  <a:cubicBezTo>
                    <a:pt x="243460" y="432016"/>
                    <a:pt x="236768" y="356069"/>
                    <a:pt x="245913" y="280762"/>
                  </a:cubicBezTo>
                  <a:cubicBezTo>
                    <a:pt x="251099" y="238132"/>
                    <a:pt x="261499" y="196143"/>
                    <a:pt x="276722" y="155966"/>
                  </a:cubicBezTo>
                  <a:cubicBezTo>
                    <a:pt x="291945" y="115790"/>
                    <a:pt x="316424" y="81245"/>
                    <a:pt x="333655" y="42435"/>
                  </a:cubicBezTo>
                  <a:cubicBezTo>
                    <a:pt x="339370" y="29582"/>
                    <a:pt x="339621" y="14247"/>
                    <a:pt x="342270" y="0"/>
                  </a:cubicBezTo>
                  <a:close/>
                </a:path>
              </a:pathLst>
            </a:custGeom>
            <a:solidFill>
              <a:srgbClr val="623117"/>
            </a:solidFill>
            <a:ln w="27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5" name="Freeform: Shape 6">
              <a:extLst>
                <a:ext uri="{FF2B5EF4-FFF2-40B4-BE49-F238E27FC236}">
                  <a16:creationId xmlns:a16="http://schemas.microsoft.com/office/drawing/2014/main" id="{E03AD030-C1A7-412A-96A8-1F340B34A858}"/>
                </a:ext>
              </a:extLst>
            </p:cNvPr>
            <p:cNvSpPr/>
            <p:nvPr/>
          </p:nvSpPr>
          <p:spPr>
            <a:xfrm>
              <a:off x="3577844" y="5660428"/>
              <a:ext cx="1111036" cy="599954"/>
            </a:xfrm>
            <a:custGeom>
              <a:avLst/>
              <a:gdLst>
                <a:gd name="connsiteX0" fmla="*/ 0 w 1111036"/>
                <a:gd name="connsiteY0" fmla="*/ 397191 h 599954"/>
                <a:gd name="connsiteX1" fmla="*/ 213847 w 1111036"/>
                <a:gd name="connsiteY1" fmla="*/ 186884 h 599954"/>
                <a:gd name="connsiteX2" fmla="*/ 234340 w 1111036"/>
                <a:gd name="connsiteY2" fmla="*/ 146094 h 599954"/>
                <a:gd name="connsiteX3" fmla="*/ 311013 w 1111036"/>
                <a:gd name="connsiteY3" fmla="*/ 213065 h 599954"/>
                <a:gd name="connsiteX4" fmla="*/ 475511 w 1111036"/>
                <a:gd name="connsiteY4" fmla="*/ 334180 h 599954"/>
                <a:gd name="connsiteX5" fmla="*/ 564563 w 1111036"/>
                <a:gd name="connsiteY5" fmla="*/ 355537 h 599954"/>
                <a:gd name="connsiteX6" fmla="*/ 821179 w 1111036"/>
                <a:gd name="connsiteY6" fmla="*/ 308892 h 599954"/>
                <a:gd name="connsiteX7" fmla="*/ 905938 w 1111036"/>
                <a:gd name="connsiteY7" fmla="*/ 250788 h 599954"/>
                <a:gd name="connsiteX8" fmla="*/ 945194 w 1111036"/>
                <a:gd name="connsiteY8" fmla="*/ 26 h 599954"/>
                <a:gd name="connsiteX9" fmla="*/ 1044367 w 1111036"/>
                <a:gd name="connsiteY9" fmla="*/ 120165 h 599954"/>
                <a:gd name="connsiteX10" fmla="*/ 1061096 w 1111036"/>
                <a:gd name="connsiteY10" fmla="*/ 159477 h 599954"/>
                <a:gd name="connsiteX11" fmla="*/ 1107992 w 1111036"/>
                <a:gd name="connsiteY11" fmla="*/ 261271 h 599954"/>
                <a:gd name="connsiteX12" fmla="*/ 1071217 w 1111036"/>
                <a:gd name="connsiteY12" fmla="*/ 390193 h 599954"/>
                <a:gd name="connsiteX13" fmla="*/ 944274 w 1111036"/>
                <a:gd name="connsiteY13" fmla="*/ 500657 h 599954"/>
                <a:gd name="connsiteX14" fmla="*/ 663652 w 1111036"/>
                <a:gd name="connsiteY14" fmla="*/ 588148 h 599954"/>
                <a:gd name="connsiteX15" fmla="*/ 508438 w 1111036"/>
                <a:gd name="connsiteY15" fmla="*/ 588901 h 599954"/>
                <a:gd name="connsiteX16" fmla="*/ 335241 w 1111036"/>
                <a:gd name="connsiteY16" fmla="*/ 533083 h 599954"/>
                <a:gd name="connsiteX17" fmla="*/ 180557 w 1111036"/>
                <a:gd name="connsiteY17" fmla="*/ 473919 h 599954"/>
                <a:gd name="connsiteX18" fmla="*/ 0 w 1111036"/>
                <a:gd name="connsiteY18" fmla="*/ 397191 h 599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11036" h="599954">
                  <a:moveTo>
                    <a:pt x="0" y="397191"/>
                  </a:moveTo>
                  <a:cubicBezTo>
                    <a:pt x="40818" y="372098"/>
                    <a:pt x="203699" y="199737"/>
                    <a:pt x="213847" y="186884"/>
                  </a:cubicBezTo>
                  <a:cubicBezTo>
                    <a:pt x="216803" y="183148"/>
                    <a:pt x="233977" y="146122"/>
                    <a:pt x="234340" y="146094"/>
                  </a:cubicBezTo>
                  <a:cubicBezTo>
                    <a:pt x="237072" y="145927"/>
                    <a:pt x="285362" y="194189"/>
                    <a:pt x="311013" y="213065"/>
                  </a:cubicBezTo>
                  <a:cubicBezTo>
                    <a:pt x="365855" y="253381"/>
                    <a:pt x="420641" y="293836"/>
                    <a:pt x="475511" y="334180"/>
                  </a:cubicBezTo>
                  <a:cubicBezTo>
                    <a:pt x="501217" y="353083"/>
                    <a:pt x="533810" y="353975"/>
                    <a:pt x="564563" y="355537"/>
                  </a:cubicBezTo>
                  <a:cubicBezTo>
                    <a:pt x="652527" y="359998"/>
                    <a:pt x="739600" y="341094"/>
                    <a:pt x="821179" y="308892"/>
                  </a:cubicBezTo>
                  <a:cubicBezTo>
                    <a:pt x="854497" y="295760"/>
                    <a:pt x="889460" y="284552"/>
                    <a:pt x="905938" y="250788"/>
                  </a:cubicBezTo>
                  <a:cubicBezTo>
                    <a:pt x="919655" y="222684"/>
                    <a:pt x="942880" y="109403"/>
                    <a:pt x="945194" y="26"/>
                  </a:cubicBezTo>
                  <a:cubicBezTo>
                    <a:pt x="945222" y="-1926"/>
                    <a:pt x="1037843" y="107702"/>
                    <a:pt x="1044367" y="120165"/>
                  </a:cubicBezTo>
                  <a:cubicBezTo>
                    <a:pt x="1050975" y="132795"/>
                    <a:pt x="1055826" y="146234"/>
                    <a:pt x="1061096" y="159477"/>
                  </a:cubicBezTo>
                  <a:cubicBezTo>
                    <a:pt x="1072081" y="187107"/>
                    <a:pt x="1094525" y="234812"/>
                    <a:pt x="1107992" y="261271"/>
                  </a:cubicBezTo>
                  <a:cubicBezTo>
                    <a:pt x="1122350" y="289486"/>
                    <a:pt x="1081839" y="365016"/>
                    <a:pt x="1071217" y="390193"/>
                  </a:cubicBezTo>
                  <a:cubicBezTo>
                    <a:pt x="1046291" y="449328"/>
                    <a:pt x="1003020" y="479524"/>
                    <a:pt x="944274" y="500657"/>
                  </a:cubicBezTo>
                  <a:cubicBezTo>
                    <a:pt x="905185" y="514709"/>
                    <a:pt x="718187" y="573455"/>
                    <a:pt x="663652" y="588148"/>
                  </a:cubicBezTo>
                  <a:cubicBezTo>
                    <a:pt x="612434" y="601949"/>
                    <a:pt x="559739" y="605434"/>
                    <a:pt x="508438" y="588901"/>
                  </a:cubicBezTo>
                  <a:cubicBezTo>
                    <a:pt x="450697" y="570304"/>
                    <a:pt x="392983" y="551680"/>
                    <a:pt x="335241" y="533083"/>
                  </a:cubicBezTo>
                  <a:cubicBezTo>
                    <a:pt x="282630" y="516131"/>
                    <a:pt x="229767" y="499068"/>
                    <a:pt x="180557" y="473919"/>
                  </a:cubicBezTo>
                  <a:cubicBezTo>
                    <a:pt x="126106" y="446038"/>
                    <a:pt x="64015" y="389300"/>
                    <a:pt x="0" y="397191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27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6" name="Freeform: Shape 7">
              <a:extLst>
                <a:ext uri="{FF2B5EF4-FFF2-40B4-BE49-F238E27FC236}">
                  <a16:creationId xmlns:a16="http://schemas.microsoft.com/office/drawing/2014/main" id="{4B3928CC-A3C8-4887-AB22-B20AD23AF3F2}"/>
                </a:ext>
              </a:extLst>
            </p:cNvPr>
            <p:cNvSpPr/>
            <p:nvPr/>
          </p:nvSpPr>
          <p:spPr>
            <a:xfrm>
              <a:off x="3680279" y="4829406"/>
              <a:ext cx="1005146" cy="1194887"/>
            </a:xfrm>
            <a:custGeom>
              <a:avLst/>
              <a:gdLst>
                <a:gd name="connsiteX0" fmla="*/ 844181 w 1005146"/>
                <a:gd name="connsiteY0" fmla="*/ 831745 h 1194887"/>
                <a:gd name="connsiteX1" fmla="*/ 811728 w 1005146"/>
                <a:gd name="connsiteY1" fmla="*/ 1069347 h 1194887"/>
                <a:gd name="connsiteX2" fmla="*/ 770603 w 1005146"/>
                <a:gd name="connsiteY2" fmla="*/ 1122293 h 1194887"/>
                <a:gd name="connsiteX3" fmla="*/ 668197 w 1005146"/>
                <a:gd name="connsiteY3" fmla="*/ 1161104 h 1194887"/>
                <a:gd name="connsiteX4" fmla="*/ 546524 w 1005146"/>
                <a:gd name="connsiteY4" fmla="*/ 1187786 h 1194887"/>
                <a:gd name="connsiteX5" fmla="*/ 384730 w 1005146"/>
                <a:gd name="connsiteY5" fmla="*/ 1177080 h 1194887"/>
                <a:gd name="connsiteX6" fmla="*/ 312853 w 1005146"/>
                <a:gd name="connsiteY6" fmla="*/ 1124524 h 1194887"/>
                <a:gd name="connsiteX7" fmla="*/ 172528 w 1005146"/>
                <a:gd name="connsiteY7" fmla="*/ 1020500 h 1194887"/>
                <a:gd name="connsiteX8" fmla="*/ 133439 w 1005146"/>
                <a:gd name="connsiteY8" fmla="*/ 978260 h 1194887"/>
                <a:gd name="connsiteX9" fmla="*/ 138011 w 1005146"/>
                <a:gd name="connsiteY9" fmla="*/ 934459 h 1194887"/>
                <a:gd name="connsiteX10" fmla="*/ 140018 w 1005146"/>
                <a:gd name="connsiteY10" fmla="*/ 821680 h 1194887"/>
                <a:gd name="connsiteX11" fmla="*/ 122481 w 1005146"/>
                <a:gd name="connsiteY11" fmla="*/ 655370 h 1194887"/>
                <a:gd name="connsiteX12" fmla="*/ 91980 w 1005146"/>
                <a:gd name="connsiteY12" fmla="*/ 515853 h 1194887"/>
                <a:gd name="connsiteX13" fmla="*/ 30335 w 1005146"/>
                <a:gd name="connsiteY13" fmla="*/ 324227 h 1194887"/>
                <a:gd name="connsiteX14" fmla="*/ 223 w 1005146"/>
                <a:gd name="connsiteY14" fmla="*/ 192350 h 1194887"/>
                <a:gd name="connsiteX15" fmla="*/ 0 w 1005146"/>
                <a:gd name="connsiteY15" fmla="*/ 188781 h 1194887"/>
                <a:gd name="connsiteX16" fmla="*/ 61784 w 1005146"/>
                <a:gd name="connsiteY16" fmla="*/ 158419 h 1194887"/>
                <a:gd name="connsiteX17" fmla="*/ 131041 w 1005146"/>
                <a:gd name="connsiteY17" fmla="*/ 136225 h 1194887"/>
                <a:gd name="connsiteX18" fmla="*/ 260297 w 1005146"/>
                <a:gd name="connsiteY18" fmla="*/ 104608 h 1194887"/>
                <a:gd name="connsiteX19" fmla="*/ 315892 w 1005146"/>
                <a:gd name="connsiteY19" fmla="*/ 75166 h 1194887"/>
                <a:gd name="connsiteX20" fmla="*/ 414200 w 1005146"/>
                <a:gd name="connsiteY20" fmla="*/ 8670 h 1194887"/>
                <a:gd name="connsiteX21" fmla="*/ 526840 w 1005146"/>
                <a:gd name="connsiteY21" fmla="*/ 6244 h 1194887"/>
                <a:gd name="connsiteX22" fmla="*/ 605213 w 1005146"/>
                <a:gd name="connsiteY22" fmla="*/ 50408 h 1194887"/>
                <a:gd name="connsiteX23" fmla="*/ 678763 w 1005146"/>
                <a:gd name="connsiteY23" fmla="*/ 73298 h 1194887"/>
                <a:gd name="connsiteX24" fmla="*/ 870668 w 1005146"/>
                <a:gd name="connsiteY24" fmla="*/ 106783 h 1194887"/>
                <a:gd name="connsiteX25" fmla="*/ 947481 w 1005146"/>
                <a:gd name="connsiteY25" fmla="*/ 118800 h 1194887"/>
                <a:gd name="connsiteX26" fmla="*/ 944330 w 1005146"/>
                <a:gd name="connsiteY26" fmla="*/ 200909 h 1194887"/>
                <a:gd name="connsiteX27" fmla="*/ 968893 w 1005146"/>
                <a:gd name="connsiteY27" fmla="*/ 252908 h 1194887"/>
                <a:gd name="connsiteX28" fmla="*/ 1004804 w 1005146"/>
                <a:gd name="connsiteY28" fmla="*/ 325844 h 1194887"/>
                <a:gd name="connsiteX29" fmla="*/ 967220 w 1005146"/>
                <a:gd name="connsiteY29" fmla="*/ 398837 h 1194887"/>
                <a:gd name="connsiteX30" fmla="*/ 929637 w 1005146"/>
                <a:gd name="connsiteY30" fmla="*/ 427554 h 1194887"/>
                <a:gd name="connsiteX31" fmla="*/ 857341 w 1005146"/>
                <a:gd name="connsiteY31" fmla="*/ 549868 h 1194887"/>
                <a:gd name="connsiteX32" fmla="*/ 846356 w 1005146"/>
                <a:gd name="connsiteY32" fmla="*/ 703827 h 1194887"/>
                <a:gd name="connsiteX33" fmla="*/ 844181 w 1005146"/>
                <a:gd name="connsiteY33" fmla="*/ 831745 h 1194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005146" h="1194887">
                  <a:moveTo>
                    <a:pt x="844181" y="831745"/>
                  </a:moveTo>
                  <a:cubicBezTo>
                    <a:pt x="842648" y="912851"/>
                    <a:pt x="837685" y="994849"/>
                    <a:pt x="811728" y="1069347"/>
                  </a:cubicBezTo>
                  <a:cubicBezTo>
                    <a:pt x="803921" y="1091764"/>
                    <a:pt x="791905" y="1110918"/>
                    <a:pt x="770603" y="1122293"/>
                  </a:cubicBezTo>
                  <a:cubicBezTo>
                    <a:pt x="739600" y="1138827"/>
                    <a:pt x="701654" y="1150286"/>
                    <a:pt x="668197" y="1161104"/>
                  </a:cubicBezTo>
                  <a:cubicBezTo>
                    <a:pt x="628633" y="1173873"/>
                    <a:pt x="587843" y="1182935"/>
                    <a:pt x="546524" y="1187786"/>
                  </a:cubicBezTo>
                  <a:cubicBezTo>
                    <a:pt x="500576" y="1193167"/>
                    <a:pt x="425715" y="1204905"/>
                    <a:pt x="384730" y="1177080"/>
                  </a:cubicBezTo>
                  <a:cubicBezTo>
                    <a:pt x="360223" y="1160435"/>
                    <a:pt x="336719" y="1142033"/>
                    <a:pt x="312853" y="1124524"/>
                  </a:cubicBezTo>
                  <a:cubicBezTo>
                    <a:pt x="265901" y="1090091"/>
                    <a:pt x="219033" y="1055518"/>
                    <a:pt x="172528" y="1020500"/>
                  </a:cubicBezTo>
                  <a:cubicBezTo>
                    <a:pt x="158253" y="1009766"/>
                    <a:pt x="139405" y="995992"/>
                    <a:pt x="133439" y="978260"/>
                  </a:cubicBezTo>
                  <a:cubicBezTo>
                    <a:pt x="128531" y="963678"/>
                    <a:pt x="136394" y="949236"/>
                    <a:pt x="138011" y="934459"/>
                  </a:cubicBezTo>
                  <a:cubicBezTo>
                    <a:pt x="142054" y="897126"/>
                    <a:pt x="141831" y="859152"/>
                    <a:pt x="140018" y="821680"/>
                  </a:cubicBezTo>
                  <a:cubicBezTo>
                    <a:pt x="137314" y="765946"/>
                    <a:pt x="125325" y="710881"/>
                    <a:pt x="122481" y="655370"/>
                  </a:cubicBezTo>
                  <a:cubicBezTo>
                    <a:pt x="119944" y="605798"/>
                    <a:pt x="113559" y="561495"/>
                    <a:pt x="91980" y="515853"/>
                  </a:cubicBezTo>
                  <a:cubicBezTo>
                    <a:pt x="63095" y="454710"/>
                    <a:pt x="44303" y="390249"/>
                    <a:pt x="30335" y="324227"/>
                  </a:cubicBezTo>
                  <a:cubicBezTo>
                    <a:pt x="20994" y="280119"/>
                    <a:pt x="10288" y="236290"/>
                    <a:pt x="223" y="192350"/>
                  </a:cubicBezTo>
                  <a:cubicBezTo>
                    <a:pt x="-28" y="191207"/>
                    <a:pt x="84" y="189980"/>
                    <a:pt x="0" y="188781"/>
                  </a:cubicBezTo>
                  <a:cubicBezTo>
                    <a:pt x="20632" y="178744"/>
                    <a:pt x="41766" y="169571"/>
                    <a:pt x="61784" y="158419"/>
                  </a:cubicBezTo>
                  <a:cubicBezTo>
                    <a:pt x="83559" y="146291"/>
                    <a:pt x="107426" y="141969"/>
                    <a:pt x="131041" y="136225"/>
                  </a:cubicBezTo>
                  <a:cubicBezTo>
                    <a:pt x="174145" y="125742"/>
                    <a:pt x="217277" y="115370"/>
                    <a:pt x="260297" y="104608"/>
                  </a:cubicBezTo>
                  <a:cubicBezTo>
                    <a:pt x="281152" y="99395"/>
                    <a:pt x="300390" y="89887"/>
                    <a:pt x="315892" y="75166"/>
                  </a:cubicBezTo>
                  <a:cubicBezTo>
                    <a:pt x="344024" y="48456"/>
                    <a:pt x="378011" y="20742"/>
                    <a:pt x="414200" y="8670"/>
                  </a:cubicBezTo>
                  <a:cubicBezTo>
                    <a:pt x="452258" y="-4044"/>
                    <a:pt x="488977" y="-921"/>
                    <a:pt x="526840" y="6244"/>
                  </a:cubicBezTo>
                  <a:cubicBezTo>
                    <a:pt x="554972" y="11569"/>
                    <a:pt x="581486" y="33233"/>
                    <a:pt x="605213" y="50408"/>
                  </a:cubicBezTo>
                  <a:cubicBezTo>
                    <a:pt x="626793" y="66021"/>
                    <a:pt x="653280" y="68781"/>
                    <a:pt x="678763" y="73298"/>
                  </a:cubicBezTo>
                  <a:cubicBezTo>
                    <a:pt x="742722" y="84590"/>
                    <a:pt x="806681" y="95798"/>
                    <a:pt x="870668" y="106783"/>
                  </a:cubicBezTo>
                  <a:cubicBezTo>
                    <a:pt x="896207" y="111160"/>
                    <a:pt x="921858" y="114813"/>
                    <a:pt x="947481" y="118800"/>
                  </a:cubicBezTo>
                  <a:cubicBezTo>
                    <a:pt x="948791" y="146263"/>
                    <a:pt x="947425" y="173753"/>
                    <a:pt x="944330" y="200909"/>
                  </a:cubicBezTo>
                  <a:cubicBezTo>
                    <a:pt x="941625" y="224664"/>
                    <a:pt x="953754" y="238186"/>
                    <a:pt x="968893" y="252908"/>
                  </a:cubicBezTo>
                  <a:cubicBezTo>
                    <a:pt x="989163" y="272619"/>
                    <a:pt x="1002127" y="297629"/>
                    <a:pt x="1004804" y="325844"/>
                  </a:cubicBezTo>
                  <a:cubicBezTo>
                    <a:pt x="1007787" y="357210"/>
                    <a:pt x="990947" y="380352"/>
                    <a:pt x="967220" y="398837"/>
                  </a:cubicBezTo>
                  <a:cubicBezTo>
                    <a:pt x="954785" y="408539"/>
                    <a:pt x="940901" y="416262"/>
                    <a:pt x="929637" y="427554"/>
                  </a:cubicBezTo>
                  <a:cubicBezTo>
                    <a:pt x="896347" y="460872"/>
                    <a:pt x="870417" y="504645"/>
                    <a:pt x="857341" y="549868"/>
                  </a:cubicBezTo>
                  <a:cubicBezTo>
                    <a:pt x="842983" y="599552"/>
                    <a:pt x="848196" y="652777"/>
                    <a:pt x="846356" y="703827"/>
                  </a:cubicBezTo>
                  <a:cubicBezTo>
                    <a:pt x="844823" y="745342"/>
                    <a:pt x="844990" y="788418"/>
                    <a:pt x="844181" y="831745"/>
                  </a:cubicBezTo>
                  <a:close/>
                </a:path>
              </a:pathLst>
            </a:custGeom>
            <a:solidFill>
              <a:srgbClr val="F9B17D"/>
            </a:solidFill>
            <a:ln w="27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7" name="Freeform: Shape 8">
              <a:extLst>
                <a:ext uri="{FF2B5EF4-FFF2-40B4-BE49-F238E27FC236}">
                  <a16:creationId xmlns:a16="http://schemas.microsoft.com/office/drawing/2014/main" id="{0EAC6CF7-C76D-4FF1-879F-46A635BCB53B}"/>
                </a:ext>
              </a:extLst>
            </p:cNvPr>
            <p:cNvSpPr/>
            <p:nvPr/>
          </p:nvSpPr>
          <p:spPr>
            <a:xfrm>
              <a:off x="3848430" y="5418586"/>
              <a:ext cx="672267" cy="387510"/>
            </a:xfrm>
            <a:custGeom>
              <a:avLst/>
              <a:gdLst>
                <a:gd name="connsiteX0" fmla="*/ 0 w 672267"/>
                <a:gd name="connsiteY0" fmla="*/ 62677 h 387510"/>
                <a:gd name="connsiteX1" fmla="*/ 53671 w 672267"/>
                <a:gd name="connsiteY1" fmla="*/ 78485 h 387510"/>
                <a:gd name="connsiteX2" fmla="*/ 234451 w 672267"/>
                <a:gd name="connsiteY2" fmla="*/ 140743 h 387510"/>
                <a:gd name="connsiteX3" fmla="*/ 331171 w 672267"/>
                <a:gd name="connsiteY3" fmla="*/ 144424 h 387510"/>
                <a:gd name="connsiteX4" fmla="*/ 512369 w 672267"/>
                <a:gd name="connsiteY4" fmla="*/ 100065 h 387510"/>
                <a:gd name="connsiteX5" fmla="*/ 603903 w 672267"/>
                <a:gd name="connsiteY5" fmla="*/ 53866 h 387510"/>
                <a:gd name="connsiteX6" fmla="*/ 672267 w 672267"/>
                <a:gd name="connsiteY6" fmla="*/ 0 h 387510"/>
                <a:gd name="connsiteX7" fmla="*/ 339925 w 672267"/>
                <a:gd name="connsiteY7" fmla="*/ 384312 h 387510"/>
                <a:gd name="connsiteX8" fmla="*/ 330892 w 672267"/>
                <a:gd name="connsiteY8" fmla="*/ 384507 h 387510"/>
                <a:gd name="connsiteX9" fmla="*/ 0 w 672267"/>
                <a:gd name="connsiteY9" fmla="*/ 62677 h 387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72267" h="387510">
                  <a:moveTo>
                    <a:pt x="0" y="62677"/>
                  </a:moveTo>
                  <a:cubicBezTo>
                    <a:pt x="19210" y="65465"/>
                    <a:pt x="36357" y="72268"/>
                    <a:pt x="53671" y="78485"/>
                  </a:cubicBezTo>
                  <a:cubicBezTo>
                    <a:pt x="113671" y="100037"/>
                    <a:pt x="173699" y="121450"/>
                    <a:pt x="234451" y="140743"/>
                  </a:cubicBezTo>
                  <a:cubicBezTo>
                    <a:pt x="266013" y="150753"/>
                    <a:pt x="298299" y="152844"/>
                    <a:pt x="331171" y="144424"/>
                  </a:cubicBezTo>
                  <a:cubicBezTo>
                    <a:pt x="391422" y="129033"/>
                    <a:pt x="451896" y="114535"/>
                    <a:pt x="512369" y="100065"/>
                  </a:cubicBezTo>
                  <a:cubicBezTo>
                    <a:pt x="546635" y="91868"/>
                    <a:pt x="577081" y="76952"/>
                    <a:pt x="603903" y="53866"/>
                  </a:cubicBezTo>
                  <a:cubicBezTo>
                    <a:pt x="625845" y="34963"/>
                    <a:pt x="648931" y="17398"/>
                    <a:pt x="672267" y="0"/>
                  </a:cubicBezTo>
                  <a:cubicBezTo>
                    <a:pt x="662620" y="11180"/>
                    <a:pt x="346199" y="374777"/>
                    <a:pt x="339925" y="384312"/>
                  </a:cubicBezTo>
                  <a:cubicBezTo>
                    <a:pt x="336691" y="389219"/>
                    <a:pt x="334266" y="387825"/>
                    <a:pt x="330892" y="384507"/>
                  </a:cubicBezTo>
                  <a:cubicBezTo>
                    <a:pt x="318569" y="372351"/>
                    <a:pt x="17983" y="79991"/>
                    <a:pt x="0" y="62677"/>
                  </a:cubicBezTo>
                  <a:close/>
                </a:path>
              </a:pathLst>
            </a:custGeom>
            <a:solidFill>
              <a:srgbClr val="D47E41"/>
            </a:solidFill>
            <a:ln w="27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8" name="Freeform: Shape 9">
              <a:extLst>
                <a:ext uri="{FF2B5EF4-FFF2-40B4-BE49-F238E27FC236}">
                  <a16:creationId xmlns:a16="http://schemas.microsoft.com/office/drawing/2014/main" id="{367B5D9F-2D96-4201-AEDC-1DE5573C8D4F}"/>
                </a:ext>
              </a:extLst>
            </p:cNvPr>
            <p:cNvSpPr/>
            <p:nvPr/>
          </p:nvSpPr>
          <p:spPr>
            <a:xfrm>
              <a:off x="3972711" y="5015811"/>
              <a:ext cx="389231" cy="129256"/>
            </a:xfrm>
            <a:custGeom>
              <a:avLst/>
              <a:gdLst>
                <a:gd name="connsiteX0" fmla="*/ 3023 w 389231"/>
                <a:gd name="connsiteY0" fmla="*/ 114876 h 129256"/>
                <a:gd name="connsiteX1" fmla="*/ 16072 w 389231"/>
                <a:gd name="connsiteY1" fmla="*/ 104560 h 129256"/>
                <a:gd name="connsiteX2" fmla="*/ 39408 w 389231"/>
                <a:gd name="connsiteY2" fmla="*/ 71159 h 129256"/>
                <a:gd name="connsiteX3" fmla="*/ 102419 w 389231"/>
                <a:gd name="connsiteY3" fmla="*/ 17320 h 129256"/>
                <a:gd name="connsiteX4" fmla="*/ 157958 w 389231"/>
                <a:gd name="connsiteY4" fmla="*/ 5192 h 129256"/>
                <a:gd name="connsiteX5" fmla="*/ 210403 w 389231"/>
                <a:gd name="connsiteY5" fmla="*/ 341 h 129256"/>
                <a:gd name="connsiteX6" fmla="*/ 239343 w 389231"/>
                <a:gd name="connsiteY6" fmla="*/ 1623 h 129256"/>
                <a:gd name="connsiteX7" fmla="*/ 284594 w 389231"/>
                <a:gd name="connsiteY7" fmla="*/ 17320 h 129256"/>
                <a:gd name="connsiteX8" fmla="*/ 374204 w 389231"/>
                <a:gd name="connsiteY8" fmla="*/ 77738 h 129256"/>
                <a:gd name="connsiteX9" fmla="*/ 389231 w 389231"/>
                <a:gd name="connsiteY9" fmla="*/ 91205 h 129256"/>
                <a:gd name="connsiteX10" fmla="*/ 368432 w 389231"/>
                <a:gd name="connsiteY10" fmla="*/ 96028 h 129256"/>
                <a:gd name="connsiteX11" fmla="*/ 340663 w 389231"/>
                <a:gd name="connsiteY11" fmla="*/ 96112 h 129256"/>
                <a:gd name="connsiteX12" fmla="*/ 251192 w 389231"/>
                <a:gd name="connsiteY12" fmla="*/ 113872 h 129256"/>
                <a:gd name="connsiteX13" fmla="*/ 194148 w 389231"/>
                <a:gd name="connsiteY13" fmla="*/ 124467 h 129256"/>
                <a:gd name="connsiteX14" fmla="*/ 83655 w 389231"/>
                <a:gd name="connsiteY14" fmla="*/ 127367 h 129256"/>
                <a:gd name="connsiteX15" fmla="*/ 5979 w 389231"/>
                <a:gd name="connsiteY15" fmla="*/ 124997 h 129256"/>
                <a:gd name="connsiteX16" fmla="*/ 3023 w 389231"/>
                <a:gd name="connsiteY16" fmla="*/ 114876 h 129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89231" h="129256">
                  <a:moveTo>
                    <a:pt x="3023" y="114876"/>
                  </a:moveTo>
                  <a:cubicBezTo>
                    <a:pt x="7122" y="111140"/>
                    <a:pt x="11667" y="107934"/>
                    <a:pt x="16072" y="104560"/>
                  </a:cubicBezTo>
                  <a:cubicBezTo>
                    <a:pt x="27392" y="95889"/>
                    <a:pt x="33107" y="83343"/>
                    <a:pt x="39408" y="71159"/>
                  </a:cubicBezTo>
                  <a:cubicBezTo>
                    <a:pt x="53042" y="44672"/>
                    <a:pt x="76155" y="29003"/>
                    <a:pt x="102419" y="17320"/>
                  </a:cubicBezTo>
                  <a:cubicBezTo>
                    <a:pt x="120040" y="9486"/>
                    <a:pt x="138804" y="7395"/>
                    <a:pt x="157958" y="5192"/>
                  </a:cubicBezTo>
                  <a:cubicBezTo>
                    <a:pt x="175356" y="3185"/>
                    <a:pt x="190551" y="3324"/>
                    <a:pt x="210403" y="341"/>
                  </a:cubicBezTo>
                  <a:cubicBezTo>
                    <a:pt x="222698" y="-496"/>
                    <a:pt x="229557" y="313"/>
                    <a:pt x="239343" y="1623"/>
                  </a:cubicBezTo>
                  <a:cubicBezTo>
                    <a:pt x="255877" y="3826"/>
                    <a:pt x="270653" y="9179"/>
                    <a:pt x="284594" y="17320"/>
                  </a:cubicBezTo>
                  <a:cubicBezTo>
                    <a:pt x="294854" y="23315"/>
                    <a:pt x="354492" y="63854"/>
                    <a:pt x="374204" y="77738"/>
                  </a:cubicBezTo>
                  <a:cubicBezTo>
                    <a:pt x="379529" y="81475"/>
                    <a:pt x="384241" y="85573"/>
                    <a:pt x="389231" y="91205"/>
                  </a:cubicBezTo>
                  <a:cubicBezTo>
                    <a:pt x="381759" y="92878"/>
                    <a:pt x="375709" y="96279"/>
                    <a:pt x="368432" y="96028"/>
                  </a:cubicBezTo>
                  <a:cubicBezTo>
                    <a:pt x="359204" y="95694"/>
                    <a:pt x="349919" y="96001"/>
                    <a:pt x="340663" y="96112"/>
                  </a:cubicBezTo>
                  <a:cubicBezTo>
                    <a:pt x="322317" y="96335"/>
                    <a:pt x="263153" y="110861"/>
                    <a:pt x="251192" y="113872"/>
                  </a:cubicBezTo>
                  <a:cubicBezTo>
                    <a:pt x="232958" y="118445"/>
                    <a:pt x="194733" y="124383"/>
                    <a:pt x="194148" y="124467"/>
                  </a:cubicBezTo>
                  <a:cubicBezTo>
                    <a:pt x="157456" y="130015"/>
                    <a:pt x="120403" y="130406"/>
                    <a:pt x="83655" y="127367"/>
                  </a:cubicBezTo>
                  <a:cubicBezTo>
                    <a:pt x="69520" y="126196"/>
                    <a:pt x="10747" y="125554"/>
                    <a:pt x="5979" y="124997"/>
                  </a:cubicBezTo>
                  <a:cubicBezTo>
                    <a:pt x="2661" y="124049"/>
                    <a:pt x="-3835" y="121094"/>
                    <a:pt x="3023" y="114876"/>
                  </a:cubicBezTo>
                  <a:close/>
                </a:path>
              </a:pathLst>
            </a:custGeom>
            <a:solidFill>
              <a:srgbClr val="EE3F95"/>
            </a:solidFill>
            <a:ln w="27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9" name="Freeform: Shape 10">
              <a:extLst>
                <a:ext uri="{FF2B5EF4-FFF2-40B4-BE49-F238E27FC236}">
                  <a16:creationId xmlns:a16="http://schemas.microsoft.com/office/drawing/2014/main" id="{15BEBAEE-1142-4241-B09F-773D9D3C00C5}"/>
                </a:ext>
              </a:extLst>
            </p:cNvPr>
            <p:cNvSpPr/>
            <p:nvPr/>
          </p:nvSpPr>
          <p:spPr>
            <a:xfrm>
              <a:off x="4048867" y="4861079"/>
              <a:ext cx="59816" cy="37610"/>
            </a:xfrm>
            <a:custGeom>
              <a:avLst/>
              <a:gdLst>
                <a:gd name="connsiteX0" fmla="*/ 29721 w 59816"/>
                <a:gd name="connsiteY0" fmla="*/ 37611 h 37610"/>
                <a:gd name="connsiteX1" fmla="*/ 3931 w 59816"/>
                <a:gd name="connsiteY1" fmla="*/ 30696 h 37610"/>
                <a:gd name="connsiteX2" fmla="*/ 1700 w 59816"/>
                <a:gd name="connsiteY2" fmla="*/ 21635 h 37610"/>
                <a:gd name="connsiteX3" fmla="*/ 39981 w 59816"/>
                <a:gd name="connsiteY3" fmla="*/ 139 h 37610"/>
                <a:gd name="connsiteX4" fmla="*/ 59135 w 59816"/>
                <a:gd name="connsiteY4" fmla="*/ 11625 h 37610"/>
                <a:gd name="connsiteX5" fmla="*/ 58940 w 59816"/>
                <a:gd name="connsiteY5" fmla="*/ 14748 h 37610"/>
                <a:gd name="connsiteX6" fmla="*/ 34795 w 59816"/>
                <a:gd name="connsiteY6" fmla="*/ 36579 h 37610"/>
                <a:gd name="connsiteX7" fmla="*/ 29721 w 59816"/>
                <a:gd name="connsiteY7" fmla="*/ 37611 h 37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9816" h="37610">
                  <a:moveTo>
                    <a:pt x="29721" y="37611"/>
                  </a:moveTo>
                  <a:cubicBezTo>
                    <a:pt x="20827" y="35938"/>
                    <a:pt x="12044" y="34627"/>
                    <a:pt x="3931" y="30696"/>
                  </a:cubicBezTo>
                  <a:cubicBezTo>
                    <a:pt x="-558" y="28521"/>
                    <a:pt x="-1060" y="26151"/>
                    <a:pt x="1700" y="21635"/>
                  </a:cubicBezTo>
                  <a:cubicBezTo>
                    <a:pt x="10567" y="7248"/>
                    <a:pt x="24869" y="2508"/>
                    <a:pt x="39981" y="139"/>
                  </a:cubicBezTo>
                  <a:cubicBezTo>
                    <a:pt x="48429" y="-1200"/>
                    <a:pt x="59832" y="7499"/>
                    <a:pt x="59135" y="11625"/>
                  </a:cubicBezTo>
                  <a:cubicBezTo>
                    <a:pt x="60250" y="12434"/>
                    <a:pt x="59860" y="13800"/>
                    <a:pt x="58940" y="14748"/>
                  </a:cubicBezTo>
                  <a:cubicBezTo>
                    <a:pt x="51384" y="22583"/>
                    <a:pt x="45780" y="32564"/>
                    <a:pt x="34795" y="36579"/>
                  </a:cubicBezTo>
                  <a:cubicBezTo>
                    <a:pt x="33178" y="37164"/>
                    <a:pt x="31366" y="37276"/>
                    <a:pt x="29721" y="37611"/>
                  </a:cubicBezTo>
                  <a:close/>
                </a:path>
              </a:pathLst>
            </a:custGeom>
            <a:solidFill>
              <a:srgbClr val="CB7436"/>
            </a:solidFill>
            <a:ln w="27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0" name="Freeform: Shape 11">
              <a:extLst>
                <a:ext uri="{FF2B5EF4-FFF2-40B4-BE49-F238E27FC236}">
                  <a16:creationId xmlns:a16="http://schemas.microsoft.com/office/drawing/2014/main" id="{BC91E0DA-E7AC-4FDD-8A1C-1A50170C9B72}"/>
                </a:ext>
              </a:extLst>
            </p:cNvPr>
            <p:cNvSpPr/>
            <p:nvPr/>
          </p:nvSpPr>
          <p:spPr>
            <a:xfrm>
              <a:off x="4168292" y="4861492"/>
              <a:ext cx="54194" cy="34018"/>
            </a:xfrm>
            <a:custGeom>
              <a:avLst/>
              <a:gdLst>
                <a:gd name="connsiteX0" fmla="*/ 36122 w 54194"/>
                <a:gd name="connsiteY0" fmla="*/ 34018 h 34018"/>
                <a:gd name="connsiteX1" fmla="*/ 1773 w 54194"/>
                <a:gd name="connsiteY1" fmla="*/ 15394 h 34018"/>
                <a:gd name="connsiteX2" fmla="*/ 4338 w 54194"/>
                <a:gd name="connsiteY2" fmla="*/ 2290 h 34018"/>
                <a:gd name="connsiteX3" fmla="*/ 13511 w 54194"/>
                <a:gd name="connsiteY3" fmla="*/ 171 h 34018"/>
                <a:gd name="connsiteX4" fmla="*/ 43093 w 54194"/>
                <a:gd name="connsiteY4" fmla="*/ 6667 h 34018"/>
                <a:gd name="connsiteX5" fmla="*/ 53548 w 54194"/>
                <a:gd name="connsiteY5" fmla="*/ 23814 h 34018"/>
                <a:gd name="connsiteX6" fmla="*/ 36122 w 54194"/>
                <a:gd name="connsiteY6" fmla="*/ 34018 h 34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194" h="34018">
                  <a:moveTo>
                    <a:pt x="36122" y="34018"/>
                  </a:moveTo>
                  <a:cubicBezTo>
                    <a:pt x="21150" y="33433"/>
                    <a:pt x="11671" y="23563"/>
                    <a:pt x="1773" y="15394"/>
                  </a:cubicBezTo>
                  <a:cubicBezTo>
                    <a:pt x="-1796" y="12438"/>
                    <a:pt x="518" y="5691"/>
                    <a:pt x="4338" y="2290"/>
                  </a:cubicBezTo>
                  <a:cubicBezTo>
                    <a:pt x="8325" y="-24"/>
                    <a:pt x="10779" y="-247"/>
                    <a:pt x="13511" y="171"/>
                  </a:cubicBezTo>
                  <a:cubicBezTo>
                    <a:pt x="24245" y="1816"/>
                    <a:pt x="32972" y="784"/>
                    <a:pt x="43093" y="6667"/>
                  </a:cubicBezTo>
                  <a:cubicBezTo>
                    <a:pt x="50035" y="10710"/>
                    <a:pt x="56252" y="14641"/>
                    <a:pt x="53548" y="23814"/>
                  </a:cubicBezTo>
                  <a:cubicBezTo>
                    <a:pt x="50899" y="32680"/>
                    <a:pt x="42842" y="32903"/>
                    <a:pt x="36122" y="34018"/>
                  </a:cubicBezTo>
                  <a:close/>
                </a:path>
              </a:pathLst>
            </a:custGeom>
            <a:solidFill>
              <a:srgbClr val="CB7435"/>
            </a:solidFill>
            <a:ln w="27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1" name="Freeform: Shape 12">
              <a:extLst>
                <a:ext uri="{FF2B5EF4-FFF2-40B4-BE49-F238E27FC236}">
                  <a16:creationId xmlns:a16="http://schemas.microsoft.com/office/drawing/2014/main" id="{A55C37C8-F631-45D9-992E-E703D03348A7}"/>
                </a:ext>
              </a:extLst>
            </p:cNvPr>
            <p:cNvSpPr/>
            <p:nvPr/>
          </p:nvSpPr>
          <p:spPr>
            <a:xfrm>
              <a:off x="3389006" y="4532360"/>
              <a:ext cx="1476076" cy="492462"/>
            </a:xfrm>
            <a:custGeom>
              <a:avLst/>
              <a:gdLst>
                <a:gd name="connsiteX0" fmla="*/ 0 w 1476076"/>
                <a:gd name="connsiteY0" fmla="*/ 135530 h 492462"/>
                <a:gd name="connsiteX1" fmla="*/ 114396 w 1476076"/>
                <a:gd name="connsiteY1" fmla="*/ 305241 h 492462"/>
                <a:gd name="connsiteX2" fmla="*/ 185102 w 1476076"/>
                <a:gd name="connsiteY2" fmla="*/ 420474 h 492462"/>
                <a:gd name="connsiteX3" fmla="*/ 205595 w 1476076"/>
                <a:gd name="connsiteY3" fmla="*/ 470436 h 492462"/>
                <a:gd name="connsiteX4" fmla="*/ 230492 w 1476076"/>
                <a:gd name="connsiteY4" fmla="*/ 479832 h 492462"/>
                <a:gd name="connsiteX5" fmla="*/ 270056 w 1476076"/>
                <a:gd name="connsiteY5" fmla="*/ 492351 h 492462"/>
                <a:gd name="connsiteX6" fmla="*/ 305548 w 1476076"/>
                <a:gd name="connsiteY6" fmla="*/ 482202 h 492462"/>
                <a:gd name="connsiteX7" fmla="*/ 384256 w 1476076"/>
                <a:gd name="connsiteY7" fmla="*/ 445873 h 492462"/>
                <a:gd name="connsiteX8" fmla="*/ 625901 w 1476076"/>
                <a:gd name="connsiteY8" fmla="*/ 359414 h 492462"/>
                <a:gd name="connsiteX9" fmla="*/ 735445 w 1476076"/>
                <a:gd name="connsiteY9" fmla="*/ 303457 h 492462"/>
                <a:gd name="connsiteX10" fmla="*/ 836152 w 1476076"/>
                <a:gd name="connsiteY10" fmla="*/ 316673 h 492462"/>
                <a:gd name="connsiteX11" fmla="*/ 922583 w 1476076"/>
                <a:gd name="connsiteY11" fmla="*/ 362091 h 492462"/>
                <a:gd name="connsiteX12" fmla="*/ 1014311 w 1476076"/>
                <a:gd name="connsiteY12" fmla="*/ 380436 h 492462"/>
                <a:gd name="connsiteX13" fmla="*/ 1235352 w 1476076"/>
                <a:gd name="connsiteY13" fmla="*/ 417964 h 492462"/>
                <a:gd name="connsiteX14" fmla="*/ 1257183 w 1476076"/>
                <a:gd name="connsiteY14" fmla="*/ 417212 h 492462"/>
                <a:gd name="connsiteX15" fmla="*/ 1281188 w 1476076"/>
                <a:gd name="connsiteY15" fmla="*/ 385232 h 492462"/>
                <a:gd name="connsiteX16" fmla="*/ 1417443 w 1476076"/>
                <a:gd name="connsiteY16" fmla="*/ 199600 h 492462"/>
                <a:gd name="connsiteX17" fmla="*/ 1476077 w 1476076"/>
                <a:gd name="connsiteY17" fmla="*/ 0 h 492462"/>
                <a:gd name="connsiteX18" fmla="*/ 0 w 1476076"/>
                <a:gd name="connsiteY18" fmla="*/ 135530 h 49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476076" h="492462">
                  <a:moveTo>
                    <a:pt x="0" y="135530"/>
                  </a:moveTo>
                  <a:cubicBezTo>
                    <a:pt x="33541" y="184266"/>
                    <a:pt x="81385" y="256171"/>
                    <a:pt x="114396" y="305241"/>
                  </a:cubicBezTo>
                  <a:cubicBezTo>
                    <a:pt x="139545" y="342658"/>
                    <a:pt x="168513" y="377788"/>
                    <a:pt x="185102" y="420474"/>
                  </a:cubicBezTo>
                  <a:cubicBezTo>
                    <a:pt x="191013" y="435725"/>
                    <a:pt x="192741" y="458392"/>
                    <a:pt x="205595" y="470436"/>
                  </a:cubicBezTo>
                  <a:cubicBezTo>
                    <a:pt x="212147" y="476570"/>
                    <a:pt x="221821" y="477518"/>
                    <a:pt x="230492" y="479832"/>
                  </a:cubicBezTo>
                  <a:cubicBezTo>
                    <a:pt x="243736" y="483373"/>
                    <a:pt x="256227" y="491208"/>
                    <a:pt x="270056" y="492351"/>
                  </a:cubicBezTo>
                  <a:cubicBezTo>
                    <a:pt x="282212" y="493355"/>
                    <a:pt x="294814" y="487388"/>
                    <a:pt x="305548" y="482202"/>
                  </a:cubicBezTo>
                  <a:cubicBezTo>
                    <a:pt x="332035" y="469433"/>
                    <a:pt x="355901" y="455102"/>
                    <a:pt x="384256" y="445873"/>
                  </a:cubicBezTo>
                  <a:cubicBezTo>
                    <a:pt x="463215" y="420195"/>
                    <a:pt x="563559" y="420501"/>
                    <a:pt x="625901" y="359414"/>
                  </a:cubicBezTo>
                  <a:cubicBezTo>
                    <a:pt x="656012" y="329916"/>
                    <a:pt x="694823" y="306357"/>
                    <a:pt x="735445" y="303457"/>
                  </a:cubicBezTo>
                  <a:cubicBezTo>
                    <a:pt x="769432" y="301031"/>
                    <a:pt x="803977" y="305381"/>
                    <a:pt x="836152" y="316673"/>
                  </a:cubicBezTo>
                  <a:cubicBezTo>
                    <a:pt x="861496" y="325567"/>
                    <a:pt x="897462" y="352751"/>
                    <a:pt x="922583" y="362091"/>
                  </a:cubicBezTo>
                  <a:cubicBezTo>
                    <a:pt x="951495" y="372797"/>
                    <a:pt x="984060" y="375195"/>
                    <a:pt x="1014311" y="380436"/>
                  </a:cubicBezTo>
                  <a:cubicBezTo>
                    <a:pt x="1087945" y="393178"/>
                    <a:pt x="1161551" y="406338"/>
                    <a:pt x="1235352" y="417964"/>
                  </a:cubicBezTo>
                  <a:cubicBezTo>
                    <a:pt x="1244163" y="419358"/>
                    <a:pt x="1249265" y="422955"/>
                    <a:pt x="1257183" y="417212"/>
                  </a:cubicBezTo>
                  <a:cubicBezTo>
                    <a:pt x="1268140" y="409293"/>
                    <a:pt x="1273772" y="396106"/>
                    <a:pt x="1281188" y="385232"/>
                  </a:cubicBezTo>
                  <a:cubicBezTo>
                    <a:pt x="1290612" y="371347"/>
                    <a:pt x="1404618" y="223522"/>
                    <a:pt x="1417443" y="199600"/>
                  </a:cubicBezTo>
                  <a:cubicBezTo>
                    <a:pt x="1445101" y="147992"/>
                    <a:pt x="1468103" y="50771"/>
                    <a:pt x="1476077" y="0"/>
                  </a:cubicBezTo>
                  <a:lnTo>
                    <a:pt x="0" y="13553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27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2" name="Freeform: Shape 13">
              <a:extLst>
                <a:ext uri="{FF2B5EF4-FFF2-40B4-BE49-F238E27FC236}">
                  <a16:creationId xmlns:a16="http://schemas.microsoft.com/office/drawing/2014/main" id="{DF2A457A-6C12-4365-AF1C-11D000BD1092}"/>
                </a:ext>
              </a:extLst>
            </p:cNvPr>
            <p:cNvSpPr/>
            <p:nvPr/>
          </p:nvSpPr>
          <p:spPr>
            <a:xfrm>
              <a:off x="3349050" y="4000174"/>
              <a:ext cx="1530507" cy="770128"/>
            </a:xfrm>
            <a:custGeom>
              <a:avLst/>
              <a:gdLst>
                <a:gd name="connsiteX0" fmla="*/ 1529388 w 1530507"/>
                <a:gd name="connsiteY0" fmla="*/ 453896 h 770128"/>
                <a:gd name="connsiteX1" fmla="*/ 1524397 w 1530507"/>
                <a:gd name="connsiteY1" fmla="*/ 262995 h 770128"/>
                <a:gd name="connsiteX2" fmla="*/ 1499555 w 1530507"/>
                <a:gd name="connsiteY2" fmla="*/ 140793 h 770128"/>
                <a:gd name="connsiteX3" fmla="*/ 1423914 w 1530507"/>
                <a:gd name="connsiteY3" fmla="*/ 57261 h 770128"/>
                <a:gd name="connsiteX4" fmla="*/ 1376181 w 1530507"/>
                <a:gd name="connsiteY4" fmla="*/ 31360 h 770128"/>
                <a:gd name="connsiteX5" fmla="*/ 1263152 w 1530507"/>
                <a:gd name="connsiteY5" fmla="*/ 10449 h 770128"/>
                <a:gd name="connsiteX6" fmla="*/ 932818 w 1530507"/>
                <a:gd name="connsiteY6" fmla="*/ 18618 h 770128"/>
                <a:gd name="connsiteX7" fmla="*/ 586954 w 1530507"/>
                <a:gd name="connsiteY7" fmla="*/ 50932 h 770128"/>
                <a:gd name="connsiteX8" fmla="*/ 185272 w 1530507"/>
                <a:gd name="connsiteY8" fmla="*/ 88098 h 770128"/>
                <a:gd name="connsiteX9" fmla="*/ 87633 w 1530507"/>
                <a:gd name="connsiteY9" fmla="*/ 122140 h 770128"/>
                <a:gd name="connsiteX10" fmla="*/ 21555 w 1530507"/>
                <a:gd name="connsiteY10" fmla="*/ 187689 h 770128"/>
                <a:gd name="connsiteX11" fmla="*/ 3543 w 1530507"/>
                <a:gd name="connsiteY11" fmla="*/ 226555 h 770128"/>
                <a:gd name="connsiteX12" fmla="*/ 4408 w 1530507"/>
                <a:gd name="connsiteY12" fmla="*/ 422837 h 770128"/>
                <a:gd name="connsiteX13" fmla="*/ 7837 w 1530507"/>
                <a:gd name="connsiteY13" fmla="*/ 540551 h 770128"/>
                <a:gd name="connsiteX14" fmla="*/ 13246 w 1530507"/>
                <a:gd name="connsiteY14" fmla="*/ 613236 h 770128"/>
                <a:gd name="connsiteX15" fmla="*/ 22865 w 1530507"/>
                <a:gd name="connsiteY15" fmla="*/ 657930 h 770128"/>
                <a:gd name="connsiteX16" fmla="*/ 46173 w 1530507"/>
                <a:gd name="connsiteY16" fmla="*/ 693868 h 770128"/>
                <a:gd name="connsiteX17" fmla="*/ 120839 w 1530507"/>
                <a:gd name="connsiteY17" fmla="*/ 749463 h 770128"/>
                <a:gd name="connsiteX18" fmla="*/ 222298 w 1530507"/>
                <a:gd name="connsiteY18" fmla="*/ 769426 h 770128"/>
                <a:gd name="connsiteX19" fmla="*/ 625206 w 1530507"/>
                <a:gd name="connsiteY19" fmla="*/ 749658 h 770128"/>
                <a:gd name="connsiteX20" fmla="*/ 972158 w 1530507"/>
                <a:gd name="connsiteY20" fmla="*/ 732958 h 770128"/>
                <a:gd name="connsiteX21" fmla="*/ 1300373 w 1530507"/>
                <a:gd name="connsiteY21" fmla="*/ 694538 h 770128"/>
                <a:gd name="connsiteX22" fmla="*/ 1408747 w 1530507"/>
                <a:gd name="connsiteY22" fmla="*/ 666629 h 770128"/>
                <a:gd name="connsiteX23" fmla="*/ 1464146 w 1530507"/>
                <a:gd name="connsiteY23" fmla="*/ 624807 h 770128"/>
                <a:gd name="connsiteX24" fmla="*/ 1516033 w 1530507"/>
                <a:gd name="connsiteY24" fmla="*/ 532214 h 770128"/>
                <a:gd name="connsiteX25" fmla="*/ 1529388 w 1530507"/>
                <a:gd name="connsiteY25" fmla="*/ 453896 h 770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530507" h="770128">
                  <a:moveTo>
                    <a:pt x="1529388" y="453896"/>
                  </a:moveTo>
                  <a:cubicBezTo>
                    <a:pt x="1529388" y="453896"/>
                    <a:pt x="1525429" y="317447"/>
                    <a:pt x="1524397" y="262995"/>
                  </a:cubicBezTo>
                  <a:cubicBezTo>
                    <a:pt x="1523589" y="220923"/>
                    <a:pt x="1528273" y="175254"/>
                    <a:pt x="1499555" y="140793"/>
                  </a:cubicBezTo>
                  <a:cubicBezTo>
                    <a:pt x="1474490" y="112800"/>
                    <a:pt x="1449007" y="85198"/>
                    <a:pt x="1423914" y="57261"/>
                  </a:cubicBezTo>
                  <a:cubicBezTo>
                    <a:pt x="1411005" y="42902"/>
                    <a:pt x="1394555" y="35486"/>
                    <a:pt x="1376181" y="31360"/>
                  </a:cubicBezTo>
                  <a:cubicBezTo>
                    <a:pt x="1338765" y="22967"/>
                    <a:pt x="1300624" y="18479"/>
                    <a:pt x="1263152" y="10449"/>
                  </a:cubicBezTo>
                  <a:cubicBezTo>
                    <a:pt x="1154946" y="-12748"/>
                    <a:pt x="1041414" y="8469"/>
                    <a:pt x="932818" y="18618"/>
                  </a:cubicBezTo>
                  <a:cubicBezTo>
                    <a:pt x="817530" y="29380"/>
                    <a:pt x="702242" y="40170"/>
                    <a:pt x="586954" y="50932"/>
                  </a:cubicBezTo>
                  <a:cubicBezTo>
                    <a:pt x="453097" y="63730"/>
                    <a:pt x="319184" y="75941"/>
                    <a:pt x="185272" y="88098"/>
                  </a:cubicBezTo>
                  <a:cubicBezTo>
                    <a:pt x="150086" y="91304"/>
                    <a:pt x="114147" y="96434"/>
                    <a:pt x="87633" y="122140"/>
                  </a:cubicBezTo>
                  <a:cubicBezTo>
                    <a:pt x="65356" y="143748"/>
                    <a:pt x="43134" y="165384"/>
                    <a:pt x="21555" y="187689"/>
                  </a:cubicBezTo>
                  <a:cubicBezTo>
                    <a:pt x="11015" y="198590"/>
                    <a:pt x="5384" y="211694"/>
                    <a:pt x="3543" y="226555"/>
                  </a:cubicBezTo>
                  <a:cubicBezTo>
                    <a:pt x="-4458" y="291211"/>
                    <a:pt x="3460" y="358292"/>
                    <a:pt x="4408" y="422837"/>
                  </a:cubicBezTo>
                  <a:cubicBezTo>
                    <a:pt x="5551" y="462066"/>
                    <a:pt x="6694" y="501322"/>
                    <a:pt x="7837" y="540551"/>
                  </a:cubicBezTo>
                  <a:cubicBezTo>
                    <a:pt x="8618" y="565504"/>
                    <a:pt x="8311" y="589928"/>
                    <a:pt x="13246" y="613236"/>
                  </a:cubicBezTo>
                  <a:cubicBezTo>
                    <a:pt x="15811" y="628320"/>
                    <a:pt x="18878" y="643236"/>
                    <a:pt x="22865" y="657930"/>
                  </a:cubicBezTo>
                  <a:cubicBezTo>
                    <a:pt x="26768" y="672372"/>
                    <a:pt x="34212" y="684556"/>
                    <a:pt x="46173" y="693868"/>
                  </a:cubicBezTo>
                  <a:cubicBezTo>
                    <a:pt x="70681" y="712911"/>
                    <a:pt x="95746" y="731201"/>
                    <a:pt x="120839" y="749463"/>
                  </a:cubicBezTo>
                  <a:cubicBezTo>
                    <a:pt x="150699" y="771182"/>
                    <a:pt x="187000" y="771210"/>
                    <a:pt x="222298" y="769426"/>
                  </a:cubicBezTo>
                  <a:cubicBezTo>
                    <a:pt x="356573" y="762623"/>
                    <a:pt x="490876" y="755848"/>
                    <a:pt x="625206" y="749658"/>
                  </a:cubicBezTo>
                  <a:cubicBezTo>
                    <a:pt x="740857" y="744082"/>
                    <a:pt x="856507" y="738506"/>
                    <a:pt x="972158" y="732958"/>
                  </a:cubicBezTo>
                  <a:cubicBezTo>
                    <a:pt x="1081117" y="727716"/>
                    <a:pt x="1193421" y="723060"/>
                    <a:pt x="1300373" y="694538"/>
                  </a:cubicBezTo>
                  <a:cubicBezTo>
                    <a:pt x="1344509" y="682772"/>
                    <a:pt x="1372892" y="680207"/>
                    <a:pt x="1408747" y="666629"/>
                  </a:cubicBezTo>
                  <a:cubicBezTo>
                    <a:pt x="1426340" y="659965"/>
                    <a:pt x="1453384" y="640867"/>
                    <a:pt x="1464146" y="624807"/>
                  </a:cubicBezTo>
                  <a:cubicBezTo>
                    <a:pt x="1485057" y="593608"/>
                    <a:pt x="1495178" y="563469"/>
                    <a:pt x="1516033" y="532214"/>
                  </a:cubicBezTo>
                  <a:cubicBezTo>
                    <a:pt x="1531033" y="507902"/>
                    <a:pt x="1531981" y="481025"/>
                    <a:pt x="1529388" y="453896"/>
                  </a:cubicBezTo>
                  <a:close/>
                </a:path>
              </a:pathLst>
            </a:custGeom>
            <a:solidFill>
              <a:schemeClr val="tx1"/>
            </a:solidFill>
            <a:ln w="27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23" name="TextBox 1322">
            <a:extLst>
              <a:ext uri="{FF2B5EF4-FFF2-40B4-BE49-F238E27FC236}">
                <a16:creationId xmlns:a16="http://schemas.microsoft.com/office/drawing/2014/main" id="{796C7105-305D-486B-8318-41CBAF8EF6D1}"/>
              </a:ext>
            </a:extLst>
          </p:cNvPr>
          <p:cNvSpPr txBox="1"/>
          <p:nvPr/>
        </p:nvSpPr>
        <p:spPr>
          <a:xfrm>
            <a:off x="4493619" y="4006897"/>
            <a:ext cx="25725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</a:t>
            </a:r>
          </a:p>
        </p:txBody>
      </p:sp>
      <p:sp>
        <p:nvSpPr>
          <p:cNvPr id="1324" name="TextBox 1323">
            <a:extLst>
              <a:ext uri="{FF2B5EF4-FFF2-40B4-BE49-F238E27FC236}">
                <a16:creationId xmlns:a16="http://schemas.microsoft.com/office/drawing/2014/main" id="{DE1DD332-0196-4EE4-8040-8DA60C187CB0}"/>
              </a:ext>
            </a:extLst>
          </p:cNvPr>
          <p:cNvSpPr txBox="1"/>
          <p:nvPr/>
        </p:nvSpPr>
        <p:spPr>
          <a:xfrm>
            <a:off x="4493619" y="5371591"/>
            <a:ext cx="25725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1325" name="TextBox 1324">
            <a:extLst>
              <a:ext uri="{FF2B5EF4-FFF2-40B4-BE49-F238E27FC236}">
                <a16:creationId xmlns:a16="http://schemas.microsoft.com/office/drawing/2014/main" id="{1F0DEC74-26CA-4BAD-922B-8B49F1024F4F}"/>
              </a:ext>
            </a:extLst>
          </p:cNvPr>
          <p:cNvSpPr txBox="1"/>
          <p:nvPr/>
        </p:nvSpPr>
        <p:spPr>
          <a:xfrm>
            <a:off x="4648064" y="1798538"/>
            <a:ext cx="2709316" cy="340519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 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326" name="TextBox 1325">
            <a:extLst>
              <a:ext uri="{FF2B5EF4-FFF2-40B4-BE49-F238E27FC236}">
                <a16:creationId xmlns:a16="http://schemas.microsoft.com/office/drawing/2014/main" id="{9BA74484-527E-42B4-9F95-F3C193FE0B5B}"/>
              </a:ext>
            </a:extLst>
          </p:cNvPr>
          <p:cNvSpPr txBox="1"/>
          <p:nvPr/>
        </p:nvSpPr>
        <p:spPr>
          <a:xfrm>
            <a:off x="4654078" y="2211094"/>
            <a:ext cx="27093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Easy to change colors, photos and Text. </a:t>
            </a:r>
          </a:p>
        </p:txBody>
      </p:sp>
      <p:grpSp>
        <p:nvGrpSpPr>
          <p:cNvPr id="1327" name="Group 19">
            <a:extLst>
              <a:ext uri="{FF2B5EF4-FFF2-40B4-BE49-F238E27FC236}">
                <a16:creationId xmlns:a16="http://schemas.microsoft.com/office/drawing/2014/main" id="{98BD434B-0CF2-4373-978A-B192E33997D7}"/>
              </a:ext>
            </a:extLst>
          </p:cNvPr>
          <p:cNvGrpSpPr/>
          <p:nvPr/>
        </p:nvGrpSpPr>
        <p:grpSpPr>
          <a:xfrm>
            <a:off x="1391172" y="1763234"/>
            <a:ext cx="2832407" cy="1048024"/>
            <a:chOff x="803640" y="3362835"/>
            <a:chExt cx="2059657" cy="1048024"/>
          </a:xfrm>
        </p:grpSpPr>
        <p:sp>
          <p:nvSpPr>
            <p:cNvPr id="1328" name="TextBox 1327">
              <a:extLst>
                <a:ext uri="{FF2B5EF4-FFF2-40B4-BE49-F238E27FC236}">
                  <a16:creationId xmlns:a16="http://schemas.microsoft.com/office/drawing/2014/main" id="{CD1D214F-EB32-42F8-93AE-086B50C5308F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9" name="TextBox 1328">
              <a:extLst>
                <a:ext uri="{FF2B5EF4-FFF2-40B4-BE49-F238E27FC236}">
                  <a16:creationId xmlns:a16="http://schemas.microsoft.com/office/drawing/2014/main" id="{F3B50B73-798B-4228-BE89-0385024E5236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0" name="Group 22">
            <a:extLst>
              <a:ext uri="{FF2B5EF4-FFF2-40B4-BE49-F238E27FC236}">
                <a16:creationId xmlns:a16="http://schemas.microsoft.com/office/drawing/2014/main" id="{EF337AE1-2F9C-401E-AA21-FB76E7D2D7B5}"/>
              </a:ext>
            </a:extLst>
          </p:cNvPr>
          <p:cNvGrpSpPr/>
          <p:nvPr/>
        </p:nvGrpSpPr>
        <p:grpSpPr>
          <a:xfrm>
            <a:off x="1391172" y="3392058"/>
            <a:ext cx="2832407" cy="1048024"/>
            <a:chOff x="803640" y="3362835"/>
            <a:chExt cx="2059657" cy="1048024"/>
          </a:xfrm>
        </p:grpSpPr>
        <p:sp>
          <p:nvSpPr>
            <p:cNvPr id="1331" name="TextBox 1330">
              <a:extLst>
                <a:ext uri="{FF2B5EF4-FFF2-40B4-BE49-F238E27FC236}">
                  <a16:creationId xmlns:a16="http://schemas.microsoft.com/office/drawing/2014/main" id="{7D56F002-304A-4026-98D5-2F33CA4116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2" name="TextBox 1331">
              <a:extLst>
                <a:ext uri="{FF2B5EF4-FFF2-40B4-BE49-F238E27FC236}">
                  <a16:creationId xmlns:a16="http://schemas.microsoft.com/office/drawing/2014/main" id="{3782056B-8C1F-4D59-92D8-F51DFFDB04C6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33" name="Oval 25">
            <a:extLst>
              <a:ext uri="{FF2B5EF4-FFF2-40B4-BE49-F238E27FC236}">
                <a16:creationId xmlns:a16="http://schemas.microsoft.com/office/drawing/2014/main" id="{1D85265C-022A-42D3-9829-0912C0A1A16C}"/>
              </a:ext>
            </a:extLst>
          </p:cNvPr>
          <p:cNvSpPr/>
          <p:nvPr/>
        </p:nvSpPr>
        <p:spPr>
          <a:xfrm>
            <a:off x="729664" y="2001411"/>
            <a:ext cx="571672" cy="5716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334" name="Oval 26">
            <a:extLst>
              <a:ext uri="{FF2B5EF4-FFF2-40B4-BE49-F238E27FC236}">
                <a16:creationId xmlns:a16="http://schemas.microsoft.com/office/drawing/2014/main" id="{22A93FBF-9671-4017-A388-D50C827E7815}"/>
              </a:ext>
            </a:extLst>
          </p:cNvPr>
          <p:cNvSpPr/>
          <p:nvPr/>
        </p:nvSpPr>
        <p:spPr>
          <a:xfrm>
            <a:off x="729664" y="3630237"/>
            <a:ext cx="571672" cy="5716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335" name="Group 27">
            <a:extLst>
              <a:ext uri="{FF2B5EF4-FFF2-40B4-BE49-F238E27FC236}">
                <a16:creationId xmlns:a16="http://schemas.microsoft.com/office/drawing/2014/main" id="{21DD801B-2E80-454E-99EB-37F51040E927}"/>
              </a:ext>
            </a:extLst>
          </p:cNvPr>
          <p:cNvGrpSpPr/>
          <p:nvPr/>
        </p:nvGrpSpPr>
        <p:grpSpPr>
          <a:xfrm>
            <a:off x="1391172" y="5020883"/>
            <a:ext cx="2832407" cy="1048024"/>
            <a:chOff x="803640" y="3362835"/>
            <a:chExt cx="2059657" cy="1048024"/>
          </a:xfrm>
        </p:grpSpPr>
        <p:sp>
          <p:nvSpPr>
            <p:cNvPr id="1336" name="TextBox 1335">
              <a:extLst>
                <a:ext uri="{FF2B5EF4-FFF2-40B4-BE49-F238E27FC236}">
                  <a16:creationId xmlns:a16="http://schemas.microsoft.com/office/drawing/2014/main" id="{F87E1A7F-94A2-4E23-92B9-7A15CDB3D7CB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7" name="TextBox 1336">
              <a:extLst>
                <a:ext uri="{FF2B5EF4-FFF2-40B4-BE49-F238E27FC236}">
                  <a16:creationId xmlns:a16="http://schemas.microsoft.com/office/drawing/2014/main" id="{162E03EF-4A58-415A-A1F7-D62424497E9A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38" name="Oval 30">
            <a:extLst>
              <a:ext uri="{FF2B5EF4-FFF2-40B4-BE49-F238E27FC236}">
                <a16:creationId xmlns:a16="http://schemas.microsoft.com/office/drawing/2014/main" id="{F79B00FB-F44C-400F-9A0E-F816AF67E148}"/>
              </a:ext>
            </a:extLst>
          </p:cNvPr>
          <p:cNvSpPr/>
          <p:nvPr/>
        </p:nvSpPr>
        <p:spPr>
          <a:xfrm>
            <a:off x="729664" y="5259061"/>
            <a:ext cx="571672" cy="57167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339" name="Down Arrow 1">
            <a:extLst>
              <a:ext uri="{FF2B5EF4-FFF2-40B4-BE49-F238E27FC236}">
                <a16:creationId xmlns:a16="http://schemas.microsoft.com/office/drawing/2014/main" id="{A861A1D9-EED2-4DE1-8FB2-C129294FF76D}"/>
              </a:ext>
            </a:extLst>
          </p:cNvPr>
          <p:cNvSpPr/>
          <p:nvPr/>
        </p:nvSpPr>
        <p:spPr>
          <a:xfrm rot="10800000" flipH="1">
            <a:off x="848581" y="5395251"/>
            <a:ext cx="296600" cy="333082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340" name="Rectangle 15">
            <a:extLst>
              <a:ext uri="{FF2B5EF4-FFF2-40B4-BE49-F238E27FC236}">
                <a16:creationId xmlns:a16="http://schemas.microsoft.com/office/drawing/2014/main" id="{691BF238-611C-400B-A4D7-B2F2648DF217}"/>
              </a:ext>
            </a:extLst>
          </p:cNvPr>
          <p:cNvSpPr/>
          <p:nvPr/>
        </p:nvSpPr>
        <p:spPr>
          <a:xfrm rot="14270044">
            <a:off x="857420" y="3743254"/>
            <a:ext cx="316158" cy="329338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341" name="Donut 15">
            <a:extLst>
              <a:ext uri="{FF2B5EF4-FFF2-40B4-BE49-F238E27FC236}">
                <a16:creationId xmlns:a16="http://schemas.microsoft.com/office/drawing/2014/main" id="{DDF343B1-1002-447C-8A1F-9DC3E1E38A1D}"/>
              </a:ext>
            </a:extLst>
          </p:cNvPr>
          <p:cNvSpPr/>
          <p:nvPr/>
        </p:nvSpPr>
        <p:spPr>
          <a:xfrm>
            <a:off x="848579" y="2111563"/>
            <a:ext cx="333838" cy="335242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11217</TotalTime>
  <Words>208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39</cp:revision>
  <dcterms:created xsi:type="dcterms:W3CDTF">2018-02-18T19:39:47Z</dcterms:created>
  <dcterms:modified xsi:type="dcterms:W3CDTF">2022-10-26T05:45:51Z</dcterms:modified>
</cp:coreProperties>
</file>