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38" name="Rounded Rectangle 10">
            <a:extLst>
              <a:ext uri="{FF2B5EF4-FFF2-40B4-BE49-F238E27FC236}">
                <a16:creationId xmlns:a16="http://schemas.microsoft.com/office/drawing/2014/main" id="{7BA82579-2E7F-4C66-864A-7345D731E78F}"/>
              </a:ext>
            </a:extLst>
          </p:cNvPr>
          <p:cNvSpPr/>
          <p:nvPr/>
        </p:nvSpPr>
        <p:spPr>
          <a:xfrm>
            <a:off x="826804" y="2978336"/>
            <a:ext cx="2074135" cy="3213019"/>
          </a:xfrm>
          <a:prstGeom prst="roundRect">
            <a:avLst>
              <a:gd name="adj" fmla="val 7753"/>
            </a:avLst>
          </a:prstGeom>
          <a:solidFill>
            <a:schemeClr val="accent1"/>
          </a:solidFill>
          <a:ln w="666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139" name="그룹 138">
            <a:extLst>
              <a:ext uri="{FF2B5EF4-FFF2-40B4-BE49-F238E27FC236}">
                <a16:creationId xmlns:a16="http://schemas.microsoft.com/office/drawing/2014/main" id="{4FE1D077-5FF4-4198-B7D3-4A88FABF82A0}"/>
              </a:ext>
            </a:extLst>
          </p:cNvPr>
          <p:cNvGrpSpPr/>
          <p:nvPr/>
        </p:nvGrpSpPr>
        <p:grpSpPr>
          <a:xfrm>
            <a:off x="1029450" y="3162236"/>
            <a:ext cx="1668843" cy="3029120"/>
            <a:chOff x="1134630" y="3808919"/>
            <a:chExt cx="1668843" cy="3029120"/>
          </a:xfrm>
        </p:grpSpPr>
        <p:sp>
          <p:nvSpPr>
            <p:cNvPr id="140" name="TextBox 139">
              <a:extLst>
                <a:ext uri="{FF2B5EF4-FFF2-40B4-BE49-F238E27FC236}">
                  <a16:creationId xmlns:a16="http://schemas.microsoft.com/office/drawing/2014/main" id="{394CE9BB-B8AA-4BE8-8AF8-5C70A515F5D9}"/>
                </a:ext>
              </a:extLst>
            </p:cNvPr>
            <p:cNvSpPr txBox="1"/>
            <p:nvPr/>
          </p:nvSpPr>
          <p:spPr>
            <a:xfrm>
              <a:off x="1139162" y="4160383"/>
              <a:ext cx="1664311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ea typeface="FZShuTi" pitchFamily="2" charset="-122"/>
                  <a:cs typeface="Arial" pitchFamily="34" charset="0"/>
                </a:rPr>
                <a:t>Example Text : Get a modern PowerPoint  Presentation that is beautifully designed. I hope and I believe that this Template will your Time, Money and Reputation. 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  <a:p>
              <a:pPr algn="ctr"/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41" name="TextBox 140">
              <a:extLst>
                <a:ext uri="{FF2B5EF4-FFF2-40B4-BE49-F238E27FC236}">
                  <a16:creationId xmlns:a16="http://schemas.microsoft.com/office/drawing/2014/main" id="{37A6B60C-839A-41B3-8907-74C5E2EAD346}"/>
                </a:ext>
              </a:extLst>
            </p:cNvPr>
            <p:cNvSpPr txBox="1"/>
            <p:nvPr/>
          </p:nvSpPr>
          <p:spPr>
            <a:xfrm>
              <a:off x="1134630" y="3808919"/>
              <a:ext cx="16664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ea typeface="FZShuTi" pitchFamily="2" charset="-122"/>
                  <a:cs typeface="Arial" pitchFamily="34" charset="0"/>
                </a:rPr>
                <a:t>Contents_Here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42" name="Rounded Rectangle 105">
            <a:extLst>
              <a:ext uri="{FF2B5EF4-FFF2-40B4-BE49-F238E27FC236}">
                <a16:creationId xmlns:a16="http://schemas.microsoft.com/office/drawing/2014/main" id="{03C0A69E-11FC-4572-85BC-CF89BC91CBCE}"/>
              </a:ext>
            </a:extLst>
          </p:cNvPr>
          <p:cNvSpPr/>
          <p:nvPr/>
        </p:nvSpPr>
        <p:spPr>
          <a:xfrm>
            <a:off x="3612335" y="2978336"/>
            <a:ext cx="2074135" cy="3213019"/>
          </a:xfrm>
          <a:prstGeom prst="roundRect">
            <a:avLst>
              <a:gd name="adj" fmla="val 7753"/>
            </a:avLst>
          </a:prstGeom>
          <a:solidFill>
            <a:schemeClr val="accent2"/>
          </a:solidFill>
          <a:ln w="666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143" name="그룹 4">
            <a:extLst>
              <a:ext uri="{FF2B5EF4-FFF2-40B4-BE49-F238E27FC236}">
                <a16:creationId xmlns:a16="http://schemas.microsoft.com/office/drawing/2014/main" id="{65936469-871C-43C0-B6D3-8B0B2A0F22E2}"/>
              </a:ext>
            </a:extLst>
          </p:cNvPr>
          <p:cNvGrpSpPr/>
          <p:nvPr/>
        </p:nvGrpSpPr>
        <p:grpSpPr>
          <a:xfrm>
            <a:off x="3814981" y="3162236"/>
            <a:ext cx="1668843" cy="3029120"/>
            <a:chOff x="3920161" y="3808919"/>
            <a:chExt cx="1668843" cy="3029120"/>
          </a:xfrm>
        </p:grpSpPr>
        <p:sp>
          <p:nvSpPr>
            <p:cNvPr id="144" name="TextBox 143">
              <a:extLst>
                <a:ext uri="{FF2B5EF4-FFF2-40B4-BE49-F238E27FC236}">
                  <a16:creationId xmlns:a16="http://schemas.microsoft.com/office/drawing/2014/main" id="{1964CF92-9E84-467F-A54D-2E809C4A3FF5}"/>
                </a:ext>
              </a:extLst>
            </p:cNvPr>
            <p:cNvSpPr txBox="1"/>
            <p:nvPr/>
          </p:nvSpPr>
          <p:spPr>
            <a:xfrm>
              <a:off x="3924693" y="4160383"/>
              <a:ext cx="1664311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ea typeface="FZShuTi" pitchFamily="2" charset="-122"/>
                  <a:cs typeface="Arial" pitchFamily="34" charset="0"/>
                </a:rPr>
                <a:t>Example Text : Get a modern PowerPoint  Presentation that is beautifully designed. I hope and I believe that this Template will your Time, Money and Reputation. 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  <a:p>
              <a:pPr algn="ctr"/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45" name="TextBox 144">
              <a:extLst>
                <a:ext uri="{FF2B5EF4-FFF2-40B4-BE49-F238E27FC236}">
                  <a16:creationId xmlns:a16="http://schemas.microsoft.com/office/drawing/2014/main" id="{C30DD116-5EFD-4993-BAA6-9F78CFE8AC60}"/>
                </a:ext>
              </a:extLst>
            </p:cNvPr>
            <p:cNvSpPr txBox="1"/>
            <p:nvPr/>
          </p:nvSpPr>
          <p:spPr>
            <a:xfrm>
              <a:off x="3920161" y="3808919"/>
              <a:ext cx="16664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ea typeface="FZShuTi" pitchFamily="2" charset="-122"/>
                  <a:cs typeface="Arial" pitchFamily="34" charset="0"/>
                </a:rPr>
                <a:t>Contents_Here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46" name="Rounded Rectangle 142">
            <a:extLst>
              <a:ext uri="{FF2B5EF4-FFF2-40B4-BE49-F238E27FC236}">
                <a16:creationId xmlns:a16="http://schemas.microsoft.com/office/drawing/2014/main" id="{B1540088-C43C-4A75-B9EB-0878B3C679FE}"/>
              </a:ext>
            </a:extLst>
          </p:cNvPr>
          <p:cNvSpPr/>
          <p:nvPr/>
        </p:nvSpPr>
        <p:spPr>
          <a:xfrm>
            <a:off x="6397866" y="2978334"/>
            <a:ext cx="2074135" cy="3213019"/>
          </a:xfrm>
          <a:prstGeom prst="roundRect">
            <a:avLst>
              <a:gd name="adj" fmla="val 7753"/>
            </a:avLst>
          </a:prstGeom>
          <a:solidFill>
            <a:schemeClr val="accent3"/>
          </a:solidFill>
          <a:ln w="666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147" name="그룹 5">
            <a:extLst>
              <a:ext uri="{FF2B5EF4-FFF2-40B4-BE49-F238E27FC236}">
                <a16:creationId xmlns:a16="http://schemas.microsoft.com/office/drawing/2014/main" id="{9F783C5B-C1E5-48FD-B0E6-E43EEBD0EBBA}"/>
              </a:ext>
            </a:extLst>
          </p:cNvPr>
          <p:cNvGrpSpPr/>
          <p:nvPr/>
        </p:nvGrpSpPr>
        <p:grpSpPr>
          <a:xfrm>
            <a:off x="6600512" y="3162234"/>
            <a:ext cx="1668843" cy="3029119"/>
            <a:chOff x="6705692" y="3808919"/>
            <a:chExt cx="1668843" cy="3029119"/>
          </a:xfrm>
        </p:grpSpPr>
        <p:sp>
          <p:nvSpPr>
            <p:cNvPr id="148" name="TextBox 147">
              <a:extLst>
                <a:ext uri="{FF2B5EF4-FFF2-40B4-BE49-F238E27FC236}">
                  <a16:creationId xmlns:a16="http://schemas.microsoft.com/office/drawing/2014/main" id="{FA7C19D3-A46B-4F1B-8F6B-0038E7907485}"/>
                </a:ext>
              </a:extLst>
            </p:cNvPr>
            <p:cNvSpPr txBox="1"/>
            <p:nvPr/>
          </p:nvSpPr>
          <p:spPr>
            <a:xfrm>
              <a:off x="6710224" y="4160382"/>
              <a:ext cx="1664311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ea typeface="FZShuTi" pitchFamily="2" charset="-122"/>
                  <a:cs typeface="Arial" pitchFamily="34" charset="0"/>
                </a:rPr>
                <a:t>Example Text : Get a modern PowerPoint  Presentation that is beautifully designed. I hope and I believe that this Template will your Time, Money and Reputation. 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  <a:p>
              <a:pPr algn="ctr"/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49" name="TextBox 148">
              <a:extLst>
                <a:ext uri="{FF2B5EF4-FFF2-40B4-BE49-F238E27FC236}">
                  <a16:creationId xmlns:a16="http://schemas.microsoft.com/office/drawing/2014/main" id="{F7781BBC-B70B-427E-BD1C-99963B06D308}"/>
                </a:ext>
              </a:extLst>
            </p:cNvPr>
            <p:cNvSpPr txBox="1"/>
            <p:nvPr/>
          </p:nvSpPr>
          <p:spPr>
            <a:xfrm>
              <a:off x="6705692" y="3808919"/>
              <a:ext cx="16664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ea typeface="FZShuTi" pitchFamily="2" charset="-122"/>
                  <a:cs typeface="Arial" pitchFamily="34" charset="0"/>
                </a:rPr>
                <a:t>Contents_Here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50" name="Rounded Rectangle 152">
            <a:extLst>
              <a:ext uri="{FF2B5EF4-FFF2-40B4-BE49-F238E27FC236}">
                <a16:creationId xmlns:a16="http://schemas.microsoft.com/office/drawing/2014/main" id="{20156A8E-6E07-4EAB-A80D-21CBACDEF261}"/>
              </a:ext>
            </a:extLst>
          </p:cNvPr>
          <p:cNvSpPr/>
          <p:nvPr/>
        </p:nvSpPr>
        <p:spPr>
          <a:xfrm>
            <a:off x="9183396" y="2978334"/>
            <a:ext cx="2074135" cy="3213019"/>
          </a:xfrm>
          <a:prstGeom prst="roundRect">
            <a:avLst>
              <a:gd name="adj" fmla="val 7753"/>
            </a:avLst>
          </a:prstGeom>
          <a:solidFill>
            <a:schemeClr val="accent4"/>
          </a:solidFill>
          <a:ln w="666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151" name="그룹 6">
            <a:extLst>
              <a:ext uri="{FF2B5EF4-FFF2-40B4-BE49-F238E27FC236}">
                <a16:creationId xmlns:a16="http://schemas.microsoft.com/office/drawing/2014/main" id="{6BC5B437-FA53-4C83-9F40-29A0584A0F70}"/>
              </a:ext>
            </a:extLst>
          </p:cNvPr>
          <p:cNvGrpSpPr/>
          <p:nvPr/>
        </p:nvGrpSpPr>
        <p:grpSpPr>
          <a:xfrm>
            <a:off x="9386042" y="3162234"/>
            <a:ext cx="1668843" cy="3029119"/>
            <a:chOff x="9491222" y="3808919"/>
            <a:chExt cx="1668843" cy="3029119"/>
          </a:xfrm>
        </p:grpSpPr>
        <p:sp>
          <p:nvSpPr>
            <p:cNvPr id="152" name="TextBox 151">
              <a:extLst>
                <a:ext uri="{FF2B5EF4-FFF2-40B4-BE49-F238E27FC236}">
                  <a16:creationId xmlns:a16="http://schemas.microsoft.com/office/drawing/2014/main" id="{785245A2-F37B-4B69-AF46-C03B8E83FCD5}"/>
                </a:ext>
              </a:extLst>
            </p:cNvPr>
            <p:cNvSpPr txBox="1"/>
            <p:nvPr/>
          </p:nvSpPr>
          <p:spPr>
            <a:xfrm>
              <a:off x="9495754" y="4160382"/>
              <a:ext cx="1664311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ea typeface="FZShuTi" pitchFamily="2" charset="-122"/>
                  <a:cs typeface="Arial" pitchFamily="34" charset="0"/>
                </a:rPr>
                <a:t>Example Text : Get a modern PowerPoint  Presentation that is beautifully designed. I hope and I believe that this Template will your Time, Money and Reputation. 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  <a:p>
              <a:pPr algn="ctr"/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53" name="TextBox 152">
              <a:extLst>
                <a:ext uri="{FF2B5EF4-FFF2-40B4-BE49-F238E27FC236}">
                  <a16:creationId xmlns:a16="http://schemas.microsoft.com/office/drawing/2014/main" id="{99161F88-720A-4509-A74E-66E0952BD45E}"/>
                </a:ext>
              </a:extLst>
            </p:cNvPr>
            <p:cNvSpPr txBox="1"/>
            <p:nvPr/>
          </p:nvSpPr>
          <p:spPr>
            <a:xfrm>
              <a:off x="9491222" y="3808919"/>
              <a:ext cx="16664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ea typeface="FZShuTi" pitchFamily="2" charset="-122"/>
                  <a:cs typeface="Arial" pitchFamily="34" charset="0"/>
                </a:rPr>
                <a:t>Contents_Here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54" name="Group 50">
            <a:extLst>
              <a:ext uri="{FF2B5EF4-FFF2-40B4-BE49-F238E27FC236}">
                <a16:creationId xmlns:a16="http://schemas.microsoft.com/office/drawing/2014/main" id="{91C39546-7206-402A-8281-C9548FD8A643}"/>
              </a:ext>
            </a:extLst>
          </p:cNvPr>
          <p:cNvGrpSpPr/>
          <p:nvPr/>
        </p:nvGrpSpPr>
        <p:grpSpPr>
          <a:xfrm>
            <a:off x="962755" y="2233869"/>
            <a:ext cx="1811450" cy="649686"/>
            <a:chOff x="738538" y="3822139"/>
            <a:chExt cx="1811450" cy="649686"/>
          </a:xfrm>
        </p:grpSpPr>
        <p:sp>
          <p:nvSpPr>
            <p:cNvPr id="155" name="Text Placeholder 3">
              <a:extLst>
                <a:ext uri="{FF2B5EF4-FFF2-40B4-BE49-F238E27FC236}">
                  <a16:creationId xmlns:a16="http://schemas.microsoft.com/office/drawing/2014/main" id="{E8A705BD-84AE-45D2-95E3-C5723984868E}"/>
                </a:ext>
              </a:extLst>
            </p:cNvPr>
            <p:cNvSpPr txBox="1">
              <a:spLocks/>
            </p:cNvSpPr>
            <p:nvPr/>
          </p:nvSpPr>
          <p:spPr>
            <a:xfrm>
              <a:off x="738539" y="3822139"/>
              <a:ext cx="1811449" cy="372687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ea typeface="FZShuTi" pitchFamily="2" charset="-122"/>
                  <a:cs typeface="Arial" pitchFamily="34" charset="0"/>
                </a:rPr>
                <a:t>Text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6" name="TextBox 155">
              <a:extLst>
                <a:ext uri="{FF2B5EF4-FFF2-40B4-BE49-F238E27FC236}">
                  <a16:creationId xmlns:a16="http://schemas.microsoft.com/office/drawing/2014/main" id="{D9BDA3AC-7038-4CFA-9FB9-DE48A7A060DD}"/>
                </a:ext>
              </a:extLst>
            </p:cNvPr>
            <p:cNvSpPr txBox="1"/>
            <p:nvPr/>
          </p:nvSpPr>
          <p:spPr>
            <a:xfrm>
              <a:off x="738538" y="4194826"/>
              <a:ext cx="1811450" cy="276999"/>
            </a:xfrm>
            <a:prstGeom prst="rect">
              <a:avLst/>
            </a:prstGeom>
            <a:noFill/>
          </p:spPr>
          <p:txBody>
            <a:bodyPr wrap="square" lIns="90000" rIns="108000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Contents Here</a:t>
              </a:r>
              <a:endParaRPr lang="ko-KR" altLang="en-US" sz="12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57" name="Freeform: Shape 42">
            <a:extLst>
              <a:ext uri="{FF2B5EF4-FFF2-40B4-BE49-F238E27FC236}">
                <a16:creationId xmlns:a16="http://schemas.microsoft.com/office/drawing/2014/main" id="{15972647-B96F-4FC8-B57B-8387F38463A6}"/>
              </a:ext>
            </a:extLst>
          </p:cNvPr>
          <p:cNvSpPr/>
          <p:nvPr/>
        </p:nvSpPr>
        <p:spPr>
          <a:xfrm>
            <a:off x="2204818" y="1657641"/>
            <a:ext cx="978886" cy="979362"/>
          </a:xfrm>
          <a:custGeom>
            <a:avLst/>
            <a:gdLst>
              <a:gd name="connsiteX0" fmla="*/ 2136690 w 2137366"/>
              <a:gd name="connsiteY0" fmla="*/ 836820 h 2138405"/>
              <a:gd name="connsiteX1" fmla="*/ 1925402 w 2137366"/>
              <a:gd name="connsiteY1" fmla="*/ 626087 h 2138405"/>
              <a:gd name="connsiteX2" fmla="*/ 1535002 w 2137366"/>
              <a:gd name="connsiteY2" fmla="*/ 627128 h 2138405"/>
              <a:gd name="connsiteX3" fmla="*/ 1510802 w 2137366"/>
              <a:gd name="connsiteY3" fmla="*/ 601817 h 2138405"/>
              <a:gd name="connsiteX4" fmla="*/ 1511842 w 2137366"/>
              <a:gd name="connsiteY4" fmla="*/ 213290 h 2138405"/>
              <a:gd name="connsiteX5" fmla="*/ 1301941 w 2137366"/>
              <a:gd name="connsiteY5" fmla="*/ 1032 h 2138405"/>
              <a:gd name="connsiteX6" fmla="*/ 834294 w 2137366"/>
              <a:gd name="connsiteY6" fmla="*/ 1101 h 2138405"/>
              <a:gd name="connsiteX7" fmla="*/ 625087 w 2137366"/>
              <a:gd name="connsiteY7" fmla="*/ 214053 h 2138405"/>
              <a:gd name="connsiteX8" fmla="*/ 626127 w 2137366"/>
              <a:gd name="connsiteY8" fmla="*/ 606741 h 2138405"/>
              <a:gd name="connsiteX9" fmla="*/ 605393 w 2137366"/>
              <a:gd name="connsiteY9" fmla="*/ 626920 h 2138405"/>
              <a:gd name="connsiteX10" fmla="*/ 214993 w 2137366"/>
              <a:gd name="connsiteY10" fmla="*/ 625879 h 2138405"/>
              <a:gd name="connsiteX11" fmla="*/ 31 w 2137366"/>
              <a:gd name="connsiteY11" fmla="*/ 839663 h 2138405"/>
              <a:gd name="connsiteX12" fmla="*/ 31 w 2137366"/>
              <a:gd name="connsiteY12" fmla="*/ 1299198 h 2138405"/>
              <a:gd name="connsiteX13" fmla="*/ 7312 w 2137366"/>
              <a:gd name="connsiteY13" fmla="*/ 1354672 h 2138405"/>
              <a:gd name="connsiteX14" fmla="*/ 32622 w 2137366"/>
              <a:gd name="connsiteY14" fmla="*/ 1364103 h 2138405"/>
              <a:gd name="connsiteX15" fmla="*/ 196826 w 2137366"/>
              <a:gd name="connsiteY15" fmla="*/ 1232767 h 2138405"/>
              <a:gd name="connsiteX16" fmla="*/ 402843 w 2137366"/>
              <a:gd name="connsiteY16" fmla="*/ 1092418 h 2138405"/>
              <a:gd name="connsiteX17" fmla="*/ 420525 w 2137366"/>
              <a:gd name="connsiteY17" fmla="*/ 1078688 h 2138405"/>
              <a:gd name="connsiteX18" fmla="*/ 454573 w 2137366"/>
              <a:gd name="connsiteY18" fmla="*/ 979944 h 2138405"/>
              <a:gd name="connsiteX19" fmla="*/ 495138 w 2137366"/>
              <a:gd name="connsiteY19" fmla="*/ 898188 h 2138405"/>
              <a:gd name="connsiteX20" fmla="*/ 508036 w 2137366"/>
              <a:gd name="connsiteY20" fmla="*/ 880021 h 2138405"/>
              <a:gd name="connsiteX21" fmla="*/ 569474 w 2137366"/>
              <a:gd name="connsiteY21" fmla="*/ 763109 h 2138405"/>
              <a:gd name="connsiteX22" fmla="*/ 729933 w 2137366"/>
              <a:gd name="connsiteY22" fmla="*/ 519091 h 2138405"/>
              <a:gd name="connsiteX23" fmla="*/ 850035 w 2137366"/>
              <a:gd name="connsiteY23" fmla="*/ 436504 h 2138405"/>
              <a:gd name="connsiteX24" fmla="*/ 1004045 w 2137366"/>
              <a:gd name="connsiteY24" fmla="*/ 435533 h 2138405"/>
              <a:gd name="connsiteX25" fmla="*/ 1072417 w 2137366"/>
              <a:gd name="connsiteY25" fmla="*/ 436574 h 2138405"/>
              <a:gd name="connsiteX26" fmla="*/ 1116033 w 2137366"/>
              <a:gd name="connsiteY26" fmla="*/ 436296 h 2138405"/>
              <a:gd name="connsiteX27" fmla="*/ 1308252 w 2137366"/>
              <a:gd name="connsiteY27" fmla="*/ 569157 h 2138405"/>
              <a:gd name="connsiteX28" fmla="*/ 1387857 w 2137366"/>
              <a:gd name="connsiteY28" fmla="*/ 634755 h 2138405"/>
              <a:gd name="connsiteX29" fmla="*/ 1681870 w 2137366"/>
              <a:gd name="connsiteY29" fmla="*/ 756244 h 2138405"/>
              <a:gd name="connsiteX30" fmla="*/ 1706071 w 2137366"/>
              <a:gd name="connsiteY30" fmla="*/ 802634 h 2138405"/>
              <a:gd name="connsiteX31" fmla="*/ 1659611 w 2137366"/>
              <a:gd name="connsiteY31" fmla="*/ 887163 h 2138405"/>
              <a:gd name="connsiteX32" fmla="*/ 1643940 w 2137366"/>
              <a:gd name="connsiteY32" fmla="*/ 917535 h 2138405"/>
              <a:gd name="connsiteX33" fmla="*/ 1610933 w 2137366"/>
              <a:gd name="connsiteY33" fmla="*/ 977239 h 2138405"/>
              <a:gd name="connsiteX34" fmla="*/ 1462678 w 2137366"/>
              <a:gd name="connsiteY34" fmla="*/ 1023629 h 2138405"/>
              <a:gd name="connsiteX35" fmla="*/ 1378912 w 2137366"/>
              <a:gd name="connsiteY35" fmla="*/ 1015031 h 2138405"/>
              <a:gd name="connsiteX36" fmla="*/ 1280653 w 2137366"/>
              <a:gd name="connsiteY36" fmla="*/ 1000746 h 2138405"/>
              <a:gd name="connsiteX37" fmla="*/ 1258394 w 2137366"/>
              <a:gd name="connsiteY37" fmla="*/ 1000192 h 2138405"/>
              <a:gd name="connsiteX38" fmla="*/ 1069296 w 2137366"/>
              <a:gd name="connsiteY38" fmla="*/ 1110863 h 2138405"/>
              <a:gd name="connsiteX39" fmla="*/ 1062709 w 2137366"/>
              <a:gd name="connsiteY39" fmla="*/ 1129655 h 2138405"/>
              <a:gd name="connsiteX40" fmla="*/ 1033307 w 2137366"/>
              <a:gd name="connsiteY40" fmla="*/ 1189706 h 2138405"/>
              <a:gd name="connsiteX41" fmla="*/ 1004738 w 2137366"/>
              <a:gd name="connsiteY41" fmla="*/ 1185614 h 2138405"/>
              <a:gd name="connsiteX42" fmla="*/ 973881 w 2137366"/>
              <a:gd name="connsiteY42" fmla="*/ 1182841 h 2138405"/>
              <a:gd name="connsiteX43" fmla="*/ 954395 w 2137366"/>
              <a:gd name="connsiteY43" fmla="*/ 1207041 h 2138405"/>
              <a:gd name="connsiteX44" fmla="*/ 900932 w 2137366"/>
              <a:gd name="connsiteY44" fmla="*/ 1305647 h 2138405"/>
              <a:gd name="connsiteX45" fmla="*/ 934425 w 2137366"/>
              <a:gd name="connsiteY45" fmla="*/ 1322428 h 2138405"/>
              <a:gd name="connsiteX46" fmla="*/ 930680 w 2137366"/>
              <a:gd name="connsiteY46" fmla="*/ 1420894 h 2138405"/>
              <a:gd name="connsiteX47" fmla="*/ 917990 w 2137366"/>
              <a:gd name="connsiteY47" fmla="*/ 1458963 h 2138405"/>
              <a:gd name="connsiteX48" fmla="*/ 936921 w 2137366"/>
              <a:gd name="connsiteY48" fmla="*/ 1461321 h 2138405"/>
              <a:gd name="connsiteX49" fmla="*/ 973881 w 2137366"/>
              <a:gd name="connsiteY49" fmla="*/ 1455774 h 2138405"/>
              <a:gd name="connsiteX50" fmla="*/ 984976 w 2137366"/>
              <a:gd name="connsiteY50" fmla="*/ 1487949 h 2138405"/>
              <a:gd name="connsiteX51" fmla="*/ 982826 w 2137366"/>
              <a:gd name="connsiteY51" fmla="*/ 1507503 h 2138405"/>
              <a:gd name="connsiteX52" fmla="*/ 970414 w 2137366"/>
              <a:gd name="connsiteY52" fmla="*/ 1535032 h 2138405"/>
              <a:gd name="connsiteX53" fmla="*/ 934563 w 2137366"/>
              <a:gd name="connsiteY53" fmla="*/ 1528861 h 2138405"/>
              <a:gd name="connsiteX54" fmla="*/ 903290 w 2137366"/>
              <a:gd name="connsiteY54" fmla="*/ 1517419 h 2138405"/>
              <a:gd name="connsiteX55" fmla="*/ 915494 w 2137366"/>
              <a:gd name="connsiteY55" fmla="*/ 1565682 h 2138405"/>
              <a:gd name="connsiteX56" fmla="*/ 911611 w 2137366"/>
              <a:gd name="connsiteY56" fmla="*/ 1629685 h 2138405"/>
              <a:gd name="connsiteX57" fmla="*/ 853987 w 2137366"/>
              <a:gd name="connsiteY57" fmla="*/ 1737375 h 2138405"/>
              <a:gd name="connsiteX58" fmla="*/ 656915 w 2137366"/>
              <a:gd name="connsiteY58" fmla="*/ 2005107 h 2138405"/>
              <a:gd name="connsiteX59" fmla="*/ 655112 w 2137366"/>
              <a:gd name="connsiteY59" fmla="*/ 2037282 h 2138405"/>
              <a:gd name="connsiteX60" fmla="*/ 839911 w 2137366"/>
              <a:gd name="connsiteY60" fmla="*/ 2138037 h 2138405"/>
              <a:gd name="connsiteX61" fmla="*/ 1267894 w 2137366"/>
              <a:gd name="connsiteY61" fmla="*/ 2138176 h 2138405"/>
              <a:gd name="connsiteX62" fmla="*/ 1332383 w 2137366"/>
              <a:gd name="connsiteY62" fmla="*/ 2135125 h 2138405"/>
              <a:gd name="connsiteX63" fmla="*/ 1510732 w 2137366"/>
              <a:gd name="connsiteY63" fmla="*/ 1938538 h 2138405"/>
              <a:gd name="connsiteX64" fmla="*/ 1510594 w 2137366"/>
              <a:gd name="connsiteY64" fmla="*/ 1531219 h 2138405"/>
              <a:gd name="connsiteX65" fmla="*/ 1530079 w 2137366"/>
              <a:gd name="connsiteY65" fmla="*/ 1511872 h 2138405"/>
              <a:gd name="connsiteX66" fmla="*/ 1926789 w 2137366"/>
              <a:gd name="connsiteY66" fmla="*/ 1512635 h 2138405"/>
              <a:gd name="connsiteX67" fmla="*/ 2136482 w 2137366"/>
              <a:gd name="connsiteY67" fmla="*/ 1302457 h 2138405"/>
              <a:gd name="connsiteX68" fmla="*/ 2136690 w 2137366"/>
              <a:gd name="connsiteY68" fmla="*/ 836820 h 2138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</a:cxnLst>
            <a:rect l="l" t="t" r="r" b="b"/>
            <a:pathLst>
              <a:path w="2137366" h="2138405">
                <a:moveTo>
                  <a:pt x="2136690" y="836820"/>
                </a:moveTo>
                <a:cubicBezTo>
                  <a:pt x="2135927" y="706594"/>
                  <a:pt x="2028723" y="624492"/>
                  <a:pt x="1925402" y="626087"/>
                </a:cubicBezTo>
                <a:cubicBezTo>
                  <a:pt x="1795315" y="628098"/>
                  <a:pt x="1665089" y="626018"/>
                  <a:pt x="1535002" y="627128"/>
                </a:cubicBezTo>
                <a:cubicBezTo>
                  <a:pt x="1513992" y="627336"/>
                  <a:pt x="1510663" y="621164"/>
                  <a:pt x="1510802" y="601817"/>
                </a:cubicBezTo>
                <a:cubicBezTo>
                  <a:pt x="1511703" y="472285"/>
                  <a:pt x="1509415" y="342753"/>
                  <a:pt x="1511842" y="213290"/>
                </a:cubicBezTo>
                <a:cubicBezTo>
                  <a:pt x="1513714" y="112327"/>
                  <a:pt x="1434802" y="2141"/>
                  <a:pt x="1301941" y="1032"/>
                </a:cubicBezTo>
                <a:cubicBezTo>
                  <a:pt x="1146059" y="-286"/>
                  <a:pt x="990176" y="-425"/>
                  <a:pt x="834294" y="1101"/>
                </a:cubicBezTo>
                <a:cubicBezTo>
                  <a:pt x="702404" y="2418"/>
                  <a:pt x="623145" y="112049"/>
                  <a:pt x="625087" y="214053"/>
                </a:cubicBezTo>
                <a:cubicBezTo>
                  <a:pt x="627583" y="344902"/>
                  <a:pt x="625295" y="475822"/>
                  <a:pt x="626127" y="606741"/>
                </a:cubicBezTo>
                <a:cubicBezTo>
                  <a:pt x="626265" y="623799"/>
                  <a:pt x="621203" y="626989"/>
                  <a:pt x="605393" y="626920"/>
                </a:cubicBezTo>
                <a:cubicBezTo>
                  <a:pt x="475237" y="626295"/>
                  <a:pt x="345080" y="628722"/>
                  <a:pt x="214993" y="625879"/>
                </a:cubicBezTo>
                <a:cubicBezTo>
                  <a:pt x="108067" y="623591"/>
                  <a:pt x="100" y="707912"/>
                  <a:pt x="31" y="839663"/>
                </a:cubicBezTo>
                <a:cubicBezTo>
                  <a:pt x="-39" y="992841"/>
                  <a:pt x="31" y="1146020"/>
                  <a:pt x="31" y="1299198"/>
                </a:cubicBezTo>
                <a:cubicBezTo>
                  <a:pt x="31" y="1317990"/>
                  <a:pt x="2527" y="1336504"/>
                  <a:pt x="7312" y="1354672"/>
                </a:cubicBezTo>
                <a:cubicBezTo>
                  <a:pt x="13483" y="1378179"/>
                  <a:pt x="12859" y="1377486"/>
                  <a:pt x="32622" y="1364103"/>
                </a:cubicBezTo>
                <a:cubicBezTo>
                  <a:pt x="90939" y="1324646"/>
                  <a:pt x="140103" y="1273888"/>
                  <a:pt x="196826" y="1232767"/>
                </a:cubicBezTo>
                <a:cubicBezTo>
                  <a:pt x="264088" y="1184019"/>
                  <a:pt x="334124" y="1139085"/>
                  <a:pt x="402843" y="1092418"/>
                </a:cubicBezTo>
                <a:cubicBezTo>
                  <a:pt x="409084" y="1088188"/>
                  <a:pt x="418237" y="1084651"/>
                  <a:pt x="420525" y="1078688"/>
                </a:cubicBezTo>
                <a:cubicBezTo>
                  <a:pt x="432868" y="1046166"/>
                  <a:pt x="454642" y="1017111"/>
                  <a:pt x="454573" y="979944"/>
                </a:cubicBezTo>
                <a:cubicBezTo>
                  <a:pt x="454503" y="946590"/>
                  <a:pt x="465390" y="917119"/>
                  <a:pt x="495138" y="898188"/>
                </a:cubicBezTo>
                <a:cubicBezTo>
                  <a:pt x="502350" y="893612"/>
                  <a:pt x="504569" y="886539"/>
                  <a:pt x="508036" y="880021"/>
                </a:cubicBezTo>
                <a:cubicBezTo>
                  <a:pt x="528769" y="841189"/>
                  <a:pt x="543956" y="799236"/>
                  <a:pt x="569474" y="763109"/>
                </a:cubicBezTo>
                <a:cubicBezTo>
                  <a:pt x="625711" y="683573"/>
                  <a:pt x="676331" y="600361"/>
                  <a:pt x="729933" y="519091"/>
                </a:cubicBezTo>
                <a:cubicBezTo>
                  <a:pt x="758502" y="475752"/>
                  <a:pt x="800108" y="444063"/>
                  <a:pt x="850035" y="436504"/>
                </a:cubicBezTo>
                <a:cubicBezTo>
                  <a:pt x="900239" y="428946"/>
                  <a:pt x="952800" y="430055"/>
                  <a:pt x="1004045" y="435533"/>
                </a:cubicBezTo>
                <a:cubicBezTo>
                  <a:pt x="1027067" y="438030"/>
                  <a:pt x="1049603" y="438862"/>
                  <a:pt x="1072417" y="436574"/>
                </a:cubicBezTo>
                <a:cubicBezTo>
                  <a:pt x="1087048" y="435117"/>
                  <a:pt x="1101471" y="433800"/>
                  <a:pt x="1116033" y="436296"/>
                </a:cubicBezTo>
                <a:cubicBezTo>
                  <a:pt x="1200493" y="450928"/>
                  <a:pt x="1258394" y="506818"/>
                  <a:pt x="1308252" y="569157"/>
                </a:cubicBezTo>
                <a:cubicBezTo>
                  <a:pt x="1331343" y="598004"/>
                  <a:pt x="1354781" y="621025"/>
                  <a:pt x="1387857" y="634755"/>
                </a:cubicBezTo>
                <a:cubicBezTo>
                  <a:pt x="1485769" y="675529"/>
                  <a:pt x="1583889" y="715748"/>
                  <a:pt x="1681870" y="756244"/>
                </a:cubicBezTo>
                <a:cubicBezTo>
                  <a:pt x="1707389" y="766784"/>
                  <a:pt x="1715710" y="778850"/>
                  <a:pt x="1706071" y="802634"/>
                </a:cubicBezTo>
                <a:cubicBezTo>
                  <a:pt x="1694075" y="832243"/>
                  <a:pt x="1691717" y="867608"/>
                  <a:pt x="1659611" y="887163"/>
                </a:cubicBezTo>
                <a:cubicBezTo>
                  <a:pt x="1649973" y="893057"/>
                  <a:pt x="1643871" y="904707"/>
                  <a:pt x="1643940" y="917535"/>
                </a:cubicBezTo>
                <a:cubicBezTo>
                  <a:pt x="1644079" y="943677"/>
                  <a:pt x="1628476" y="960874"/>
                  <a:pt x="1610933" y="977239"/>
                </a:cubicBezTo>
                <a:cubicBezTo>
                  <a:pt x="1568842" y="1016418"/>
                  <a:pt x="1520995" y="1035834"/>
                  <a:pt x="1462678" y="1023629"/>
                </a:cubicBezTo>
                <a:cubicBezTo>
                  <a:pt x="1435149" y="1017874"/>
                  <a:pt x="1407966" y="1007473"/>
                  <a:pt x="1378912" y="1015031"/>
                </a:cubicBezTo>
                <a:cubicBezTo>
                  <a:pt x="1344241" y="1024046"/>
                  <a:pt x="1311719" y="1017250"/>
                  <a:pt x="1280653" y="1000746"/>
                </a:cubicBezTo>
                <a:cubicBezTo>
                  <a:pt x="1273303" y="996794"/>
                  <a:pt x="1266022" y="998735"/>
                  <a:pt x="1258394" y="1000192"/>
                </a:cubicBezTo>
                <a:cubicBezTo>
                  <a:pt x="1182394" y="1014962"/>
                  <a:pt x="1124493" y="1060381"/>
                  <a:pt x="1069296" y="1110863"/>
                </a:cubicBezTo>
                <a:cubicBezTo>
                  <a:pt x="1063125" y="1116479"/>
                  <a:pt x="1063610" y="1122928"/>
                  <a:pt x="1062709" y="1129655"/>
                </a:cubicBezTo>
                <a:cubicBezTo>
                  <a:pt x="1059588" y="1152954"/>
                  <a:pt x="1051614" y="1173687"/>
                  <a:pt x="1033307" y="1189706"/>
                </a:cubicBezTo>
                <a:cubicBezTo>
                  <a:pt x="1021519" y="1200107"/>
                  <a:pt x="1009592" y="1198235"/>
                  <a:pt x="1004738" y="1185614"/>
                </a:cubicBezTo>
                <a:cubicBezTo>
                  <a:pt x="995100" y="1160512"/>
                  <a:pt x="984351" y="1175213"/>
                  <a:pt x="973881" y="1182841"/>
                </a:cubicBezTo>
                <a:cubicBezTo>
                  <a:pt x="965421" y="1189012"/>
                  <a:pt x="959457" y="1197749"/>
                  <a:pt x="954395" y="1207041"/>
                </a:cubicBezTo>
                <a:cubicBezTo>
                  <a:pt x="936644" y="1239771"/>
                  <a:pt x="918892" y="1272431"/>
                  <a:pt x="900932" y="1305647"/>
                </a:cubicBezTo>
                <a:cubicBezTo>
                  <a:pt x="912166" y="1311749"/>
                  <a:pt x="924509" y="1314523"/>
                  <a:pt x="934425" y="1322428"/>
                </a:cubicBezTo>
                <a:cubicBezTo>
                  <a:pt x="970275" y="1350927"/>
                  <a:pt x="968403" y="1402726"/>
                  <a:pt x="930680" y="1420894"/>
                </a:cubicBezTo>
                <a:cubicBezTo>
                  <a:pt x="912790" y="1429493"/>
                  <a:pt x="909115" y="1441212"/>
                  <a:pt x="917990" y="1458963"/>
                </a:cubicBezTo>
                <a:cubicBezTo>
                  <a:pt x="923399" y="1469781"/>
                  <a:pt x="927074" y="1476438"/>
                  <a:pt x="936921" y="1461321"/>
                </a:cubicBezTo>
                <a:cubicBezTo>
                  <a:pt x="946005" y="1447314"/>
                  <a:pt x="960567" y="1448146"/>
                  <a:pt x="973881" y="1455774"/>
                </a:cubicBezTo>
                <a:cubicBezTo>
                  <a:pt x="986293" y="1462916"/>
                  <a:pt x="989552" y="1474358"/>
                  <a:pt x="984976" y="1487949"/>
                </a:cubicBezTo>
                <a:cubicBezTo>
                  <a:pt x="982826" y="1494259"/>
                  <a:pt x="979706" y="1499598"/>
                  <a:pt x="982826" y="1507503"/>
                </a:cubicBezTo>
                <a:cubicBezTo>
                  <a:pt x="987472" y="1519361"/>
                  <a:pt x="981647" y="1530317"/>
                  <a:pt x="970414" y="1535032"/>
                </a:cubicBezTo>
                <a:cubicBezTo>
                  <a:pt x="957863" y="1540303"/>
                  <a:pt x="941082" y="1541620"/>
                  <a:pt x="934563" y="1528861"/>
                </a:cubicBezTo>
                <a:cubicBezTo>
                  <a:pt x="926450" y="1512981"/>
                  <a:pt x="916188" y="1516310"/>
                  <a:pt x="903290" y="1517419"/>
                </a:cubicBezTo>
                <a:cubicBezTo>
                  <a:pt x="907312" y="1533992"/>
                  <a:pt x="909669" y="1550496"/>
                  <a:pt x="915494" y="1565682"/>
                </a:cubicBezTo>
                <a:cubicBezTo>
                  <a:pt x="924162" y="1588149"/>
                  <a:pt x="920487" y="1608675"/>
                  <a:pt x="911611" y="1629685"/>
                </a:cubicBezTo>
                <a:cubicBezTo>
                  <a:pt x="895662" y="1667338"/>
                  <a:pt x="874443" y="1702149"/>
                  <a:pt x="853987" y="1737375"/>
                </a:cubicBezTo>
                <a:cubicBezTo>
                  <a:pt x="798097" y="1833830"/>
                  <a:pt x="723137" y="1916279"/>
                  <a:pt x="656915" y="2005107"/>
                </a:cubicBezTo>
                <a:cubicBezTo>
                  <a:pt x="648247" y="2016687"/>
                  <a:pt x="647276" y="2025147"/>
                  <a:pt x="655112" y="2037282"/>
                </a:cubicBezTo>
                <a:cubicBezTo>
                  <a:pt x="698590" y="2104475"/>
                  <a:pt x="760721" y="2137621"/>
                  <a:pt x="839911" y="2138037"/>
                </a:cubicBezTo>
                <a:cubicBezTo>
                  <a:pt x="982549" y="2138731"/>
                  <a:pt x="1125256" y="2138245"/>
                  <a:pt x="1267894" y="2138176"/>
                </a:cubicBezTo>
                <a:cubicBezTo>
                  <a:pt x="1289460" y="2138176"/>
                  <a:pt x="1310817" y="2137621"/>
                  <a:pt x="1332383" y="2135125"/>
                </a:cubicBezTo>
                <a:cubicBezTo>
                  <a:pt x="1428145" y="2124099"/>
                  <a:pt x="1510386" y="2034716"/>
                  <a:pt x="1510732" y="1938538"/>
                </a:cubicBezTo>
                <a:cubicBezTo>
                  <a:pt x="1511218" y="1802765"/>
                  <a:pt x="1511218" y="1666992"/>
                  <a:pt x="1510594" y="1531219"/>
                </a:cubicBezTo>
                <a:cubicBezTo>
                  <a:pt x="1510524" y="1515478"/>
                  <a:pt x="1514546" y="1511803"/>
                  <a:pt x="1530079" y="1511872"/>
                </a:cubicBezTo>
                <a:cubicBezTo>
                  <a:pt x="1662316" y="1512565"/>
                  <a:pt x="1794553" y="1510970"/>
                  <a:pt x="1926789" y="1512635"/>
                </a:cubicBezTo>
                <a:cubicBezTo>
                  <a:pt x="2029000" y="1513952"/>
                  <a:pt x="2135650" y="1431920"/>
                  <a:pt x="2136482" y="1302457"/>
                </a:cubicBezTo>
                <a:cubicBezTo>
                  <a:pt x="2137660" y="1147337"/>
                  <a:pt x="2137591" y="992079"/>
                  <a:pt x="2136690" y="836820"/>
                </a:cubicBezTo>
                <a:close/>
              </a:path>
            </a:pathLst>
          </a:custGeom>
          <a:solidFill>
            <a:schemeClr val="accent1"/>
          </a:solidFill>
          <a:ln w="693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158" name="Group 51">
            <a:extLst>
              <a:ext uri="{FF2B5EF4-FFF2-40B4-BE49-F238E27FC236}">
                <a16:creationId xmlns:a16="http://schemas.microsoft.com/office/drawing/2014/main" id="{BD04B0EE-96EB-4C40-AC29-7694FFC303D1}"/>
              </a:ext>
            </a:extLst>
          </p:cNvPr>
          <p:cNvGrpSpPr/>
          <p:nvPr/>
        </p:nvGrpSpPr>
        <p:grpSpPr>
          <a:xfrm>
            <a:off x="3739845" y="2233869"/>
            <a:ext cx="1811450" cy="649686"/>
            <a:chOff x="2724326" y="3822139"/>
            <a:chExt cx="1811450" cy="649686"/>
          </a:xfrm>
        </p:grpSpPr>
        <p:sp>
          <p:nvSpPr>
            <p:cNvPr id="159" name="Text Placeholder 3">
              <a:extLst>
                <a:ext uri="{FF2B5EF4-FFF2-40B4-BE49-F238E27FC236}">
                  <a16:creationId xmlns:a16="http://schemas.microsoft.com/office/drawing/2014/main" id="{08A67091-38E8-4FCA-92A6-57AD6D9C101F}"/>
                </a:ext>
              </a:extLst>
            </p:cNvPr>
            <p:cNvSpPr txBox="1">
              <a:spLocks/>
            </p:cNvSpPr>
            <p:nvPr/>
          </p:nvSpPr>
          <p:spPr>
            <a:xfrm>
              <a:off x="2724327" y="3822139"/>
              <a:ext cx="1811449" cy="372687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ea typeface="FZShuTi" pitchFamily="2" charset="-122"/>
                  <a:cs typeface="Arial" pitchFamily="34" charset="0"/>
                </a:rPr>
                <a:t>Text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0" name="TextBox 159">
              <a:extLst>
                <a:ext uri="{FF2B5EF4-FFF2-40B4-BE49-F238E27FC236}">
                  <a16:creationId xmlns:a16="http://schemas.microsoft.com/office/drawing/2014/main" id="{F1431CD7-1C48-4A2D-9AF9-DBB6CA36221A}"/>
                </a:ext>
              </a:extLst>
            </p:cNvPr>
            <p:cNvSpPr txBox="1"/>
            <p:nvPr/>
          </p:nvSpPr>
          <p:spPr>
            <a:xfrm>
              <a:off x="2724326" y="4194826"/>
              <a:ext cx="1811450" cy="276999"/>
            </a:xfrm>
            <a:prstGeom prst="rect">
              <a:avLst/>
            </a:prstGeom>
            <a:noFill/>
          </p:spPr>
          <p:txBody>
            <a:bodyPr wrap="square" lIns="90000" rIns="108000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2"/>
                  </a:solidFill>
                  <a:latin typeface="Arial" pitchFamily="34" charset="0"/>
                  <a:cs typeface="Arial" pitchFamily="34" charset="0"/>
                </a:rPr>
                <a:t>Contents Here</a:t>
              </a:r>
              <a:endParaRPr lang="ko-KR" altLang="en-US" sz="12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61" name="Freeform: Shape 43">
            <a:extLst>
              <a:ext uri="{FF2B5EF4-FFF2-40B4-BE49-F238E27FC236}">
                <a16:creationId xmlns:a16="http://schemas.microsoft.com/office/drawing/2014/main" id="{EB277466-EC14-4139-BBB9-AAC70D9F9EBA}"/>
              </a:ext>
            </a:extLst>
          </p:cNvPr>
          <p:cNvSpPr/>
          <p:nvPr/>
        </p:nvSpPr>
        <p:spPr>
          <a:xfrm>
            <a:off x="4981908" y="1657641"/>
            <a:ext cx="978886" cy="979362"/>
          </a:xfrm>
          <a:custGeom>
            <a:avLst/>
            <a:gdLst>
              <a:gd name="connsiteX0" fmla="*/ 2136690 w 2137366"/>
              <a:gd name="connsiteY0" fmla="*/ 836820 h 2138405"/>
              <a:gd name="connsiteX1" fmla="*/ 1925402 w 2137366"/>
              <a:gd name="connsiteY1" fmla="*/ 626087 h 2138405"/>
              <a:gd name="connsiteX2" fmla="*/ 1535002 w 2137366"/>
              <a:gd name="connsiteY2" fmla="*/ 627128 h 2138405"/>
              <a:gd name="connsiteX3" fmla="*/ 1510802 w 2137366"/>
              <a:gd name="connsiteY3" fmla="*/ 601817 h 2138405"/>
              <a:gd name="connsiteX4" fmla="*/ 1511842 w 2137366"/>
              <a:gd name="connsiteY4" fmla="*/ 213290 h 2138405"/>
              <a:gd name="connsiteX5" fmla="*/ 1301941 w 2137366"/>
              <a:gd name="connsiteY5" fmla="*/ 1032 h 2138405"/>
              <a:gd name="connsiteX6" fmla="*/ 834294 w 2137366"/>
              <a:gd name="connsiteY6" fmla="*/ 1101 h 2138405"/>
              <a:gd name="connsiteX7" fmla="*/ 625087 w 2137366"/>
              <a:gd name="connsiteY7" fmla="*/ 214053 h 2138405"/>
              <a:gd name="connsiteX8" fmla="*/ 626127 w 2137366"/>
              <a:gd name="connsiteY8" fmla="*/ 606741 h 2138405"/>
              <a:gd name="connsiteX9" fmla="*/ 605393 w 2137366"/>
              <a:gd name="connsiteY9" fmla="*/ 626920 h 2138405"/>
              <a:gd name="connsiteX10" fmla="*/ 214993 w 2137366"/>
              <a:gd name="connsiteY10" fmla="*/ 625879 h 2138405"/>
              <a:gd name="connsiteX11" fmla="*/ 31 w 2137366"/>
              <a:gd name="connsiteY11" fmla="*/ 839663 h 2138405"/>
              <a:gd name="connsiteX12" fmla="*/ 31 w 2137366"/>
              <a:gd name="connsiteY12" fmla="*/ 1299198 h 2138405"/>
              <a:gd name="connsiteX13" fmla="*/ 7312 w 2137366"/>
              <a:gd name="connsiteY13" fmla="*/ 1354672 h 2138405"/>
              <a:gd name="connsiteX14" fmla="*/ 32622 w 2137366"/>
              <a:gd name="connsiteY14" fmla="*/ 1364103 h 2138405"/>
              <a:gd name="connsiteX15" fmla="*/ 196826 w 2137366"/>
              <a:gd name="connsiteY15" fmla="*/ 1232767 h 2138405"/>
              <a:gd name="connsiteX16" fmla="*/ 402843 w 2137366"/>
              <a:gd name="connsiteY16" fmla="*/ 1092418 h 2138405"/>
              <a:gd name="connsiteX17" fmla="*/ 420525 w 2137366"/>
              <a:gd name="connsiteY17" fmla="*/ 1078688 h 2138405"/>
              <a:gd name="connsiteX18" fmla="*/ 454573 w 2137366"/>
              <a:gd name="connsiteY18" fmla="*/ 979944 h 2138405"/>
              <a:gd name="connsiteX19" fmla="*/ 495138 w 2137366"/>
              <a:gd name="connsiteY19" fmla="*/ 898188 h 2138405"/>
              <a:gd name="connsiteX20" fmla="*/ 508036 w 2137366"/>
              <a:gd name="connsiteY20" fmla="*/ 880021 h 2138405"/>
              <a:gd name="connsiteX21" fmla="*/ 569474 w 2137366"/>
              <a:gd name="connsiteY21" fmla="*/ 763109 h 2138405"/>
              <a:gd name="connsiteX22" fmla="*/ 729933 w 2137366"/>
              <a:gd name="connsiteY22" fmla="*/ 519091 h 2138405"/>
              <a:gd name="connsiteX23" fmla="*/ 850035 w 2137366"/>
              <a:gd name="connsiteY23" fmla="*/ 436504 h 2138405"/>
              <a:gd name="connsiteX24" fmla="*/ 1004045 w 2137366"/>
              <a:gd name="connsiteY24" fmla="*/ 435533 h 2138405"/>
              <a:gd name="connsiteX25" fmla="*/ 1072417 w 2137366"/>
              <a:gd name="connsiteY25" fmla="*/ 436574 h 2138405"/>
              <a:gd name="connsiteX26" fmla="*/ 1116033 w 2137366"/>
              <a:gd name="connsiteY26" fmla="*/ 436296 h 2138405"/>
              <a:gd name="connsiteX27" fmla="*/ 1308252 w 2137366"/>
              <a:gd name="connsiteY27" fmla="*/ 569157 h 2138405"/>
              <a:gd name="connsiteX28" fmla="*/ 1387857 w 2137366"/>
              <a:gd name="connsiteY28" fmla="*/ 634755 h 2138405"/>
              <a:gd name="connsiteX29" fmla="*/ 1681870 w 2137366"/>
              <a:gd name="connsiteY29" fmla="*/ 756244 h 2138405"/>
              <a:gd name="connsiteX30" fmla="*/ 1706071 w 2137366"/>
              <a:gd name="connsiteY30" fmla="*/ 802634 h 2138405"/>
              <a:gd name="connsiteX31" fmla="*/ 1659611 w 2137366"/>
              <a:gd name="connsiteY31" fmla="*/ 887163 h 2138405"/>
              <a:gd name="connsiteX32" fmla="*/ 1643940 w 2137366"/>
              <a:gd name="connsiteY32" fmla="*/ 917535 h 2138405"/>
              <a:gd name="connsiteX33" fmla="*/ 1610933 w 2137366"/>
              <a:gd name="connsiteY33" fmla="*/ 977239 h 2138405"/>
              <a:gd name="connsiteX34" fmla="*/ 1462678 w 2137366"/>
              <a:gd name="connsiteY34" fmla="*/ 1023629 h 2138405"/>
              <a:gd name="connsiteX35" fmla="*/ 1378912 w 2137366"/>
              <a:gd name="connsiteY35" fmla="*/ 1015031 h 2138405"/>
              <a:gd name="connsiteX36" fmla="*/ 1280653 w 2137366"/>
              <a:gd name="connsiteY36" fmla="*/ 1000746 h 2138405"/>
              <a:gd name="connsiteX37" fmla="*/ 1258394 w 2137366"/>
              <a:gd name="connsiteY37" fmla="*/ 1000192 h 2138405"/>
              <a:gd name="connsiteX38" fmla="*/ 1069296 w 2137366"/>
              <a:gd name="connsiteY38" fmla="*/ 1110863 h 2138405"/>
              <a:gd name="connsiteX39" fmla="*/ 1062709 w 2137366"/>
              <a:gd name="connsiteY39" fmla="*/ 1129655 h 2138405"/>
              <a:gd name="connsiteX40" fmla="*/ 1033307 w 2137366"/>
              <a:gd name="connsiteY40" fmla="*/ 1189706 h 2138405"/>
              <a:gd name="connsiteX41" fmla="*/ 1004738 w 2137366"/>
              <a:gd name="connsiteY41" fmla="*/ 1185614 h 2138405"/>
              <a:gd name="connsiteX42" fmla="*/ 973881 w 2137366"/>
              <a:gd name="connsiteY42" fmla="*/ 1182841 h 2138405"/>
              <a:gd name="connsiteX43" fmla="*/ 954395 w 2137366"/>
              <a:gd name="connsiteY43" fmla="*/ 1207041 h 2138405"/>
              <a:gd name="connsiteX44" fmla="*/ 900932 w 2137366"/>
              <a:gd name="connsiteY44" fmla="*/ 1305647 h 2138405"/>
              <a:gd name="connsiteX45" fmla="*/ 934425 w 2137366"/>
              <a:gd name="connsiteY45" fmla="*/ 1322428 h 2138405"/>
              <a:gd name="connsiteX46" fmla="*/ 930680 w 2137366"/>
              <a:gd name="connsiteY46" fmla="*/ 1420894 h 2138405"/>
              <a:gd name="connsiteX47" fmla="*/ 917990 w 2137366"/>
              <a:gd name="connsiteY47" fmla="*/ 1458963 h 2138405"/>
              <a:gd name="connsiteX48" fmla="*/ 936921 w 2137366"/>
              <a:gd name="connsiteY48" fmla="*/ 1461321 h 2138405"/>
              <a:gd name="connsiteX49" fmla="*/ 973881 w 2137366"/>
              <a:gd name="connsiteY49" fmla="*/ 1455774 h 2138405"/>
              <a:gd name="connsiteX50" fmla="*/ 984976 w 2137366"/>
              <a:gd name="connsiteY50" fmla="*/ 1487949 h 2138405"/>
              <a:gd name="connsiteX51" fmla="*/ 982826 w 2137366"/>
              <a:gd name="connsiteY51" fmla="*/ 1507503 h 2138405"/>
              <a:gd name="connsiteX52" fmla="*/ 970414 w 2137366"/>
              <a:gd name="connsiteY52" fmla="*/ 1535032 h 2138405"/>
              <a:gd name="connsiteX53" fmla="*/ 934563 w 2137366"/>
              <a:gd name="connsiteY53" fmla="*/ 1528861 h 2138405"/>
              <a:gd name="connsiteX54" fmla="*/ 903290 w 2137366"/>
              <a:gd name="connsiteY54" fmla="*/ 1517419 h 2138405"/>
              <a:gd name="connsiteX55" fmla="*/ 915494 w 2137366"/>
              <a:gd name="connsiteY55" fmla="*/ 1565682 h 2138405"/>
              <a:gd name="connsiteX56" fmla="*/ 911611 w 2137366"/>
              <a:gd name="connsiteY56" fmla="*/ 1629685 h 2138405"/>
              <a:gd name="connsiteX57" fmla="*/ 853987 w 2137366"/>
              <a:gd name="connsiteY57" fmla="*/ 1737375 h 2138405"/>
              <a:gd name="connsiteX58" fmla="*/ 656915 w 2137366"/>
              <a:gd name="connsiteY58" fmla="*/ 2005107 h 2138405"/>
              <a:gd name="connsiteX59" fmla="*/ 655112 w 2137366"/>
              <a:gd name="connsiteY59" fmla="*/ 2037282 h 2138405"/>
              <a:gd name="connsiteX60" fmla="*/ 839911 w 2137366"/>
              <a:gd name="connsiteY60" fmla="*/ 2138037 h 2138405"/>
              <a:gd name="connsiteX61" fmla="*/ 1267894 w 2137366"/>
              <a:gd name="connsiteY61" fmla="*/ 2138176 h 2138405"/>
              <a:gd name="connsiteX62" fmla="*/ 1332383 w 2137366"/>
              <a:gd name="connsiteY62" fmla="*/ 2135125 h 2138405"/>
              <a:gd name="connsiteX63" fmla="*/ 1510732 w 2137366"/>
              <a:gd name="connsiteY63" fmla="*/ 1938538 h 2138405"/>
              <a:gd name="connsiteX64" fmla="*/ 1510594 w 2137366"/>
              <a:gd name="connsiteY64" fmla="*/ 1531219 h 2138405"/>
              <a:gd name="connsiteX65" fmla="*/ 1530079 w 2137366"/>
              <a:gd name="connsiteY65" fmla="*/ 1511872 h 2138405"/>
              <a:gd name="connsiteX66" fmla="*/ 1926789 w 2137366"/>
              <a:gd name="connsiteY66" fmla="*/ 1512635 h 2138405"/>
              <a:gd name="connsiteX67" fmla="*/ 2136482 w 2137366"/>
              <a:gd name="connsiteY67" fmla="*/ 1302457 h 2138405"/>
              <a:gd name="connsiteX68" fmla="*/ 2136690 w 2137366"/>
              <a:gd name="connsiteY68" fmla="*/ 836820 h 2138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</a:cxnLst>
            <a:rect l="l" t="t" r="r" b="b"/>
            <a:pathLst>
              <a:path w="2137366" h="2138405">
                <a:moveTo>
                  <a:pt x="2136690" y="836820"/>
                </a:moveTo>
                <a:cubicBezTo>
                  <a:pt x="2135927" y="706594"/>
                  <a:pt x="2028723" y="624492"/>
                  <a:pt x="1925402" y="626087"/>
                </a:cubicBezTo>
                <a:cubicBezTo>
                  <a:pt x="1795315" y="628098"/>
                  <a:pt x="1665089" y="626018"/>
                  <a:pt x="1535002" y="627128"/>
                </a:cubicBezTo>
                <a:cubicBezTo>
                  <a:pt x="1513992" y="627336"/>
                  <a:pt x="1510663" y="621164"/>
                  <a:pt x="1510802" y="601817"/>
                </a:cubicBezTo>
                <a:cubicBezTo>
                  <a:pt x="1511703" y="472285"/>
                  <a:pt x="1509415" y="342753"/>
                  <a:pt x="1511842" y="213290"/>
                </a:cubicBezTo>
                <a:cubicBezTo>
                  <a:pt x="1513714" y="112327"/>
                  <a:pt x="1434802" y="2141"/>
                  <a:pt x="1301941" y="1032"/>
                </a:cubicBezTo>
                <a:cubicBezTo>
                  <a:pt x="1146059" y="-286"/>
                  <a:pt x="990176" y="-425"/>
                  <a:pt x="834294" y="1101"/>
                </a:cubicBezTo>
                <a:cubicBezTo>
                  <a:pt x="702404" y="2418"/>
                  <a:pt x="623145" y="112049"/>
                  <a:pt x="625087" y="214053"/>
                </a:cubicBezTo>
                <a:cubicBezTo>
                  <a:pt x="627583" y="344902"/>
                  <a:pt x="625295" y="475822"/>
                  <a:pt x="626127" y="606741"/>
                </a:cubicBezTo>
                <a:cubicBezTo>
                  <a:pt x="626265" y="623799"/>
                  <a:pt x="621203" y="626989"/>
                  <a:pt x="605393" y="626920"/>
                </a:cubicBezTo>
                <a:cubicBezTo>
                  <a:pt x="475237" y="626295"/>
                  <a:pt x="345080" y="628722"/>
                  <a:pt x="214993" y="625879"/>
                </a:cubicBezTo>
                <a:cubicBezTo>
                  <a:pt x="108067" y="623591"/>
                  <a:pt x="100" y="707912"/>
                  <a:pt x="31" y="839663"/>
                </a:cubicBezTo>
                <a:cubicBezTo>
                  <a:pt x="-39" y="992841"/>
                  <a:pt x="31" y="1146020"/>
                  <a:pt x="31" y="1299198"/>
                </a:cubicBezTo>
                <a:cubicBezTo>
                  <a:pt x="31" y="1317990"/>
                  <a:pt x="2527" y="1336504"/>
                  <a:pt x="7312" y="1354672"/>
                </a:cubicBezTo>
                <a:cubicBezTo>
                  <a:pt x="13483" y="1378179"/>
                  <a:pt x="12859" y="1377486"/>
                  <a:pt x="32622" y="1364103"/>
                </a:cubicBezTo>
                <a:cubicBezTo>
                  <a:pt x="90939" y="1324646"/>
                  <a:pt x="140103" y="1273888"/>
                  <a:pt x="196826" y="1232767"/>
                </a:cubicBezTo>
                <a:cubicBezTo>
                  <a:pt x="264088" y="1184019"/>
                  <a:pt x="334124" y="1139085"/>
                  <a:pt x="402843" y="1092418"/>
                </a:cubicBezTo>
                <a:cubicBezTo>
                  <a:pt x="409084" y="1088188"/>
                  <a:pt x="418237" y="1084651"/>
                  <a:pt x="420525" y="1078688"/>
                </a:cubicBezTo>
                <a:cubicBezTo>
                  <a:pt x="432868" y="1046166"/>
                  <a:pt x="454642" y="1017111"/>
                  <a:pt x="454573" y="979944"/>
                </a:cubicBezTo>
                <a:cubicBezTo>
                  <a:pt x="454503" y="946590"/>
                  <a:pt x="465390" y="917119"/>
                  <a:pt x="495138" y="898188"/>
                </a:cubicBezTo>
                <a:cubicBezTo>
                  <a:pt x="502350" y="893612"/>
                  <a:pt x="504569" y="886539"/>
                  <a:pt x="508036" y="880021"/>
                </a:cubicBezTo>
                <a:cubicBezTo>
                  <a:pt x="528769" y="841189"/>
                  <a:pt x="543956" y="799236"/>
                  <a:pt x="569474" y="763109"/>
                </a:cubicBezTo>
                <a:cubicBezTo>
                  <a:pt x="625711" y="683573"/>
                  <a:pt x="676331" y="600361"/>
                  <a:pt x="729933" y="519091"/>
                </a:cubicBezTo>
                <a:cubicBezTo>
                  <a:pt x="758502" y="475752"/>
                  <a:pt x="800108" y="444063"/>
                  <a:pt x="850035" y="436504"/>
                </a:cubicBezTo>
                <a:cubicBezTo>
                  <a:pt x="900239" y="428946"/>
                  <a:pt x="952800" y="430055"/>
                  <a:pt x="1004045" y="435533"/>
                </a:cubicBezTo>
                <a:cubicBezTo>
                  <a:pt x="1027067" y="438030"/>
                  <a:pt x="1049603" y="438862"/>
                  <a:pt x="1072417" y="436574"/>
                </a:cubicBezTo>
                <a:cubicBezTo>
                  <a:pt x="1087048" y="435117"/>
                  <a:pt x="1101471" y="433800"/>
                  <a:pt x="1116033" y="436296"/>
                </a:cubicBezTo>
                <a:cubicBezTo>
                  <a:pt x="1200493" y="450928"/>
                  <a:pt x="1258394" y="506818"/>
                  <a:pt x="1308252" y="569157"/>
                </a:cubicBezTo>
                <a:cubicBezTo>
                  <a:pt x="1331343" y="598004"/>
                  <a:pt x="1354781" y="621025"/>
                  <a:pt x="1387857" y="634755"/>
                </a:cubicBezTo>
                <a:cubicBezTo>
                  <a:pt x="1485769" y="675529"/>
                  <a:pt x="1583889" y="715748"/>
                  <a:pt x="1681870" y="756244"/>
                </a:cubicBezTo>
                <a:cubicBezTo>
                  <a:pt x="1707389" y="766784"/>
                  <a:pt x="1715710" y="778850"/>
                  <a:pt x="1706071" y="802634"/>
                </a:cubicBezTo>
                <a:cubicBezTo>
                  <a:pt x="1694075" y="832243"/>
                  <a:pt x="1691717" y="867608"/>
                  <a:pt x="1659611" y="887163"/>
                </a:cubicBezTo>
                <a:cubicBezTo>
                  <a:pt x="1649973" y="893057"/>
                  <a:pt x="1643871" y="904707"/>
                  <a:pt x="1643940" y="917535"/>
                </a:cubicBezTo>
                <a:cubicBezTo>
                  <a:pt x="1644079" y="943677"/>
                  <a:pt x="1628476" y="960874"/>
                  <a:pt x="1610933" y="977239"/>
                </a:cubicBezTo>
                <a:cubicBezTo>
                  <a:pt x="1568842" y="1016418"/>
                  <a:pt x="1520995" y="1035834"/>
                  <a:pt x="1462678" y="1023629"/>
                </a:cubicBezTo>
                <a:cubicBezTo>
                  <a:pt x="1435149" y="1017874"/>
                  <a:pt x="1407966" y="1007473"/>
                  <a:pt x="1378912" y="1015031"/>
                </a:cubicBezTo>
                <a:cubicBezTo>
                  <a:pt x="1344241" y="1024046"/>
                  <a:pt x="1311719" y="1017250"/>
                  <a:pt x="1280653" y="1000746"/>
                </a:cubicBezTo>
                <a:cubicBezTo>
                  <a:pt x="1273303" y="996794"/>
                  <a:pt x="1266022" y="998735"/>
                  <a:pt x="1258394" y="1000192"/>
                </a:cubicBezTo>
                <a:cubicBezTo>
                  <a:pt x="1182394" y="1014962"/>
                  <a:pt x="1124493" y="1060381"/>
                  <a:pt x="1069296" y="1110863"/>
                </a:cubicBezTo>
                <a:cubicBezTo>
                  <a:pt x="1063125" y="1116479"/>
                  <a:pt x="1063610" y="1122928"/>
                  <a:pt x="1062709" y="1129655"/>
                </a:cubicBezTo>
                <a:cubicBezTo>
                  <a:pt x="1059588" y="1152954"/>
                  <a:pt x="1051614" y="1173687"/>
                  <a:pt x="1033307" y="1189706"/>
                </a:cubicBezTo>
                <a:cubicBezTo>
                  <a:pt x="1021519" y="1200107"/>
                  <a:pt x="1009592" y="1198235"/>
                  <a:pt x="1004738" y="1185614"/>
                </a:cubicBezTo>
                <a:cubicBezTo>
                  <a:pt x="995100" y="1160512"/>
                  <a:pt x="984351" y="1175213"/>
                  <a:pt x="973881" y="1182841"/>
                </a:cubicBezTo>
                <a:cubicBezTo>
                  <a:pt x="965421" y="1189012"/>
                  <a:pt x="959457" y="1197749"/>
                  <a:pt x="954395" y="1207041"/>
                </a:cubicBezTo>
                <a:cubicBezTo>
                  <a:pt x="936644" y="1239771"/>
                  <a:pt x="918892" y="1272431"/>
                  <a:pt x="900932" y="1305647"/>
                </a:cubicBezTo>
                <a:cubicBezTo>
                  <a:pt x="912166" y="1311749"/>
                  <a:pt x="924509" y="1314523"/>
                  <a:pt x="934425" y="1322428"/>
                </a:cubicBezTo>
                <a:cubicBezTo>
                  <a:pt x="970275" y="1350927"/>
                  <a:pt x="968403" y="1402726"/>
                  <a:pt x="930680" y="1420894"/>
                </a:cubicBezTo>
                <a:cubicBezTo>
                  <a:pt x="912790" y="1429493"/>
                  <a:pt x="909115" y="1441212"/>
                  <a:pt x="917990" y="1458963"/>
                </a:cubicBezTo>
                <a:cubicBezTo>
                  <a:pt x="923399" y="1469781"/>
                  <a:pt x="927074" y="1476438"/>
                  <a:pt x="936921" y="1461321"/>
                </a:cubicBezTo>
                <a:cubicBezTo>
                  <a:pt x="946005" y="1447314"/>
                  <a:pt x="960567" y="1448146"/>
                  <a:pt x="973881" y="1455774"/>
                </a:cubicBezTo>
                <a:cubicBezTo>
                  <a:pt x="986293" y="1462916"/>
                  <a:pt x="989552" y="1474358"/>
                  <a:pt x="984976" y="1487949"/>
                </a:cubicBezTo>
                <a:cubicBezTo>
                  <a:pt x="982826" y="1494259"/>
                  <a:pt x="979706" y="1499598"/>
                  <a:pt x="982826" y="1507503"/>
                </a:cubicBezTo>
                <a:cubicBezTo>
                  <a:pt x="987472" y="1519361"/>
                  <a:pt x="981647" y="1530317"/>
                  <a:pt x="970414" y="1535032"/>
                </a:cubicBezTo>
                <a:cubicBezTo>
                  <a:pt x="957863" y="1540303"/>
                  <a:pt x="941082" y="1541620"/>
                  <a:pt x="934563" y="1528861"/>
                </a:cubicBezTo>
                <a:cubicBezTo>
                  <a:pt x="926450" y="1512981"/>
                  <a:pt x="916188" y="1516310"/>
                  <a:pt x="903290" y="1517419"/>
                </a:cubicBezTo>
                <a:cubicBezTo>
                  <a:pt x="907312" y="1533992"/>
                  <a:pt x="909669" y="1550496"/>
                  <a:pt x="915494" y="1565682"/>
                </a:cubicBezTo>
                <a:cubicBezTo>
                  <a:pt x="924162" y="1588149"/>
                  <a:pt x="920487" y="1608675"/>
                  <a:pt x="911611" y="1629685"/>
                </a:cubicBezTo>
                <a:cubicBezTo>
                  <a:pt x="895662" y="1667338"/>
                  <a:pt x="874443" y="1702149"/>
                  <a:pt x="853987" y="1737375"/>
                </a:cubicBezTo>
                <a:cubicBezTo>
                  <a:pt x="798097" y="1833830"/>
                  <a:pt x="723137" y="1916279"/>
                  <a:pt x="656915" y="2005107"/>
                </a:cubicBezTo>
                <a:cubicBezTo>
                  <a:pt x="648247" y="2016687"/>
                  <a:pt x="647276" y="2025147"/>
                  <a:pt x="655112" y="2037282"/>
                </a:cubicBezTo>
                <a:cubicBezTo>
                  <a:pt x="698590" y="2104475"/>
                  <a:pt x="760721" y="2137621"/>
                  <a:pt x="839911" y="2138037"/>
                </a:cubicBezTo>
                <a:cubicBezTo>
                  <a:pt x="982549" y="2138731"/>
                  <a:pt x="1125256" y="2138245"/>
                  <a:pt x="1267894" y="2138176"/>
                </a:cubicBezTo>
                <a:cubicBezTo>
                  <a:pt x="1289460" y="2138176"/>
                  <a:pt x="1310817" y="2137621"/>
                  <a:pt x="1332383" y="2135125"/>
                </a:cubicBezTo>
                <a:cubicBezTo>
                  <a:pt x="1428145" y="2124099"/>
                  <a:pt x="1510386" y="2034716"/>
                  <a:pt x="1510732" y="1938538"/>
                </a:cubicBezTo>
                <a:cubicBezTo>
                  <a:pt x="1511218" y="1802765"/>
                  <a:pt x="1511218" y="1666992"/>
                  <a:pt x="1510594" y="1531219"/>
                </a:cubicBezTo>
                <a:cubicBezTo>
                  <a:pt x="1510524" y="1515478"/>
                  <a:pt x="1514546" y="1511803"/>
                  <a:pt x="1530079" y="1511872"/>
                </a:cubicBezTo>
                <a:cubicBezTo>
                  <a:pt x="1662316" y="1512565"/>
                  <a:pt x="1794553" y="1510970"/>
                  <a:pt x="1926789" y="1512635"/>
                </a:cubicBezTo>
                <a:cubicBezTo>
                  <a:pt x="2029000" y="1513952"/>
                  <a:pt x="2135650" y="1431920"/>
                  <a:pt x="2136482" y="1302457"/>
                </a:cubicBezTo>
                <a:cubicBezTo>
                  <a:pt x="2137660" y="1147337"/>
                  <a:pt x="2137591" y="992079"/>
                  <a:pt x="2136690" y="836820"/>
                </a:cubicBezTo>
                <a:close/>
              </a:path>
            </a:pathLst>
          </a:custGeom>
          <a:solidFill>
            <a:schemeClr val="accent2"/>
          </a:solidFill>
          <a:ln w="693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162" name="Group 45">
            <a:extLst>
              <a:ext uri="{FF2B5EF4-FFF2-40B4-BE49-F238E27FC236}">
                <a16:creationId xmlns:a16="http://schemas.microsoft.com/office/drawing/2014/main" id="{53E79CD0-A006-43B8-9FD4-D34E1A30D26D}"/>
              </a:ext>
            </a:extLst>
          </p:cNvPr>
          <p:cNvGrpSpPr/>
          <p:nvPr/>
        </p:nvGrpSpPr>
        <p:grpSpPr>
          <a:xfrm>
            <a:off x="6516935" y="2233869"/>
            <a:ext cx="1811450" cy="649686"/>
            <a:chOff x="4710114" y="3822139"/>
            <a:chExt cx="1811450" cy="649686"/>
          </a:xfrm>
        </p:grpSpPr>
        <p:sp>
          <p:nvSpPr>
            <p:cNvPr id="163" name="Text Placeholder 3">
              <a:extLst>
                <a:ext uri="{FF2B5EF4-FFF2-40B4-BE49-F238E27FC236}">
                  <a16:creationId xmlns:a16="http://schemas.microsoft.com/office/drawing/2014/main" id="{FF270B8A-7864-4F73-9A8A-DFDDD1653468}"/>
                </a:ext>
              </a:extLst>
            </p:cNvPr>
            <p:cNvSpPr txBox="1">
              <a:spLocks/>
            </p:cNvSpPr>
            <p:nvPr/>
          </p:nvSpPr>
          <p:spPr>
            <a:xfrm>
              <a:off x="4710115" y="3822139"/>
              <a:ext cx="1811449" cy="372687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ea typeface="FZShuTi" pitchFamily="2" charset="-122"/>
                  <a:cs typeface="Arial" pitchFamily="34" charset="0"/>
                </a:rPr>
                <a:t>Text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4" name="TextBox 163">
              <a:extLst>
                <a:ext uri="{FF2B5EF4-FFF2-40B4-BE49-F238E27FC236}">
                  <a16:creationId xmlns:a16="http://schemas.microsoft.com/office/drawing/2014/main" id="{0FF8DB7A-7066-4B01-9E34-17CA654CDE0B}"/>
                </a:ext>
              </a:extLst>
            </p:cNvPr>
            <p:cNvSpPr txBox="1"/>
            <p:nvPr/>
          </p:nvSpPr>
          <p:spPr>
            <a:xfrm>
              <a:off x="4710114" y="4194826"/>
              <a:ext cx="1811450" cy="276999"/>
            </a:xfrm>
            <a:prstGeom prst="rect">
              <a:avLst/>
            </a:prstGeom>
            <a:noFill/>
          </p:spPr>
          <p:txBody>
            <a:bodyPr wrap="square" lIns="90000" rIns="108000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3"/>
                  </a:solidFill>
                  <a:latin typeface="Arial" pitchFamily="34" charset="0"/>
                  <a:cs typeface="Arial" pitchFamily="34" charset="0"/>
                </a:rPr>
                <a:t>Contents Here</a:t>
              </a:r>
              <a:endParaRPr lang="ko-KR" altLang="en-US" sz="1200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65" name="Freeform: Shape 44">
            <a:extLst>
              <a:ext uri="{FF2B5EF4-FFF2-40B4-BE49-F238E27FC236}">
                <a16:creationId xmlns:a16="http://schemas.microsoft.com/office/drawing/2014/main" id="{C752A12A-60BF-4E9F-AAD1-814C64527259}"/>
              </a:ext>
            </a:extLst>
          </p:cNvPr>
          <p:cNvSpPr/>
          <p:nvPr/>
        </p:nvSpPr>
        <p:spPr>
          <a:xfrm>
            <a:off x="7758998" y="1657641"/>
            <a:ext cx="978886" cy="979362"/>
          </a:xfrm>
          <a:custGeom>
            <a:avLst/>
            <a:gdLst>
              <a:gd name="connsiteX0" fmla="*/ 2136690 w 2137366"/>
              <a:gd name="connsiteY0" fmla="*/ 836820 h 2138405"/>
              <a:gd name="connsiteX1" fmla="*/ 1925402 w 2137366"/>
              <a:gd name="connsiteY1" fmla="*/ 626087 h 2138405"/>
              <a:gd name="connsiteX2" fmla="*/ 1535002 w 2137366"/>
              <a:gd name="connsiteY2" fmla="*/ 627128 h 2138405"/>
              <a:gd name="connsiteX3" fmla="*/ 1510802 w 2137366"/>
              <a:gd name="connsiteY3" fmla="*/ 601817 h 2138405"/>
              <a:gd name="connsiteX4" fmla="*/ 1511842 w 2137366"/>
              <a:gd name="connsiteY4" fmla="*/ 213290 h 2138405"/>
              <a:gd name="connsiteX5" fmla="*/ 1301941 w 2137366"/>
              <a:gd name="connsiteY5" fmla="*/ 1032 h 2138405"/>
              <a:gd name="connsiteX6" fmla="*/ 834294 w 2137366"/>
              <a:gd name="connsiteY6" fmla="*/ 1101 h 2138405"/>
              <a:gd name="connsiteX7" fmla="*/ 625087 w 2137366"/>
              <a:gd name="connsiteY7" fmla="*/ 214053 h 2138405"/>
              <a:gd name="connsiteX8" fmla="*/ 626127 w 2137366"/>
              <a:gd name="connsiteY8" fmla="*/ 606741 h 2138405"/>
              <a:gd name="connsiteX9" fmla="*/ 605393 w 2137366"/>
              <a:gd name="connsiteY9" fmla="*/ 626920 h 2138405"/>
              <a:gd name="connsiteX10" fmla="*/ 214993 w 2137366"/>
              <a:gd name="connsiteY10" fmla="*/ 625879 h 2138405"/>
              <a:gd name="connsiteX11" fmla="*/ 31 w 2137366"/>
              <a:gd name="connsiteY11" fmla="*/ 839663 h 2138405"/>
              <a:gd name="connsiteX12" fmla="*/ 31 w 2137366"/>
              <a:gd name="connsiteY12" fmla="*/ 1299198 h 2138405"/>
              <a:gd name="connsiteX13" fmla="*/ 7312 w 2137366"/>
              <a:gd name="connsiteY13" fmla="*/ 1354672 h 2138405"/>
              <a:gd name="connsiteX14" fmla="*/ 32622 w 2137366"/>
              <a:gd name="connsiteY14" fmla="*/ 1364103 h 2138405"/>
              <a:gd name="connsiteX15" fmla="*/ 196826 w 2137366"/>
              <a:gd name="connsiteY15" fmla="*/ 1232767 h 2138405"/>
              <a:gd name="connsiteX16" fmla="*/ 402843 w 2137366"/>
              <a:gd name="connsiteY16" fmla="*/ 1092418 h 2138405"/>
              <a:gd name="connsiteX17" fmla="*/ 420525 w 2137366"/>
              <a:gd name="connsiteY17" fmla="*/ 1078688 h 2138405"/>
              <a:gd name="connsiteX18" fmla="*/ 454573 w 2137366"/>
              <a:gd name="connsiteY18" fmla="*/ 979944 h 2138405"/>
              <a:gd name="connsiteX19" fmla="*/ 495138 w 2137366"/>
              <a:gd name="connsiteY19" fmla="*/ 898188 h 2138405"/>
              <a:gd name="connsiteX20" fmla="*/ 508036 w 2137366"/>
              <a:gd name="connsiteY20" fmla="*/ 880021 h 2138405"/>
              <a:gd name="connsiteX21" fmla="*/ 569474 w 2137366"/>
              <a:gd name="connsiteY21" fmla="*/ 763109 h 2138405"/>
              <a:gd name="connsiteX22" fmla="*/ 729933 w 2137366"/>
              <a:gd name="connsiteY22" fmla="*/ 519091 h 2138405"/>
              <a:gd name="connsiteX23" fmla="*/ 850035 w 2137366"/>
              <a:gd name="connsiteY23" fmla="*/ 436504 h 2138405"/>
              <a:gd name="connsiteX24" fmla="*/ 1004045 w 2137366"/>
              <a:gd name="connsiteY24" fmla="*/ 435533 h 2138405"/>
              <a:gd name="connsiteX25" fmla="*/ 1072417 w 2137366"/>
              <a:gd name="connsiteY25" fmla="*/ 436574 h 2138405"/>
              <a:gd name="connsiteX26" fmla="*/ 1116033 w 2137366"/>
              <a:gd name="connsiteY26" fmla="*/ 436296 h 2138405"/>
              <a:gd name="connsiteX27" fmla="*/ 1308252 w 2137366"/>
              <a:gd name="connsiteY27" fmla="*/ 569157 h 2138405"/>
              <a:gd name="connsiteX28" fmla="*/ 1387857 w 2137366"/>
              <a:gd name="connsiteY28" fmla="*/ 634755 h 2138405"/>
              <a:gd name="connsiteX29" fmla="*/ 1681870 w 2137366"/>
              <a:gd name="connsiteY29" fmla="*/ 756244 h 2138405"/>
              <a:gd name="connsiteX30" fmla="*/ 1706071 w 2137366"/>
              <a:gd name="connsiteY30" fmla="*/ 802634 h 2138405"/>
              <a:gd name="connsiteX31" fmla="*/ 1659611 w 2137366"/>
              <a:gd name="connsiteY31" fmla="*/ 887163 h 2138405"/>
              <a:gd name="connsiteX32" fmla="*/ 1643940 w 2137366"/>
              <a:gd name="connsiteY32" fmla="*/ 917535 h 2138405"/>
              <a:gd name="connsiteX33" fmla="*/ 1610933 w 2137366"/>
              <a:gd name="connsiteY33" fmla="*/ 977239 h 2138405"/>
              <a:gd name="connsiteX34" fmla="*/ 1462678 w 2137366"/>
              <a:gd name="connsiteY34" fmla="*/ 1023629 h 2138405"/>
              <a:gd name="connsiteX35" fmla="*/ 1378912 w 2137366"/>
              <a:gd name="connsiteY35" fmla="*/ 1015031 h 2138405"/>
              <a:gd name="connsiteX36" fmla="*/ 1280653 w 2137366"/>
              <a:gd name="connsiteY36" fmla="*/ 1000746 h 2138405"/>
              <a:gd name="connsiteX37" fmla="*/ 1258394 w 2137366"/>
              <a:gd name="connsiteY37" fmla="*/ 1000192 h 2138405"/>
              <a:gd name="connsiteX38" fmla="*/ 1069296 w 2137366"/>
              <a:gd name="connsiteY38" fmla="*/ 1110863 h 2138405"/>
              <a:gd name="connsiteX39" fmla="*/ 1062709 w 2137366"/>
              <a:gd name="connsiteY39" fmla="*/ 1129655 h 2138405"/>
              <a:gd name="connsiteX40" fmla="*/ 1033307 w 2137366"/>
              <a:gd name="connsiteY40" fmla="*/ 1189706 h 2138405"/>
              <a:gd name="connsiteX41" fmla="*/ 1004738 w 2137366"/>
              <a:gd name="connsiteY41" fmla="*/ 1185614 h 2138405"/>
              <a:gd name="connsiteX42" fmla="*/ 973881 w 2137366"/>
              <a:gd name="connsiteY42" fmla="*/ 1182841 h 2138405"/>
              <a:gd name="connsiteX43" fmla="*/ 954395 w 2137366"/>
              <a:gd name="connsiteY43" fmla="*/ 1207041 h 2138405"/>
              <a:gd name="connsiteX44" fmla="*/ 900932 w 2137366"/>
              <a:gd name="connsiteY44" fmla="*/ 1305647 h 2138405"/>
              <a:gd name="connsiteX45" fmla="*/ 934425 w 2137366"/>
              <a:gd name="connsiteY45" fmla="*/ 1322428 h 2138405"/>
              <a:gd name="connsiteX46" fmla="*/ 930680 w 2137366"/>
              <a:gd name="connsiteY46" fmla="*/ 1420894 h 2138405"/>
              <a:gd name="connsiteX47" fmla="*/ 917990 w 2137366"/>
              <a:gd name="connsiteY47" fmla="*/ 1458963 h 2138405"/>
              <a:gd name="connsiteX48" fmla="*/ 936921 w 2137366"/>
              <a:gd name="connsiteY48" fmla="*/ 1461321 h 2138405"/>
              <a:gd name="connsiteX49" fmla="*/ 973881 w 2137366"/>
              <a:gd name="connsiteY49" fmla="*/ 1455774 h 2138405"/>
              <a:gd name="connsiteX50" fmla="*/ 984976 w 2137366"/>
              <a:gd name="connsiteY50" fmla="*/ 1487949 h 2138405"/>
              <a:gd name="connsiteX51" fmla="*/ 982826 w 2137366"/>
              <a:gd name="connsiteY51" fmla="*/ 1507503 h 2138405"/>
              <a:gd name="connsiteX52" fmla="*/ 970414 w 2137366"/>
              <a:gd name="connsiteY52" fmla="*/ 1535032 h 2138405"/>
              <a:gd name="connsiteX53" fmla="*/ 934563 w 2137366"/>
              <a:gd name="connsiteY53" fmla="*/ 1528861 h 2138405"/>
              <a:gd name="connsiteX54" fmla="*/ 903290 w 2137366"/>
              <a:gd name="connsiteY54" fmla="*/ 1517419 h 2138405"/>
              <a:gd name="connsiteX55" fmla="*/ 915494 w 2137366"/>
              <a:gd name="connsiteY55" fmla="*/ 1565682 h 2138405"/>
              <a:gd name="connsiteX56" fmla="*/ 911611 w 2137366"/>
              <a:gd name="connsiteY56" fmla="*/ 1629685 h 2138405"/>
              <a:gd name="connsiteX57" fmla="*/ 853987 w 2137366"/>
              <a:gd name="connsiteY57" fmla="*/ 1737375 h 2138405"/>
              <a:gd name="connsiteX58" fmla="*/ 656915 w 2137366"/>
              <a:gd name="connsiteY58" fmla="*/ 2005107 h 2138405"/>
              <a:gd name="connsiteX59" fmla="*/ 655112 w 2137366"/>
              <a:gd name="connsiteY59" fmla="*/ 2037282 h 2138405"/>
              <a:gd name="connsiteX60" fmla="*/ 839911 w 2137366"/>
              <a:gd name="connsiteY60" fmla="*/ 2138037 h 2138405"/>
              <a:gd name="connsiteX61" fmla="*/ 1267894 w 2137366"/>
              <a:gd name="connsiteY61" fmla="*/ 2138176 h 2138405"/>
              <a:gd name="connsiteX62" fmla="*/ 1332383 w 2137366"/>
              <a:gd name="connsiteY62" fmla="*/ 2135125 h 2138405"/>
              <a:gd name="connsiteX63" fmla="*/ 1510732 w 2137366"/>
              <a:gd name="connsiteY63" fmla="*/ 1938538 h 2138405"/>
              <a:gd name="connsiteX64" fmla="*/ 1510594 w 2137366"/>
              <a:gd name="connsiteY64" fmla="*/ 1531219 h 2138405"/>
              <a:gd name="connsiteX65" fmla="*/ 1530079 w 2137366"/>
              <a:gd name="connsiteY65" fmla="*/ 1511872 h 2138405"/>
              <a:gd name="connsiteX66" fmla="*/ 1926789 w 2137366"/>
              <a:gd name="connsiteY66" fmla="*/ 1512635 h 2138405"/>
              <a:gd name="connsiteX67" fmla="*/ 2136482 w 2137366"/>
              <a:gd name="connsiteY67" fmla="*/ 1302457 h 2138405"/>
              <a:gd name="connsiteX68" fmla="*/ 2136690 w 2137366"/>
              <a:gd name="connsiteY68" fmla="*/ 836820 h 2138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</a:cxnLst>
            <a:rect l="l" t="t" r="r" b="b"/>
            <a:pathLst>
              <a:path w="2137366" h="2138405">
                <a:moveTo>
                  <a:pt x="2136690" y="836820"/>
                </a:moveTo>
                <a:cubicBezTo>
                  <a:pt x="2135927" y="706594"/>
                  <a:pt x="2028723" y="624492"/>
                  <a:pt x="1925402" y="626087"/>
                </a:cubicBezTo>
                <a:cubicBezTo>
                  <a:pt x="1795315" y="628098"/>
                  <a:pt x="1665089" y="626018"/>
                  <a:pt x="1535002" y="627128"/>
                </a:cubicBezTo>
                <a:cubicBezTo>
                  <a:pt x="1513992" y="627336"/>
                  <a:pt x="1510663" y="621164"/>
                  <a:pt x="1510802" y="601817"/>
                </a:cubicBezTo>
                <a:cubicBezTo>
                  <a:pt x="1511703" y="472285"/>
                  <a:pt x="1509415" y="342753"/>
                  <a:pt x="1511842" y="213290"/>
                </a:cubicBezTo>
                <a:cubicBezTo>
                  <a:pt x="1513714" y="112327"/>
                  <a:pt x="1434802" y="2141"/>
                  <a:pt x="1301941" y="1032"/>
                </a:cubicBezTo>
                <a:cubicBezTo>
                  <a:pt x="1146059" y="-286"/>
                  <a:pt x="990176" y="-425"/>
                  <a:pt x="834294" y="1101"/>
                </a:cubicBezTo>
                <a:cubicBezTo>
                  <a:pt x="702404" y="2418"/>
                  <a:pt x="623145" y="112049"/>
                  <a:pt x="625087" y="214053"/>
                </a:cubicBezTo>
                <a:cubicBezTo>
                  <a:pt x="627583" y="344902"/>
                  <a:pt x="625295" y="475822"/>
                  <a:pt x="626127" y="606741"/>
                </a:cubicBezTo>
                <a:cubicBezTo>
                  <a:pt x="626265" y="623799"/>
                  <a:pt x="621203" y="626989"/>
                  <a:pt x="605393" y="626920"/>
                </a:cubicBezTo>
                <a:cubicBezTo>
                  <a:pt x="475237" y="626295"/>
                  <a:pt x="345080" y="628722"/>
                  <a:pt x="214993" y="625879"/>
                </a:cubicBezTo>
                <a:cubicBezTo>
                  <a:pt x="108067" y="623591"/>
                  <a:pt x="100" y="707912"/>
                  <a:pt x="31" y="839663"/>
                </a:cubicBezTo>
                <a:cubicBezTo>
                  <a:pt x="-39" y="992841"/>
                  <a:pt x="31" y="1146020"/>
                  <a:pt x="31" y="1299198"/>
                </a:cubicBezTo>
                <a:cubicBezTo>
                  <a:pt x="31" y="1317990"/>
                  <a:pt x="2527" y="1336504"/>
                  <a:pt x="7312" y="1354672"/>
                </a:cubicBezTo>
                <a:cubicBezTo>
                  <a:pt x="13483" y="1378179"/>
                  <a:pt x="12859" y="1377486"/>
                  <a:pt x="32622" y="1364103"/>
                </a:cubicBezTo>
                <a:cubicBezTo>
                  <a:pt x="90939" y="1324646"/>
                  <a:pt x="140103" y="1273888"/>
                  <a:pt x="196826" y="1232767"/>
                </a:cubicBezTo>
                <a:cubicBezTo>
                  <a:pt x="264088" y="1184019"/>
                  <a:pt x="334124" y="1139085"/>
                  <a:pt x="402843" y="1092418"/>
                </a:cubicBezTo>
                <a:cubicBezTo>
                  <a:pt x="409084" y="1088188"/>
                  <a:pt x="418237" y="1084651"/>
                  <a:pt x="420525" y="1078688"/>
                </a:cubicBezTo>
                <a:cubicBezTo>
                  <a:pt x="432868" y="1046166"/>
                  <a:pt x="454642" y="1017111"/>
                  <a:pt x="454573" y="979944"/>
                </a:cubicBezTo>
                <a:cubicBezTo>
                  <a:pt x="454503" y="946590"/>
                  <a:pt x="465390" y="917119"/>
                  <a:pt x="495138" y="898188"/>
                </a:cubicBezTo>
                <a:cubicBezTo>
                  <a:pt x="502350" y="893612"/>
                  <a:pt x="504569" y="886539"/>
                  <a:pt x="508036" y="880021"/>
                </a:cubicBezTo>
                <a:cubicBezTo>
                  <a:pt x="528769" y="841189"/>
                  <a:pt x="543956" y="799236"/>
                  <a:pt x="569474" y="763109"/>
                </a:cubicBezTo>
                <a:cubicBezTo>
                  <a:pt x="625711" y="683573"/>
                  <a:pt x="676331" y="600361"/>
                  <a:pt x="729933" y="519091"/>
                </a:cubicBezTo>
                <a:cubicBezTo>
                  <a:pt x="758502" y="475752"/>
                  <a:pt x="800108" y="444063"/>
                  <a:pt x="850035" y="436504"/>
                </a:cubicBezTo>
                <a:cubicBezTo>
                  <a:pt x="900239" y="428946"/>
                  <a:pt x="952800" y="430055"/>
                  <a:pt x="1004045" y="435533"/>
                </a:cubicBezTo>
                <a:cubicBezTo>
                  <a:pt x="1027067" y="438030"/>
                  <a:pt x="1049603" y="438862"/>
                  <a:pt x="1072417" y="436574"/>
                </a:cubicBezTo>
                <a:cubicBezTo>
                  <a:pt x="1087048" y="435117"/>
                  <a:pt x="1101471" y="433800"/>
                  <a:pt x="1116033" y="436296"/>
                </a:cubicBezTo>
                <a:cubicBezTo>
                  <a:pt x="1200493" y="450928"/>
                  <a:pt x="1258394" y="506818"/>
                  <a:pt x="1308252" y="569157"/>
                </a:cubicBezTo>
                <a:cubicBezTo>
                  <a:pt x="1331343" y="598004"/>
                  <a:pt x="1354781" y="621025"/>
                  <a:pt x="1387857" y="634755"/>
                </a:cubicBezTo>
                <a:cubicBezTo>
                  <a:pt x="1485769" y="675529"/>
                  <a:pt x="1583889" y="715748"/>
                  <a:pt x="1681870" y="756244"/>
                </a:cubicBezTo>
                <a:cubicBezTo>
                  <a:pt x="1707389" y="766784"/>
                  <a:pt x="1715710" y="778850"/>
                  <a:pt x="1706071" y="802634"/>
                </a:cubicBezTo>
                <a:cubicBezTo>
                  <a:pt x="1694075" y="832243"/>
                  <a:pt x="1691717" y="867608"/>
                  <a:pt x="1659611" y="887163"/>
                </a:cubicBezTo>
                <a:cubicBezTo>
                  <a:pt x="1649973" y="893057"/>
                  <a:pt x="1643871" y="904707"/>
                  <a:pt x="1643940" y="917535"/>
                </a:cubicBezTo>
                <a:cubicBezTo>
                  <a:pt x="1644079" y="943677"/>
                  <a:pt x="1628476" y="960874"/>
                  <a:pt x="1610933" y="977239"/>
                </a:cubicBezTo>
                <a:cubicBezTo>
                  <a:pt x="1568842" y="1016418"/>
                  <a:pt x="1520995" y="1035834"/>
                  <a:pt x="1462678" y="1023629"/>
                </a:cubicBezTo>
                <a:cubicBezTo>
                  <a:pt x="1435149" y="1017874"/>
                  <a:pt x="1407966" y="1007473"/>
                  <a:pt x="1378912" y="1015031"/>
                </a:cubicBezTo>
                <a:cubicBezTo>
                  <a:pt x="1344241" y="1024046"/>
                  <a:pt x="1311719" y="1017250"/>
                  <a:pt x="1280653" y="1000746"/>
                </a:cubicBezTo>
                <a:cubicBezTo>
                  <a:pt x="1273303" y="996794"/>
                  <a:pt x="1266022" y="998735"/>
                  <a:pt x="1258394" y="1000192"/>
                </a:cubicBezTo>
                <a:cubicBezTo>
                  <a:pt x="1182394" y="1014962"/>
                  <a:pt x="1124493" y="1060381"/>
                  <a:pt x="1069296" y="1110863"/>
                </a:cubicBezTo>
                <a:cubicBezTo>
                  <a:pt x="1063125" y="1116479"/>
                  <a:pt x="1063610" y="1122928"/>
                  <a:pt x="1062709" y="1129655"/>
                </a:cubicBezTo>
                <a:cubicBezTo>
                  <a:pt x="1059588" y="1152954"/>
                  <a:pt x="1051614" y="1173687"/>
                  <a:pt x="1033307" y="1189706"/>
                </a:cubicBezTo>
                <a:cubicBezTo>
                  <a:pt x="1021519" y="1200107"/>
                  <a:pt x="1009592" y="1198235"/>
                  <a:pt x="1004738" y="1185614"/>
                </a:cubicBezTo>
                <a:cubicBezTo>
                  <a:pt x="995100" y="1160512"/>
                  <a:pt x="984351" y="1175213"/>
                  <a:pt x="973881" y="1182841"/>
                </a:cubicBezTo>
                <a:cubicBezTo>
                  <a:pt x="965421" y="1189012"/>
                  <a:pt x="959457" y="1197749"/>
                  <a:pt x="954395" y="1207041"/>
                </a:cubicBezTo>
                <a:cubicBezTo>
                  <a:pt x="936644" y="1239771"/>
                  <a:pt x="918892" y="1272431"/>
                  <a:pt x="900932" y="1305647"/>
                </a:cubicBezTo>
                <a:cubicBezTo>
                  <a:pt x="912166" y="1311749"/>
                  <a:pt x="924509" y="1314523"/>
                  <a:pt x="934425" y="1322428"/>
                </a:cubicBezTo>
                <a:cubicBezTo>
                  <a:pt x="970275" y="1350927"/>
                  <a:pt x="968403" y="1402726"/>
                  <a:pt x="930680" y="1420894"/>
                </a:cubicBezTo>
                <a:cubicBezTo>
                  <a:pt x="912790" y="1429493"/>
                  <a:pt x="909115" y="1441212"/>
                  <a:pt x="917990" y="1458963"/>
                </a:cubicBezTo>
                <a:cubicBezTo>
                  <a:pt x="923399" y="1469781"/>
                  <a:pt x="927074" y="1476438"/>
                  <a:pt x="936921" y="1461321"/>
                </a:cubicBezTo>
                <a:cubicBezTo>
                  <a:pt x="946005" y="1447314"/>
                  <a:pt x="960567" y="1448146"/>
                  <a:pt x="973881" y="1455774"/>
                </a:cubicBezTo>
                <a:cubicBezTo>
                  <a:pt x="986293" y="1462916"/>
                  <a:pt x="989552" y="1474358"/>
                  <a:pt x="984976" y="1487949"/>
                </a:cubicBezTo>
                <a:cubicBezTo>
                  <a:pt x="982826" y="1494259"/>
                  <a:pt x="979706" y="1499598"/>
                  <a:pt x="982826" y="1507503"/>
                </a:cubicBezTo>
                <a:cubicBezTo>
                  <a:pt x="987472" y="1519361"/>
                  <a:pt x="981647" y="1530317"/>
                  <a:pt x="970414" y="1535032"/>
                </a:cubicBezTo>
                <a:cubicBezTo>
                  <a:pt x="957863" y="1540303"/>
                  <a:pt x="941082" y="1541620"/>
                  <a:pt x="934563" y="1528861"/>
                </a:cubicBezTo>
                <a:cubicBezTo>
                  <a:pt x="926450" y="1512981"/>
                  <a:pt x="916188" y="1516310"/>
                  <a:pt x="903290" y="1517419"/>
                </a:cubicBezTo>
                <a:cubicBezTo>
                  <a:pt x="907312" y="1533992"/>
                  <a:pt x="909669" y="1550496"/>
                  <a:pt x="915494" y="1565682"/>
                </a:cubicBezTo>
                <a:cubicBezTo>
                  <a:pt x="924162" y="1588149"/>
                  <a:pt x="920487" y="1608675"/>
                  <a:pt x="911611" y="1629685"/>
                </a:cubicBezTo>
                <a:cubicBezTo>
                  <a:pt x="895662" y="1667338"/>
                  <a:pt x="874443" y="1702149"/>
                  <a:pt x="853987" y="1737375"/>
                </a:cubicBezTo>
                <a:cubicBezTo>
                  <a:pt x="798097" y="1833830"/>
                  <a:pt x="723137" y="1916279"/>
                  <a:pt x="656915" y="2005107"/>
                </a:cubicBezTo>
                <a:cubicBezTo>
                  <a:pt x="648247" y="2016687"/>
                  <a:pt x="647276" y="2025147"/>
                  <a:pt x="655112" y="2037282"/>
                </a:cubicBezTo>
                <a:cubicBezTo>
                  <a:pt x="698590" y="2104475"/>
                  <a:pt x="760721" y="2137621"/>
                  <a:pt x="839911" y="2138037"/>
                </a:cubicBezTo>
                <a:cubicBezTo>
                  <a:pt x="982549" y="2138731"/>
                  <a:pt x="1125256" y="2138245"/>
                  <a:pt x="1267894" y="2138176"/>
                </a:cubicBezTo>
                <a:cubicBezTo>
                  <a:pt x="1289460" y="2138176"/>
                  <a:pt x="1310817" y="2137621"/>
                  <a:pt x="1332383" y="2135125"/>
                </a:cubicBezTo>
                <a:cubicBezTo>
                  <a:pt x="1428145" y="2124099"/>
                  <a:pt x="1510386" y="2034716"/>
                  <a:pt x="1510732" y="1938538"/>
                </a:cubicBezTo>
                <a:cubicBezTo>
                  <a:pt x="1511218" y="1802765"/>
                  <a:pt x="1511218" y="1666992"/>
                  <a:pt x="1510594" y="1531219"/>
                </a:cubicBezTo>
                <a:cubicBezTo>
                  <a:pt x="1510524" y="1515478"/>
                  <a:pt x="1514546" y="1511803"/>
                  <a:pt x="1530079" y="1511872"/>
                </a:cubicBezTo>
                <a:cubicBezTo>
                  <a:pt x="1662316" y="1512565"/>
                  <a:pt x="1794553" y="1510970"/>
                  <a:pt x="1926789" y="1512635"/>
                </a:cubicBezTo>
                <a:cubicBezTo>
                  <a:pt x="2029000" y="1513952"/>
                  <a:pt x="2135650" y="1431920"/>
                  <a:pt x="2136482" y="1302457"/>
                </a:cubicBezTo>
                <a:cubicBezTo>
                  <a:pt x="2137660" y="1147337"/>
                  <a:pt x="2137591" y="992079"/>
                  <a:pt x="2136690" y="836820"/>
                </a:cubicBezTo>
                <a:close/>
              </a:path>
            </a:pathLst>
          </a:custGeom>
          <a:solidFill>
            <a:schemeClr val="accent3"/>
          </a:solidFill>
          <a:ln w="693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166" name="Group 33">
            <a:extLst>
              <a:ext uri="{FF2B5EF4-FFF2-40B4-BE49-F238E27FC236}">
                <a16:creationId xmlns:a16="http://schemas.microsoft.com/office/drawing/2014/main" id="{7668326F-136E-4B84-9260-6D7E10A7DEF6}"/>
              </a:ext>
            </a:extLst>
          </p:cNvPr>
          <p:cNvGrpSpPr/>
          <p:nvPr/>
        </p:nvGrpSpPr>
        <p:grpSpPr>
          <a:xfrm>
            <a:off x="9294024" y="2224094"/>
            <a:ext cx="1811450" cy="649686"/>
            <a:chOff x="6675707" y="3822139"/>
            <a:chExt cx="1811450" cy="649686"/>
          </a:xfrm>
        </p:grpSpPr>
        <p:sp>
          <p:nvSpPr>
            <p:cNvPr id="167" name="Text Placeholder 3">
              <a:extLst>
                <a:ext uri="{FF2B5EF4-FFF2-40B4-BE49-F238E27FC236}">
                  <a16:creationId xmlns:a16="http://schemas.microsoft.com/office/drawing/2014/main" id="{05363679-6DE7-4334-BEBA-BCDEEC6D94D3}"/>
                </a:ext>
              </a:extLst>
            </p:cNvPr>
            <p:cNvSpPr txBox="1">
              <a:spLocks/>
            </p:cNvSpPr>
            <p:nvPr/>
          </p:nvSpPr>
          <p:spPr>
            <a:xfrm>
              <a:off x="6675708" y="3822139"/>
              <a:ext cx="1811449" cy="372687"/>
            </a:xfrm>
            <a:prstGeom prst="rect">
              <a:avLst/>
            </a:prstGeom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ea typeface="FZShuTi" pitchFamily="2" charset="-122"/>
                  <a:cs typeface="Arial" pitchFamily="34" charset="0"/>
                </a:rPr>
                <a:t>Text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8" name="TextBox 167">
              <a:extLst>
                <a:ext uri="{FF2B5EF4-FFF2-40B4-BE49-F238E27FC236}">
                  <a16:creationId xmlns:a16="http://schemas.microsoft.com/office/drawing/2014/main" id="{5C341119-9DA8-4998-A6E3-D2E1ED14AE1B}"/>
                </a:ext>
              </a:extLst>
            </p:cNvPr>
            <p:cNvSpPr txBox="1"/>
            <p:nvPr/>
          </p:nvSpPr>
          <p:spPr>
            <a:xfrm>
              <a:off x="6675707" y="4194826"/>
              <a:ext cx="1811450" cy="276999"/>
            </a:xfrm>
            <a:prstGeom prst="rect">
              <a:avLst/>
            </a:prstGeom>
            <a:noFill/>
          </p:spPr>
          <p:txBody>
            <a:bodyPr wrap="square" lIns="90000" rIns="108000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accent4"/>
                  </a:solidFill>
                  <a:latin typeface="Arial" pitchFamily="34" charset="0"/>
                  <a:cs typeface="Arial" pitchFamily="34" charset="0"/>
                </a:rPr>
                <a:t>Contents Here</a:t>
              </a:r>
              <a:endParaRPr lang="ko-KR" altLang="en-US" sz="1200" b="1" dirty="0">
                <a:solidFill>
                  <a:schemeClr val="accent4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69" name="Freeform: Shape 45">
            <a:extLst>
              <a:ext uri="{FF2B5EF4-FFF2-40B4-BE49-F238E27FC236}">
                <a16:creationId xmlns:a16="http://schemas.microsoft.com/office/drawing/2014/main" id="{45EDA27A-8AFD-400A-9098-0CBFA5CE799C}"/>
              </a:ext>
            </a:extLst>
          </p:cNvPr>
          <p:cNvSpPr/>
          <p:nvPr/>
        </p:nvSpPr>
        <p:spPr>
          <a:xfrm>
            <a:off x="10536087" y="1657641"/>
            <a:ext cx="978886" cy="979362"/>
          </a:xfrm>
          <a:custGeom>
            <a:avLst/>
            <a:gdLst>
              <a:gd name="connsiteX0" fmla="*/ 2136690 w 2137366"/>
              <a:gd name="connsiteY0" fmla="*/ 836820 h 2138405"/>
              <a:gd name="connsiteX1" fmla="*/ 1925402 w 2137366"/>
              <a:gd name="connsiteY1" fmla="*/ 626087 h 2138405"/>
              <a:gd name="connsiteX2" fmla="*/ 1535002 w 2137366"/>
              <a:gd name="connsiteY2" fmla="*/ 627128 h 2138405"/>
              <a:gd name="connsiteX3" fmla="*/ 1510802 w 2137366"/>
              <a:gd name="connsiteY3" fmla="*/ 601817 h 2138405"/>
              <a:gd name="connsiteX4" fmla="*/ 1511842 w 2137366"/>
              <a:gd name="connsiteY4" fmla="*/ 213290 h 2138405"/>
              <a:gd name="connsiteX5" fmla="*/ 1301941 w 2137366"/>
              <a:gd name="connsiteY5" fmla="*/ 1032 h 2138405"/>
              <a:gd name="connsiteX6" fmla="*/ 834294 w 2137366"/>
              <a:gd name="connsiteY6" fmla="*/ 1101 h 2138405"/>
              <a:gd name="connsiteX7" fmla="*/ 625087 w 2137366"/>
              <a:gd name="connsiteY7" fmla="*/ 214053 h 2138405"/>
              <a:gd name="connsiteX8" fmla="*/ 626127 w 2137366"/>
              <a:gd name="connsiteY8" fmla="*/ 606741 h 2138405"/>
              <a:gd name="connsiteX9" fmla="*/ 605393 w 2137366"/>
              <a:gd name="connsiteY9" fmla="*/ 626920 h 2138405"/>
              <a:gd name="connsiteX10" fmla="*/ 214993 w 2137366"/>
              <a:gd name="connsiteY10" fmla="*/ 625879 h 2138405"/>
              <a:gd name="connsiteX11" fmla="*/ 31 w 2137366"/>
              <a:gd name="connsiteY11" fmla="*/ 839663 h 2138405"/>
              <a:gd name="connsiteX12" fmla="*/ 31 w 2137366"/>
              <a:gd name="connsiteY12" fmla="*/ 1299198 h 2138405"/>
              <a:gd name="connsiteX13" fmla="*/ 7312 w 2137366"/>
              <a:gd name="connsiteY13" fmla="*/ 1354672 h 2138405"/>
              <a:gd name="connsiteX14" fmla="*/ 32622 w 2137366"/>
              <a:gd name="connsiteY14" fmla="*/ 1364103 h 2138405"/>
              <a:gd name="connsiteX15" fmla="*/ 196826 w 2137366"/>
              <a:gd name="connsiteY15" fmla="*/ 1232767 h 2138405"/>
              <a:gd name="connsiteX16" fmla="*/ 402843 w 2137366"/>
              <a:gd name="connsiteY16" fmla="*/ 1092418 h 2138405"/>
              <a:gd name="connsiteX17" fmla="*/ 420525 w 2137366"/>
              <a:gd name="connsiteY17" fmla="*/ 1078688 h 2138405"/>
              <a:gd name="connsiteX18" fmla="*/ 454573 w 2137366"/>
              <a:gd name="connsiteY18" fmla="*/ 979944 h 2138405"/>
              <a:gd name="connsiteX19" fmla="*/ 495138 w 2137366"/>
              <a:gd name="connsiteY19" fmla="*/ 898188 h 2138405"/>
              <a:gd name="connsiteX20" fmla="*/ 508036 w 2137366"/>
              <a:gd name="connsiteY20" fmla="*/ 880021 h 2138405"/>
              <a:gd name="connsiteX21" fmla="*/ 569474 w 2137366"/>
              <a:gd name="connsiteY21" fmla="*/ 763109 h 2138405"/>
              <a:gd name="connsiteX22" fmla="*/ 729933 w 2137366"/>
              <a:gd name="connsiteY22" fmla="*/ 519091 h 2138405"/>
              <a:gd name="connsiteX23" fmla="*/ 850035 w 2137366"/>
              <a:gd name="connsiteY23" fmla="*/ 436504 h 2138405"/>
              <a:gd name="connsiteX24" fmla="*/ 1004045 w 2137366"/>
              <a:gd name="connsiteY24" fmla="*/ 435533 h 2138405"/>
              <a:gd name="connsiteX25" fmla="*/ 1072417 w 2137366"/>
              <a:gd name="connsiteY25" fmla="*/ 436574 h 2138405"/>
              <a:gd name="connsiteX26" fmla="*/ 1116033 w 2137366"/>
              <a:gd name="connsiteY26" fmla="*/ 436296 h 2138405"/>
              <a:gd name="connsiteX27" fmla="*/ 1308252 w 2137366"/>
              <a:gd name="connsiteY27" fmla="*/ 569157 h 2138405"/>
              <a:gd name="connsiteX28" fmla="*/ 1387857 w 2137366"/>
              <a:gd name="connsiteY28" fmla="*/ 634755 h 2138405"/>
              <a:gd name="connsiteX29" fmla="*/ 1681870 w 2137366"/>
              <a:gd name="connsiteY29" fmla="*/ 756244 h 2138405"/>
              <a:gd name="connsiteX30" fmla="*/ 1706071 w 2137366"/>
              <a:gd name="connsiteY30" fmla="*/ 802634 h 2138405"/>
              <a:gd name="connsiteX31" fmla="*/ 1659611 w 2137366"/>
              <a:gd name="connsiteY31" fmla="*/ 887163 h 2138405"/>
              <a:gd name="connsiteX32" fmla="*/ 1643940 w 2137366"/>
              <a:gd name="connsiteY32" fmla="*/ 917535 h 2138405"/>
              <a:gd name="connsiteX33" fmla="*/ 1610933 w 2137366"/>
              <a:gd name="connsiteY33" fmla="*/ 977239 h 2138405"/>
              <a:gd name="connsiteX34" fmla="*/ 1462678 w 2137366"/>
              <a:gd name="connsiteY34" fmla="*/ 1023629 h 2138405"/>
              <a:gd name="connsiteX35" fmla="*/ 1378912 w 2137366"/>
              <a:gd name="connsiteY35" fmla="*/ 1015031 h 2138405"/>
              <a:gd name="connsiteX36" fmla="*/ 1280653 w 2137366"/>
              <a:gd name="connsiteY36" fmla="*/ 1000746 h 2138405"/>
              <a:gd name="connsiteX37" fmla="*/ 1258394 w 2137366"/>
              <a:gd name="connsiteY37" fmla="*/ 1000192 h 2138405"/>
              <a:gd name="connsiteX38" fmla="*/ 1069296 w 2137366"/>
              <a:gd name="connsiteY38" fmla="*/ 1110863 h 2138405"/>
              <a:gd name="connsiteX39" fmla="*/ 1062709 w 2137366"/>
              <a:gd name="connsiteY39" fmla="*/ 1129655 h 2138405"/>
              <a:gd name="connsiteX40" fmla="*/ 1033307 w 2137366"/>
              <a:gd name="connsiteY40" fmla="*/ 1189706 h 2138405"/>
              <a:gd name="connsiteX41" fmla="*/ 1004738 w 2137366"/>
              <a:gd name="connsiteY41" fmla="*/ 1185614 h 2138405"/>
              <a:gd name="connsiteX42" fmla="*/ 973881 w 2137366"/>
              <a:gd name="connsiteY42" fmla="*/ 1182841 h 2138405"/>
              <a:gd name="connsiteX43" fmla="*/ 954395 w 2137366"/>
              <a:gd name="connsiteY43" fmla="*/ 1207041 h 2138405"/>
              <a:gd name="connsiteX44" fmla="*/ 900932 w 2137366"/>
              <a:gd name="connsiteY44" fmla="*/ 1305647 h 2138405"/>
              <a:gd name="connsiteX45" fmla="*/ 934425 w 2137366"/>
              <a:gd name="connsiteY45" fmla="*/ 1322428 h 2138405"/>
              <a:gd name="connsiteX46" fmla="*/ 930680 w 2137366"/>
              <a:gd name="connsiteY46" fmla="*/ 1420894 h 2138405"/>
              <a:gd name="connsiteX47" fmla="*/ 917990 w 2137366"/>
              <a:gd name="connsiteY47" fmla="*/ 1458963 h 2138405"/>
              <a:gd name="connsiteX48" fmla="*/ 936921 w 2137366"/>
              <a:gd name="connsiteY48" fmla="*/ 1461321 h 2138405"/>
              <a:gd name="connsiteX49" fmla="*/ 973881 w 2137366"/>
              <a:gd name="connsiteY49" fmla="*/ 1455774 h 2138405"/>
              <a:gd name="connsiteX50" fmla="*/ 984976 w 2137366"/>
              <a:gd name="connsiteY50" fmla="*/ 1487949 h 2138405"/>
              <a:gd name="connsiteX51" fmla="*/ 982826 w 2137366"/>
              <a:gd name="connsiteY51" fmla="*/ 1507503 h 2138405"/>
              <a:gd name="connsiteX52" fmla="*/ 970414 w 2137366"/>
              <a:gd name="connsiteY52" fmla="*/ 1535032 h 2138405"/>
              <a:gd name="connsiteX53" fmla="*/ 934563 w 2137366"/>
              <a:gd name="connsiteY53" fmla="*/ 1528861 h 2138405"/>
              <a:gd name="connsiteX54" fmla="*/ 903290 w 2137366"/>
              <a:gd name="connsiteY54" fmla="*/ 1517419 h 2138405"/>
              <a:gd name="connsiteX55" fmla="*/ 915494 w 2137366"/>
              <a:gd name="connsiteY55" fmla="*/ 1565682 h 2138405"/>
              <a:gd name="connsiteX56" fmla="*/ 911611 w 2137366"/>
              <a:gd name="connsiteY56" fmla="*/ 1629685 h 2138405"/>
              <a:gd name="connsiteX57" fmla="*/ 853987 w 2137366"/>
              <a:gd name="connsiteY57" fmla="*/ 1737375 h 2138405"/>
              <a:gd name="connsiteX58" fmla="*/ 656915 w 2137366"/>
              <a:gd name="connsiteY58" fmla="*/ 2005107 h 2138405"/>
              <a:gd name="connsiteX59" fmla="*/ 655112 w 2137366"/>
              <a:gd name="connsiteY59" fmla="*/ 2037282 h 2138405"/>
              <a:gd name="connsiteX60" fmla="*/ 839911 w 2137366"/>
              <a:gd name="connsiteY60" fmla="*/ 2138037 h 2138405"/>
              <a:gd name="connsiteX61" fmla="*/ 1267894 w 2137366"/>
              <a:gd name="connsiteY61" fmla="*/ 2138176 h 2138405"/>
              <a:gd name="connsiteX62" fmla="*/ 1332383 w 2137366"/>
              <a:gd name="connsiteY62" fmla="*/ 2135125 h 2138405"/>
              <a:gd name="connsiteX63" fmla="*/ 1510732 w 2137366"/>
              <a:gd name="connsiteY63" fmla="*/ 1938538 h 2138405"/>
              <a:gd name="connsiteX64" fmla="*/ 1510594 w 2137366"/>
              <a:gd name="connsiteY64" fmla="*/ 1531219 h 2138405"/>
              <a:gd name="connsiteX65" fmla="*/ 1530079 w 2137366"/>
              <a:gd name="connsiteY65" fmla="*/ 1511872 h 2138405"/>
              <a:gd name="connsiteX66" fmla="*/ 1926789 w 2137366"/>
              <a:gd name="connsiteY66" fmla="*/ 1512635 h 2138405"/>
              <a:gd name="connsiteX67" fmla="*/ 2136482 w 2137366"/>
              <a:gd name="connsiteY67" fmla="*/ 1302457 h 2138405"/>
              <a:gd name="connsiteX68" fmla="*/ 2136690 w 2137366"/>
              <a:gd name="connsiteY68" fmla="*/ 836820 h 2138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</a:cxnLst>
            <a:rect l="l" t="t" r="r" b="b"/>
            <a:pathLst>
              <a:path w="2137366" h="2138405">
                <a:moveTo>
                  <a:pt x="2136690" y="836820"/>
                </a:moveTo>
                <a:cubicBezTo>
                  <a:pt x="2135927" y="706594"/>
                  <a:pt x="2028723" y="624492"/>
                  <a:pt x="1925402" y="626087"/>
                </a:cubicBezTo>
                <a:cubicBezTo>
                  <a:pt x="1795315" y="628098"/>
                  <a:pt x="1665089" y="626018"/>
                  <a:pt x="1535002" y="627128"/>
                </a:cubicBezTo>
                <a:cubicBezTo>
                  <a:pt x="1513992" y="627336"/>
                  <a:pt x="1510663" y="621164"/>
                  <a:pt x="1510802" y="601817"/>
                </a:cubicBezTo>
                <a:cubicBezTo>
                  <a:pt x="1511703" y="472285"/>
                  <a:pt x="1509415" y="342753"/>
                  <a:pt x="1511842" y="213290"/>
                </a:cubicBezTo>
                <a:cubicBezTo>
                  <a:pt x="1513714" y="112327"/>
                  <a:pt x="1434802" y="2141"/>
                  <a:pt x="1301941" y="1032"/>
                </a:cubicBezTo>
                <a:cubicBezTo>
                  <a:pt x="1146059" y="-286"/>
                  <a:pt x="990176" y="-425"/>
                  <a:pt x="834294" y="1101"/>
                </a:cubicBezTo>
                <a:cubicBezTo>
                  <a:pt x="702404" y="2418"/>
                  <a:pt x="623145" y="112049"/>
                  <a:pt x="625087" y="214053"/>
                </a:cubicBezTo>
                <a:cubicBezTo>
                  <a:pt x="627583" y="344902"/>
                  <a:pt x="625295" y="475822"/>
                  <a:pt x="626127" y="606741"/>
                </a:cubicBezTo>
                <a:cubicBezTo>
                  <a:pt x="626265" y="623799"/>
                  <a:pt x="621203" y="626989"/>
                  <a:pt x="605393" y="626920"/>
                </a:cubicBezTo>
                <a:cubicBezTo>
                  <a:pt x="475237" y="626295"/>
                  <a:pt x="345080" y="628722"/>
                  <a:pt x="214993" y="625879"/>
                </a:cubicBezTo>
                <a:cubicBezTo>
                  <a:pt x="108067" y="623591"/>
                  <a:pt x="100" y="707912"/>
                  <a:pt x="31" y="839663"/>
                </a:cubicBezTo>
                <a:cubicBezTo>
                  <a:pt x="-39" y="992841"/>
                  <a:pt x="31" y="1146020"/>
                  <a:pt x="31" y="1299198"/>
                </a:cubicBezTo>
                <a:cubicBezTo>
                  <a:pt x="31" y="1317990"/>
                  <a:pt x="2527" y="1336504"/>
                  <a:pt x="7312" y="1354672"/>
                </a:cubicBezTo>
                <a:cubicBezTo>
                  <a:pt x="13483" y="1378179"/>
                  <a:pt x="12859" y="1377486"/>
                  <a:pt x="32622" y="1364103"/>
                </a:cubicBezTo>
                <a:cubicBezTo>
                  <a:pt x="90939" y="1324646"/>
                  <a:pt x="140103" y="1273888"/>
                  <a:pt x="196826" y="1232767"/>
                </a:cubicBezTo>
                <a:cubicBezTo>
                  <a:pt x="264088" y="1184019"/>
                  <a:pt x="334124" y="1139085"/>
                  <a:pt x="402843" y="1092418"/>
                </a:cubicBezTo>
                <a:cubicBezTo>
                  <a:pt x="409084" y="1088188"/>
                  <a:pt x="418237" y="1084651"/>
                  <a:pt x="420525" y="1078688"/>
                </a:cubicBezTo>
                <a:cubicBezTo>
                  <a:pt x="432868" y="1046166"/>
                  <a:pt x="454642" y="1017111"/>
                  <a:pt x="454573" y="979944"/>
                </a:cubicBezTo>
                <a:cubicBezTo>
                  <a:pt x="454503" y="946590"/>
                  <a:pt x="465390" y="917119"/>
                  <a:pt x="495138" y="898188"/>
                </a:cubicBezTo>
                <a:cubicBezTo>
                  <a:pt x="502350" y="893612"/>
                  <a:pt x="504569" y="886539"/>
                  <a:pt x="508036" y="880021"/>
                </a:cubicBezTo>
                <a:cubicBezTo>
                  <a:pt x="528769" y="841189"/>
                  <a:pt x="543956" y="799236"/>
                  <a:pt x="569474" y="763109"/>
                </a:cubicBezTo>
                <a:cubicBezTo>
                  <a:pt x="625711" y="683573"/>
                  <a:pt x="676331" y="600361"/>
                  <a:pt x="729933" y="519091"/>
                </a:cubicBezTo>
                <a:cubicBezTo>
                  <a:pt x="758502" y="475752"/>
                  <a:pt x="800108" y="444063"/>
                  <a:pt x="850035" y="436504"/>
                </a:cubicBezTo>
                <a:cubicBezTo>
                  <a:pt x="900239" y="428946"/>
                  <a:pt x="952800" y="430055"/>
                  <a:pt x="1004045" y="435533"/>
                </a:cubicBezTo>
                <a:cubicBezTo>
                  <a:pt x="1027067" y="438030"/>
                  <a:pt x="1049603" y="438862"/>
                  <a:pt x="1072417" y="436574"/>
                </a:cubicBezTo>
                <a:cubicBezTo>
                  <a:pt x="1087048" y="435117"/>
                  <a:pt x="1101471" y="433800"/>
                  <a:pt x="1116033" y="436296"/>
                </a:cubicBezTo>
                <a:cubicBezTo>
                  <a:pt x="1200493" y="450928"/>
                  <a:pt x="1258394" y="506818"/>
                  <a:pt x="1308252" y="569157"/>
                </a:cubicBezTo>
                <a:cubicBezTo>
                  <a:pt x="1331343" y="598004"/>
                  <a:pt x="1354781" y="621025"/>
                  <a:pt x="1387857" y="634755"/>
                </a:cubicBezTo>
                <a:cubicBezTo>
                  <a:pt x="1485769" y="675529"/>
                  <a:pt x="1583889" y="715748"/>
                  <a:pt x="1681870" y="756244"/>
                </a:cubicBezTo>
                <a:cubicBezTo>
                  <a:pt x="1707389" y="766784"/>
                  <a:pt x="1715710" y="778850"/>
                  <a:pt x="1706071" y="802634"/>
                </a:cubicBezTo>
                <a:cubicBezTo>
                  <a:pt x="1694075" y="832243"/>
                  <a:pt x="1691717" y="867608"/>
                  <a:pt x="1659611" y="887163"/>
                </a:cubicBezTo>
                <a:cubicBezTo>
                  <a:pt x="1649973" y="893057"/>
                  <a:pt x="1643871" y="904707"/>
                  <a:pt x="1643940" y="917535"/>
                </a:cubicBezTo>
                <a:cubicBezTo>
                  <a:pt x="1644079" y="943677"/>
                  <a:pt x="1628476" y="960874"/>
                  <a:pt x="1610933" y="977239"/>
                </a:cubicBezTo>
                <a:cubicBezTo>
                  <a:pt x="1568842" y="1016418"/>
                  <a:pt x="1520995" y="1035834"/>
                  <a:pt x="1462678" y="1023629"/>
                </a:cubicBezTo>
                <a:cubicBezTo>
                  <a:pt x="1435149" y="1017874"/>
                  <a:pt x="1407966" y="1007473"/>
                  <a:pt x="1378912" y="1015031"/>
                </a:cubicBezTo>
                <a:cubicBezTo>
                  <a:pt x="1344241" y="1024046"/>
                  <a:pt x="1311719" y="1017250"/>
                  <a:pt x="1280653" y="1000746"/>
                </a:cubicBezTo>
                <a:cubicBezTo>
                  <a:pt x="1273303" y="996794"/>
                  <a:pt x="1266022" y="998735"/>
                  <a:pt x="1258394" y="1000192"/>
                </a:cubicBezTo>
                <a:cubicBezTo>
                  <a:pt x="1182394" y="1014962"/>
                  <a:pt x="1124493" y="1060381"/>
                  <a:pt x="1069296" y="1110863"/>
                </a:cubicBezTo>
                <a:cubicBezTo>
                  <a:pt x="1063125" y="1116479"/>
                  <a:pt x="1063610" y="1122928"/>
                  <a:pt x="1062709" y="1129655"/>
                </a:cubicBezTo>
                <a:cubicBezTo>
                  <a:pt x="1059588" y="1152954"/>
                  <a:pt x="1051614" y="1173687"/>
                  <a:pt x="1033307" y="1189706"/>
                </a:cubicBezTo>
                <a:cubicBezTo>
                  <a:pt x="1021519" y="1200107"/>
                  <a:pt x="1009592" y="1198235"/>
                  <a:pt x="1004738" y="1185614"/>
                </a:cubicBezTo>
                <a:cubicBezTo>
                  <a:pt x="995100" y="1160512"/>
                  <a:pt x="984351" y="1175213"/>
                  <a:pt x="973881" y="1182841"/>
                </a:cubicBezTo>
                <a:cubicBezTo>
                  <a:pt x="965421" y="1189012"/>
                  <a:pt x="959457" y="1197749"/>
                  <a:pt x="954395" y="1207041"/>
                </a:cubicBezTo>
                <a:cubicBezTo>
                  <a:pt x="936644" y="1239771"/>
                  <a:pt x="918892" y="1272431"/>
                  <a:pt x="900932" y="1305647"/>
                </a:cubicBezTo>
                <a:cubicBezTo>
                  <a:pt x="912166" y="1311749"/>
                  <a:pt x="924509" y="1314523"/>
                  <a:pt x="934425" y="1322428"/>
                </a:cubicBezTo>
                <a:cubicBezTo>
                  <a:pt x="970275" y="1350927"/>
                  <a:pt x="968403" y="1402726"/>
                  <a:pt x="930680" y="1420894"/>
                </a:cubicBezTo>
                <a:cubicBezTo>
                  <a:pt x="912790" y="1429493"/>
                  <a:pt x="909115" y="1441212"/>
                  <a:pt x="917990" y="1458963"/>
                </a:cubicBezTo>
                <a:cubicBezTo>
                  <a:pt x="923399" y="1469781"/>
                  <a:pt x="927074" y="1476438"/>
                  <a:pt x="936921" y="1461321"/>
                </a:cubicBezTo>
                <a:cubicBezTo>
                  <a:pt x="946005" y="1447314"/>
                  <a:pt x="960567" y="1448146"/>
                  <a:pt x="973881" y="1455774"/>
                </a:cubicBezTo>
                <a:cubicBezTo>
                  <a:pt x="986293" y="1462916"/>
                  <a:pt x="989552" y="1474358"/>
                  <a:pt x="984976" y="1487949"/>
                </a:cubicBezTo>
                <a:cubicBezTo>
                  <a:pt x="982826" y="1494259"/>
                  <a:pt x="979706" y="1499598"/>
                  <a:pt x="982826" y="1507503"/>
                </a:cubicBezTo>
                <a:cubicBezTo>
                  <a:pt x="987472" y="1519361"/>
                  <a:pt x="981647" y="1530317"/>
                  <a:pt x="970414" y="1535032"/>
                </a:cubicBezTo>
                <a:cubicBezTo>
                  <a:pt x="957863" y="1540303"/>
                  <a:pt x="941082" y="1541620"/>
                  <a:pt x="934563" y="1528861"/>
                </a:cubicBezTo>
                <a:cubicBezTo>
                  <a:pt x="926450" y="1512981"/>
                  <a:pt x="916188" y="1516310"/>
                  <a:pt x="903290" y="1517419"/>
                </a:cubicBezTo>
                <a:cubicBezTo>
                  <a:pt x="907312" y="1533992"/>
                  <a:pt x="909669" y="1550496"/>
                  <a:pt x="915494" y="1565682"/>
                </a:cubicBezTo>
                <a:cubicBezTo>
                  <a:pt x="924162" y="1588149"/>
                  <a:pt x="920487" y="1608675"/>
                  <a:pt x="911611" y="1629685"/>
                </a:cubicBezTo>
                <a:cubicBezTo>
                  <a:pt x="895662" y="1667338"/>
                  <a:pt x="874443" y="1702149"/>
                  <a:pt x="853987" y="1737375"/>
                </a:cubicBezTo>
                <a:cubicBezTo>
                  <a:pt x="798097" y="1833830"/>
                  <a:pt x="723137" y="1916279"/>
                  <a:pt x="656915" y="2005107"/>
                </a:cubicBezTo>
                <a:cubicBezTo>
                  <a:pt x="648247" y="2016687"/>
                  <a:pt x="647276" y="2025147"/>
                  <a:pt x="655112" y="2037282"/>
                </a:cubicBezTo>
                <a:cubicBezTo>
                  <a:pt x="698590" y="2104475"/>
                  <a:pt x="760721" y="2137621"/>
                  <a:pt x="839911" y="2138037"/>
                </a:cubicBezTo>
                <a:cubicBezTo>
                  <a:pt x="982549" y="2138731"/>
                  <a:pt x="1125256" y="2138245"/>
                  <a:pt x="1267894" y="2138176"/>
                </a:cubicBezTo>
                <a:cubicBezTo>
                  <a:pt x="1289460" y="2138176"/>
                  <a:pt x="1310817" y="2137621"/>
                  <a:pt x="1332383" y="2135125"/>
                </a:cubicBezTo>
                <a:cubicBezTo>
                  <a:pt x="1428145" y="2124099"/>
                  <a:pt x="1510386" y="2034716"/>
                  <a:pt x="1510732" y="1938538"/>
                </a:cubicBezTo>
                <a:cubicBezTo>
                  <a:pt x="1511218" y="1802765"/>
                  <a:pt x="1511218" y="1666992"/>
                  <a:pt x="1510594" y="1531219"/>
                </a:cubicBezTo>
                <a:cubicBezTo>
                  <a:pt x="1510524" y="1515478"/>
                  <a:pt x="1514546" y="1511803"/>
                  <a:pt x="1530079" y="1511872"/>
                </a:cubicBezTo>
                <a:cubicBezTo>
                  <a:pt x="1662316" y="1512565"/>
                  <a:pt x="1794553" y="1510970"/>
                  <a:pt x="1926789" y="1512635"/>
                </a:cubicBezTo>
                <a:cubicBezTo>
                  <a:pt x="2029000" y="1513952"/>
                  <a:pt x="2135650" y="1431920"/>
                  <a:pt x="2136482" y="1302457"/>
                </a:cubicBezTo>
                <a:cubicBezTo>
                  <a:pt x="2137660" y="1147337"/>
                  <a:pt x="2137591" y="992079"/>
                  <a:pt x="2136690" y="836820"/>
                </a:cubicBezTo>
                <a:close/>
              </a:path>
            </a:pathLst>
          </a:custGeom>
          <a:solidFill>
            <a:schemeClr val="accent4"/>
          </a:solidFill>
          <a:ln w="693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61358"/>
      </a:accent1>
      <a:accent2>
        <a:srgbClr val="ED7D1F"/>
      </a:accent2>
      <a:accent3>
        <a:srgbClr val="A0C82F"/>
      </a:accent3>
      <a:accent4>
        <a:srgbClr val="32B5D3"/>
      </a:accent4>
      <a:accent5>
        <a:srgbClr val="B44B97"/>
      </a:accent5>
      <a:accent6>
        <a:srgbClr val="435E71"/>
      </a:accent6>
      <a:hlink>
        <a:srgbClr val="FFFFFF"/>
      </a:hlink>
      <a:folHlink>
        <a:srgbClr val="954F72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11188</TotalTime>
  <Words>232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35</cp:revision>
  <dcterms:created xsi:type="dcterms:W3CDTF">2018-02-18T19:39:47Z</dcterms:created>
  <dcterms:modified xsi:type="dcterms:W3CDTF">2022-10-28T05:29:55Z</dcterms:modified>
</cp:coreProperties>
</file>