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74" name="그룹 1573">
            <a:extLst>
              <a:ext uri="{FF2B5EF4-FFF2-40B4-BE49-F238E27FC236}">
                <a16:creationId xmlns:a16="http://schemas.microsoft.com/office/drawing/2014/main" id="{30025E5A-CBF9-47A9-AC73-C89B579BA968}"/>
              </a:ext>
            </a:extLst>
          </p:cNvPr>
          <p:cNvGrpSpPr/>
          <p:nvPr/>
        </p:nvGrpSpPr>
        <p:grpSpPr>
          <a:xfrm>
            <a:off x="478971" y="1652502"/>
            <a:ext cx="5809156" cy="4960875"/>
            <a:chOff x="63374" y="1297592"/>
            <a:chExt cx="6511103" cy="5560321"/>
          </a:xfrm>
        </p:grpSpPr>
        <p:grpSp>
          <p:nvGrpSpPr>
            <p:cNvPr id="1575" name="Group 63">
              <a:extLst>
                <a:ext uri="{FF2B5EF4-FFF2-40B4-BE49-F238E27FC236}">
                  <a16:creationId xmlns:a16="http://schemas.microsoft.com/office/drawing/2014/main" id="{613848D8-DCE3-4255-9F58-211018292525}"/>
                </a:ext>
              </a:extLst>
            </p:cNvPr>
            <p:cNvGrpSpPr/>
            <p:nvPr/>
          </p:nvGrpSpPr>
          <p:grpSpPr>
            <a:xfrm>
              <a:off x="63374" y="1297592"/>
              <a:ext cx="3524613" cy="5560001"/>
              <a:chOff x="63374" y="1632642"/>
              <a:chExt cx="3312217" cy="5224951"/>
            </a:xfrm>
          </p:grpSpPr>
          <p:sp>
            <p:nvSpPr>
              <p:cNvPr id="1601" name="Freeform: Shape 3">
                <a:extLst>
                  <a:ext uri="{FF2B5EF4-FFF2-40B4-BE49-F238E27FC236}">
                    <a16:creationId xmlns:a16="http://schemas.microsoft.com/office/drawing/2014/main" id="{933BF251-F718-4F79-8631-FE40EA6272D3}"/>
                  </a:ext>
                </a:extLst>
              </p:cNvPr>
              <p:cNvSpPr/>
              <p:nvPr/>
            </p:nvSpPr>
            <p:spPr>
              <a:xfrm>
                <a:off x="2965694" y="6127103"/>
                <a:ext cx="394625" cy="704688"/>
              </a:xfrm>
              <a:custGeom>
                <a:avLst/>
                <a:gdLst>
                  <a:gd name="connsiteX0" fmla="*/ 288211 w 288036"/>
                  <a:gd name="connsiteY0" fmla="*/ 224436 h 514350"/>
                  <a:gd name="connsiteX1" fmla="*/ 288896 w 288036"/>
                  <a:gd name="connsiteY1" fmla="*/ 286843 h 514350"/>
                  <a:gd name="connsiteX2" fmla="*/ 113332 w 288036"/>
                  <a:gd name="connsiteY2" fmla="*/ 504928 h 514350"/>
                  <a:gd name="connsiteX3" fmla="*/ 52981 w 288036"/>
                  <a:gd name="connsiteY3" fmla="*/ 481611 h 514350"/>
                  <a:gd name="connsiteX4" fmla="*/ 61897 w 288036"/>
                  <a:gd name="connsiteY4" fmla="*/ 441148 h 514350"/>
                  <a:gd name="connsiteX5" fmla="*/ 82471 w 288036"/>
                  <a:gd name="connsiteY5" fmla="*/ 380798 h 514350"/>
                  <a:gd name="connsiteX6" fmla="*/ 133906 w 288036"/>
                  <a:gd name="connsiteY6" fmla="*/ 195632 h 514350"/>
                  <a:gd name="connsiteX7" fmla="*/ 87271 w 288036"/>
                  <a:gd name="connsiteY7" fmla="*/ 246381 h 514350"/>
                  <a:gd name="connsiteX8" fmla="*/ 82471 w 288036"/>
                  <a:gd name="connsiteY8" fmla="*/ 303988 h 514350"/>
                  <a:gd name="connsiteX9" fmla="*/ 40637 w 288036"/>
                  <a:gd name="connsiteY9" fmla="*/ 382170 h 514350"/>
                  <a:gd name="connsiteX10" fmla="*/ 1546 w 288036"/>
                  <a:gd name="connsiteY10" fmla="*/ 373254 h 514350"/>
                  <a:gd name="connsiteX11" fmla="*/ 7718 w 288036"/>
                  <a:gd name="connsiteY11" fmla="*/ 80418 h 514350"/>
                  <a:gd name="connsiteX12" fmla="*/ 42008 w 288036"/>
                  <a:gd name="connsiteY12" fmla="*/ 6351 h 514350"/>
                  <a:gd name="connsiteX13" fmla="*/ 66011 w 288036"/>
                  <a:gd name="connsiteY13" fmla="*/ 865 h 514350"/>
                  <a:gd name="connsiteX14" fmla="*/ 252549 w 288036"/>
                  <a:gd name="connsiteY14" fmla="*/ 27611 h 514350"/>
                  <a:gd name="connsiteX15" fmla="*/ 272437 w 288036"/>
                  <a:gd name="connsiteY15" fmla="*/ 37898 h 514350"/>
                  <a:gd name="connsiteX16" fmla="*/ 288211 w 288036"/>
                  <a:gd name="connsiteY16" fmla="*/ 224436 h 514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88036" h="514350">
                    <a:moveTo>
                      <a:pt x="288211" y="224436"/>
                    </a:moveTo>
                    <a:cubicBezTo>
                      <a:pt x="288211" y="234037"/>
                      <a:pt x="293011" y="275871"/>
                      <a:pt x="288896" y="286843"/>
                    </a:cubicBezTo>
                    <a:cubicBezTo>
                      <a:pt x="253921" y="378741"/>
                      <a:pt x="192199" y="449378"/>
                      <a:pt x="113332" y="504928"/>
                    </a:cubicBezTo>
                    <a:cubicBezTo>
                      <a:pt x="81099" y="527559"/>
                      <a:pt x="61211" y="517272"/>
                      <a:pt x="52981" y="481611"/>
                    </a:cubicBezTo>
                    <a:cubicBezTo>
                      <a:pt x="53667" y="463780"/>
                      <a:pt x="57782" y="452121"/>
                      <a:pt x="61897" y="441148"/>
                    </a:cubicBezTo>
                    <a:cubicBezTo>
                      <a:pt x="63268" y="416460"/>
                      <a:pt x="64640" y="393142"/>
                      <a:pt x="82471" y="380798"/>
                    </a:cubicBezTo>
                    <a:cubicBezTo>
                      <a:pt x="133220" y="345136"/>
                      <a:pt x="172996" y="202490"/>
                      <a:pt x="133906" y="195632"/>
                    </a:cubicBezTo>
                    <a:cubicBezTo>
                      <a:pt x="93443" y="194946"/>
                      <a:pt x="89329" y="213463"/>
                      <a:pt x="87271" y="246381"/>
                    </a:cubicBezTo>
                    <a:cubicBezTo>
                      <a:pt x="84528" y="273813"/>
                      <a:pt x="88643" y="285472"/>
                      <a:pt x="82471" y="303988"/>
                    </a:cubicBezTo>
                    <a:cubicBezTo>
                      <a:pt x="75613" y="333478"/>
                      <a:pt x="68069" y="363653"/>
                      <a:pt x="40637" y="382170"/>
                    </a:cubicBezTo>
                    <a:cubicBezTo>
                      <a:pt x="24178" y="393142"/>
                      <a:pt x="9090" y="398629"/>
                      <a:pt x="1546" y="373254"/>
                    </a:cubicBezTo>
                    <a:cubicBezTo>
                      <a:pt x="-2569" y="341022"/>
                      <a:pt x="2232" y="96191"/>
                      <a:pt x="7718" y="80418"/>
                    </a:cubicBezTo>
                    <a:cubicBezTo>
                      <a:pt x="11833" y="52300"/>
                      <a:pt x="22120" y="26925"/>
                      <a:pt x="42008" y="6351"/>
                    </a:cubicBezTo>
                    <a:cubicBezTo>
                      <a:pt x="48866" y="-1192"/>
                      <a:pt x="57096" y="-507"/>
                      <a:pt x="66011" y="865"/>
                    </a:cubicBezTo>
                    <a:cubicBezTo>
                      <a:pt x="128419" y="9095"/>
                      <a:pt x="190141" y="18010"/>
                      <a:pt x="252549" y="27611"/>
                    </a:cubicBezTo>
                    <a:cubicBezTo>
                      <a:pt x="260093" y="28983"/>
                      <a:pt x="267637" y="31040"/>
                      <a:pt x="272437" y="37898"/>
                    </a:cubicBezTo>
                    <a:cubicBezTo>
                      <a:pt x="277238" y="49557"/>
                      <a:pt x="279981" y="203862"/>
                      <a:pt x="288211" y="224436"/>
                    </a:cubicBezTo>
                    <a:close/>
                  </a:path>
                </a:pathLst>
              </a:custGeom>
              <a:solidFill>
                <a:srgbClr val="FECBA3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02" name="Freeform: Shape 4">
                <a:extLst>
                  <a:ext uri="{FF2B5EF4-FFF2-40B4-BE49-F238E27FC236}">
                    <a16:creationId xmlns:a16="http://schemas.microsoft.com/office/drawing/2014/main" id="{EB227033-6B97-4907-AE11-891090A33B45}"/>
                  </a:ext>
                </a:extLst>
              </p:cNvPr>
              <p:cNvSpPr/>
              <p:nvPr/>
            </p:nvSpPr>
            <p:spPr>
              <a:xfrm>
                <a:off x="2995889" y="5852894"/>
                <a:ext cx="347647" cy="328854"/>
              </a:xfrm>
              <a:custGeom>
                <a:avLst/>
                <a:gdLst>
                  <a:gd name="connsiteX0" fmla="*/ 249025 w 253746"/>
                  <a:gd name="connsiteY0" fmla="*/ 240785 h 240030"/>
                  <a:gd name="connsiteX1" fmla="*/ 61116 w 253746"/>
                  <a:gd name="connsiteY1" fmla="*/ 211981 h 240030"/>
                  <a:gd name="connsiteX2" fmla="*/ 18596 w 253746"/>
                  <a:gd name="connsiteY2" fmla="*/ 206495 h 240030"/>
                  <a:gd name="connsiteX3" fmla="*/ 13110 w 253746"/>
                  <a:gd name="connsiteY3" fmla="*/ 205809 h 240030"/>
                  <a:gd name="connsiteX4" fmla="*/ 6938 w 253746"/>
                  <a:gd name="connsiteY4" fmla="*/ 159860 h 240030"/>
                  <a:gd name="connsiteX5" fmla="*/ 6252 w 253746"/>
                  <a:gd name="connsiteY5" fmla="*/ 131742 h 240030"/>
                  <a:gd name="connsiteX6" fmla="*/ 765 w 253746"/>
                  <a:gd name="connsiteY6" fmla="*/ 74135 h 240030"/>
                  <a:gd name="connsiteX7" fmla="*/ 22711 w 253746"/>
                  <a:gd name="connsiteY7" fmla="*/ 32987 h 240030"/>
                  <a:gd name="connsiteX8" fmla="*/ 244224 w 253746"/>
                  <a:gd name="connsiteY8" fmla="*/ 50132 h 240030"/>
                  <a:gd name="connsiteX9" fmla="*/ 253140 w 253746"/>
                  <a:gd name="connsiteY9" fmla="*/ 75507 h 240030"/>
                  <a:gd name="connsiteX10" fmla="*/ 253826 w 253746"/>
                  <a:gd name="connsiteY10" fmla="*/ 155745 h 240030"/>
                  <a:gd name="connsiteX11" fmla="*/ 253140 w 253746"/>
                  <a:gd name="connsiteY11" fmla="*/ 241470 h 240030"/>
                  <a:gd name="connsiteX12" fmla="*/ 253140 w 253746"/>
                  <a:gd name="connsiteY12" fmla="*/ 241470 h 240030"/>
                  <a:gd name="connsiteX13" fmla="*/ 249025 w 253746"/>
                  <a:gd name="connsiteY13" fmla="*/ 240785 h 240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3746" h="240030">
                    <a:moveTo>
                      <a:pt x="249025" y="240785"/>
                    </a:moveTo>
                    <a:cubicBezTo>
                      <a:pt x="186617" y="231183"/>
                      <a:pt x="123524" y="221582"/>
                      <a:pt x="61116" y="211981"/>
                    </a:cubicBezTo>
                    <a:cubicBezTo>
                      <a:pt x="47400" y="209924"/>
                      <a:pt x="32998" y="208552"/>
                      <a:pt x="18596" y="206495"/>
                    </a:cubicBezTo>
                    <a:cubicBezTo>
                      <a:pt x="16539" y="205809"/>
                      <a:pt x="15167" y="205809"/>
                      <a:pt x="13110" y="205809"/>
                    </a:cubicBezTo>
                    <a:cubicBezTo>
                      <a:pt x="4194" y="191407"/>
                      <a:pt x="14481" y="174262"/>
                      <a:pt x="6938" y="159860"/>
                    </a:cubicBezTo>
                    <a:cubicBezTo>
                      <a:pt x="6938" y="150259"/>
                      <a:pt x="6252" y="140658"/>
                      <a:pt x="6252" y="131742"/>
                    </a:cubicBezTo>
                    <a:cubicBezTo>
                      <a:pt x="-606" y="113226"/>
                      <a:pt x="8309" y="92652"/>
                      <a:pt x="765" y="74135"/>
                    </a:cubicBezTo>
                    <a:cubicBezTo>
                      <a:pt x="-2664" y="54933"/>
                      <a:pt x="5566" y="42588"/>
                      <a:pt x="22711" y="32987"/>
                    </a:cubicBezTo>
                    <a:cubicBezTo>
                      <a:pt x="108436" y="-15705"/>
                      <a:pt x="159185" y="-10904"/>
                      <a:pt x="244224" y="50132"/>
                    </a:cubicBezTo>
                    <a:cubicBezTo>
                      <a:pt x="253826" y="56990"/>
                      <a:pt x="253140" y="65906"/>
                      <a:pt x="253140" y="75507"/>
                    </a:cubicBezTo>
                    <a:cubicBezTo>
                      <a:pt x="253826" y="102253"/>
                      <a:pt x="253826" y="128999"/>
                      <a:pt x="253826" y="155745"/>
                    </a:cubicBezTo>
                    <a:cubicBezTo>
                      <a:pt x="257255" y="184549"/>
                      <a:pt x="258626" y="212667"/>
                      <a:pt x="253140" y="241470"/>
                    </a:cubicBezTo>
                    <a:lnTo>
                      <a:pt x="253140" y="241470"/>
                    </a:lnTo>
                    <a:cubicBezTo>
                      <a:pt x="252454" y="243528"/>
                      <a:pt x="251082" y="243528"/>
                      <a:pt x="249025" y="240785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03" name="Freeform: Shape 62">
                <a:extLst>
                  <a:ext uri="{FF2B5EF4-FFF2-40B4-BE49-F238E27FC236}">
                    <a16:creationId xmlns:a16="http://schemas.microsoft.com/office/drawing/2014/main" id="{0E2AC7D1-0C3F-4EAA-A606-E22F841662EB}"/>
                  </a:ext>
                </a:extLst>
              </p:cNvPr>
              <p:cNvSpPr/>
              <p:nvPr/>
            </p:nvSpPr>
            <p:spPr>
              <a:xfrm>
                <a:off x="1003226" y="5529558"/>
                <a:ext cx="1590763" cy="1328035"/>
              </a:xfrm>
              <a:custGeom>
                <a:avLst/>
                <a:gdLst>
                  <a:gd name="connsiteX0" fmla="*/ 1359321 w 1590763"/>
                  <a:gd name="connsiteY0" fmla="*/ 93 h 1328035"/>
                  <a:gd name="connsiteX1" fmla="*/ 1586872 w 1590763"/>
                  <a:gd name="connsiteY1" fmla="*/ 36859 h 1328035"/>
                  <a:gd name="connsiteX2" fmla="*/ 1589808 w 1590763"/>
                  <a:gd name="connsiteY2" fmla="*/ 1082380 h 1328035"/>
                  <a:gd name="connsiteX3" fmla="*/ 1590763 w 1590763"/>
                  <a:gd name="connsiteY3" fmla="*/ 1328035 h 1328035"/>
                  <a:gd name="connsiteX4" fmla="*/ 0 w 1590763"/>
                  <a:gd name="connsiteY4" fmla="*/ 1328035 h 1328035"/>
                  <a:gd name="connsiteX5" fmla="*/ 42198 w 1590763"/>
                  <a:gd name="connsiteY5" fmla="*/ 832685 h 1328035"/>
                  <a:gd name="connsiteX6" fmla="*/ 98573 w 1590763"/>
                  <a:gd name="connsiteY6" fmla="*/ 296183 h 1328035"/>
                  <a:gd name="connsiteX7" fmla="*/ 144612 w 1590763"/>
                  <a:gd name="connsiteY7" fmla="*/ 24643 h 1328035"/>
                  <a:gd name="connsiteX8" fmla="*/ 1107685 w 1590763"/>
                  <a:gd name="connsiteY8" fmla="*/ 25583 h 1328035"/>
                  <a:gd name="connsiteX9" fmla="*/ 1151846 w 1590763"/>
                  <a:gd name="connsiteY9" fmla="*/ 13369 h 1328035"/>
                  <a:gd name="connsiteX10" fmla="*/ 1342581 w 1590763"/>
                  <a:gd name="connsiteY10" fmla="*/ 214 h 1328035"/>
                  <a:gd name="connsiteX11" fmla="*/ 1359321 w 1590763"/>
                  <a:gd name="connsiteY11" fmla="*/ 93 h 13280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90763" h="1328035">
                    <a:moveTo>
                      <a:pt x="1359321" y="93"/>
                    </a:moveTo>
                    <a:cubicBezTo>
                      <a:pt x="1414430" y="1199"/>
                      <a:pt x="1570430" y="12195"/>
                      <a:pt x="1586872" y="36859"/>
                    </a:cubicBezTo>
                    <a:cubicBezTo>
                      <a:pt x="1585933" y="47664"/>
                      <a:pt x="1587812" y="564904"/>
                      <a:pt x="1589808" y="1082380"/>
                    </a:cubicBezTo>
                    <a:lnTo>
                      <a:pt x="1590763" y="1328035"/>
                    </a:lnTo>
                    <a:lnTo>
                      <a:pt x="0" y="1328035"/>
                    </a:lnTo>
                    <a:lnTo>
                      <a:pt x="42198" y="832685"/>
                    </a:lnTo>
                    <a:cubicBezTo>
                      <a:pt x="59110" y="654164"/>
                      <a:pt x="76963" y="474704"/>
                      <a:pt x="98573" y="296183"/>
                    </a:cubicBezTo>
                    <a:cubicBezTo>
                      <a:pt x="108909" y="211620"/>
                      <a:pt x="107969" y="103568"/>
                      <a:pt x="144612" y="24643"/>
                    </a:cubicBezTo>
                    <a:cubicBezTo>
                      <a:pt x="146492" y="19946"/>
                      <a:pt x="1106745" y="30281"/>
                      <a:pt x="1107685" y="25583"/>
                    </a:cubicBezTo>
                    <a:cubicBezTo>
                      <a:pt x="1119900" y="13369"/>
                      <a:pt x="1135873" y="14308"/>
                      <a:pt x="1151846" y="13369"/>
                    </a:cubicBezTo>
                    <a:cubicBezTo>
                      <a:pt x="1215737" y="9610"/>
                      <a:pt x="1279630" y="4912"/>
                      <a:pt x="1342581" y="214"/>
                    </a:cubicBezTo>
                    <a:cubicBezTo>
                      <a:pt x="1345634" y="-21"/>
                      <a:pt x="1351448" y="-65"/>
                      <a:pt x="1359321" y="93"/>
                    </a:cubicBezTo>
                    <a:close/>
                  </a:path>
                </a:pathLst>
              </a:custGeom>
              <a:solidFill>
                <a:schemeClr val="tx1"/>
              </a:solidFill>
              <a:ln w="6854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04" name="Freeform: Shape 6">
                <a:extLst>
                  <a:ext uri="{FF2B5EF4-FFF2-40B4-BE49-F238E27FC236}">
                    <a16:creationId xmlns:a16="http://schemas.microsoft.com/office/drawing/2014/main" id="{0D7E44B7-6330-469F-A653-54A0BC18A92E}"/>
                  </a:ext>
                </a:extLst>
              </p:cNvPr>
              <p:cNvSpPr/>
              <p:nvPr/>
            </p:nvSpPr>
            <p:spPr>
              <a:xfrm>
                <a:off x="1399730" y="2836925"/>
                <a:ext cx="1024145" cy="2706002"/>
              </a:xfrm>
              <a:custGeom>
                <a:avLst/>
                <a:gdLst>
                  <a:gd name="connsiteX0" fmla="*/ 750892 w 747522"/>
                  <a:gd name="connsiteY0" fmla="*/ 1914068 h 1975104"/>
                  <a:gd name="connsiteX1" fmla="*/ 743348 w 747522"/>
                  <a:gd name="connsiteY1" fmla="*/ 1778279 h 1975104"/>
                  <a:gd name="connsiteX2" fmla="*/ 669967 w 747522"/>
                  <a:gd name="connsiteY2" fmla="*/ 969721 h 1975104"/>
                  <a:gd name="connsiteX3" fmla="*/ 565726 w 747522"/>
                  <a:gd name="connsiteY3" fmla="*/ 469087 h 1975104"/>
                  <a:gd name="connsiteX4" fmla="*/ 518406 w 747522"/>
                  <a:gd name="connsiteY4" fmla="*/ 98069 h 1975104"/>
                  <a:gd name="connsiteX5" fmla="*/ 508804 w 747522"/>
                  <a:gd name="connsiteY5" fmla="*/ 85725 h 1975104"/>
                  <a:gd name="connsiteX6" fmla="*/ 491659 w 747522"/>
                  <a:gd name="connsiteY6" fmla="*/ 107671 h 1975104"/>
                  <a:gd name="connsiteX7" fmla="*/ 409363 w 747522"/>
                  <a:gd name="connsiteY7" fmla="*/ 263347 h 1975104"/>
                  <a:gd name="connsiteX8" fmla="*/ 357243 w 747522"/>
                  <a:gd name="connsiteY8" fmla="*/ 269519 h 1975104"/>
                  <a:gd name="connsiteX9" fmla="*/ 102125 w 747522"/>
                  <a:gd name="connsiteY9" fmla="*/ 59665 h 1975104"/>
                  <a:gd name="connsiteX10" fmla="*/ 67835 w 747522"/>
                  <a:gd name="connsiteY10" fmla="*/ 0 h 1975104"/>
                  <a:gd name="connsiteX11" fmla="*/ 17772 w 747522"/>
                  <a:gd name="connsiteY11" fmla="*/ 43205 h 1975104"/>
                  <a:gd name="connsiteX12" fmla="*/ 1312 w 747522"/>
                  <a:gd name="connsiteY12" fmla="*/ 95326 h 1975104"/>
                  <a:gd name="connsiteX13" fmla="*/ 36288 w 747522"/>
                  <a:gd name="connsiteY13" fmla="*/ 135788 h 1975104"/>
                  <a:gd name="connsiteX14" fmla="*/ 93895 w 747522"/>
                  <a:gd name="connsiteY14" fmla="*/ 211912 h 1975104"/>
                  <a:gd name="connsiteX15" fmla="*/ 323638 w 747522"/>
                  <a:gd name="connsiteY15" fmla="*/ 756437 h 1975104"/>
                  <a:gd name="connsiteX16" fmla="*/ 368901 w 747522"/>
                  <a:gd name="connsiteY16" fmla="*/ 984809 h 1975104"/>
                  <a:gd name="connsiteX17" fmla="*/ 415536 w 747522"/>
                  <a:gd name="connsiteY17" fmla="*/ 1261186 h 1975104"/>
                  <a:gd name="connsiteX18" fmla="*/ 458055 w 747522"/>
                  <a:gd name="connsiteY18" fmla="*/ 1675409 h 1975104"/>
                  <a:gd name="connsiteX19" fmla="*/ 472457 w 747522"/>
                  <a:gd name="connsiteY19" fmla="*/ 1942186 h 1975104"/>
                  <a:gd name="connsiteX20" fmla="*/ 474514 w 747522"/>
                  <a:gd name="connsiteY20" fmla="*/ 1981276 h 1975104"/>
                  <a:gd name="connsiteX21" fmla="*/ 713173 w 747522"/>
                  <a:gd name="connsiteY21" fmla="*/ 1971675 h 1975104"/>
                  <a:gd name="connsiteX22" fmla="*/ 746091 w 747522"/>
                  <a:gd name="connsiteY22" fmla="*/ 1970303 h 1975104"/>
                  <a:gd name="connsiteX23" fmla="*/ 750892 w 747522"/>
                  <a:gd name="connsiteY23" fmla="*/ 1914068 h 1975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747522" h="1975104">
                    <a:moveTo>
                      <a:pt x="750892" y="1914068"/>
                    </a:moveTo>
                    <a:cubicBezTo>
                      <a:pt x="750206" y="1900352"/>
                      <a:pt x="745405" y="1810512"/>
                      <a:pt x="743348" y="1778279"/>
                    </a:cubicBezTo>
                    <a:cubicBezTo>
                      <a:pt x="739919" y="1715186"/>
                      <a:pt x="675454" y="1010183"/>
                      <a:pt x="669967" y="969721"/>
                    </a:cubicBezTo>
                    <a:cubicBezTo>
                      <a:pt x="648022" y="801700"/>
                      <a:pt x="597273" y="635737"/>
                      <a:pt x="565726" y="469087"/>
                    </a:cubicBezTo>
                    <a:cubicBezTo>
                      <a:pt x="547895" y="375133"/>
                      <a:pt x="518406" y="100127"/>
                      <a:pt x="518406" y="98069"/>
                    </a:cubicBezTo>
                    <a:cubicBezTo>
                      <a:pt x="514977" y="93955"/>
                      <a:pt x="517034" y="86411"/>
                      <a:pt x="508804" y="85725"/>
                    </a:cubicBezTo>
                    <a:cubicBezTo>
                      <a:pt x="499203" y="90526"/>
                      <a:pt x="496460" y="100127"/>
                      <a:pt x="491659" y="107671"/>
                    </a:cubicBezTo>
                    <a:cubicBezTo>
                      <a:pt x="471085" y="145390"/>
                      <a:pt x="427880" y="224257"/>
                      <a:pt x="409363" y="263347"/>
                    </a:cubicBezTo>
                    <a:cubicBezTo>
                      <a:pt x="402505" y="277063"/>
                      <a:pt x="381246" y="272948"/>
                      <a:pt x="357243" y="269519"/>
                    </a:cubicBezTo>
                    <a:cubicBezTo>
                      <a:pt x="351070" y="269519"/>
                      <a:pt x="178249" y="119329"/>
                      <a:pt x="102125" y="59665"/>
                    </a:cubicBezTo>
                    <a:cubicBezTo>
                      <a:pt x="81551" y="43891"/>
                      <a:pt x="64406" y="28804"/>
                      <a:pt x="67835" y="0"/>
                    </a:cubicBezTo>
                    <a:cubicBezTo>
                      <a:pt x="42460" y="3429"/>
                      <a:pt x="21886" y="9601"/>
                      <a:pt x="17772" y="43205"/>
                    </a:cubicBezTo>
                    <a:cubicBezTo>
                      <a:pt x="17086" y="71323"/>
                      <a:pt x="6799" y="76124"/>
                      <a:pt x="1312" y="95326"/>
                    </a:cubicBezTo>
                    <a:cubicBezTo>
                      <a:pt x="-5546" y="117958"/>
                      <a:pt x="15714" y="122758"/>
                      <a:pt x="36288" y="135788"/>
                    </a:cubicBezTo>
                    <a:cubicBezTo>
                      <a:pt x="59605" y="150876"/>
                      <a:pt x="76750" y="190652"/>
                      <a:pt x="93895" y="211912"/>
                    </a:cubicBezTo>
                    <a:cubicBezTo>
                      <a:pt x="199509" y="341528"/>
                      <a:pt x="315409" y="719404"/>
                      <a:pt x="323638" y="756437"/>
                    </a:cubicBezTo>
                    <a:cubicBezTo>
                      <a:pt x="340098" y="831875"/>
                      <a:pt x="355185" y="907999"/>
                      <a:pt x="368901" y="984809"/>
                    </a:cubicBezTo>
                    <a:cubicBezTo>
                      <a:pt x="386046" y="1076706"/>
                      <a:pt x="401820" y="1168603"/>
                      <a:pt x="415536" y="1261186"/>
                    </a:cubicBezTo>
                    <a:cubicBezTo>
                      <a:pt x="436110" y="1398346"/>
                      <a:pt x="448454" y="1536878"/>
                      <a:pt x="458055" y="1675409"/>
                    </a:cubicBezTo>
                    <a:cubicBezTo>
                      <a:pt x="464227" y="1763878"/>
                      <a:pt x="468342" y="1853032"/>
                      <a:pt x="472457" y="1942186"/>
                    </a:cubicBezTo>
                    <a:cubicBezTo>
                      <a:pt x="473143" y="1954530"/>
                      <a:pt x="460113" y="1974418"/>
                      <a:pt x="474514" y="1981276"/>
                    </a:cubicBezTo>
                    <a:cubicBezTo>
                      <a:pt x="480687" y="1984019"/>
                      <a:pt x="656251" y="1973732"/>
                      <a:pt x="713173" y="1971675"/>
                    </a:cubicBezTo>
                    <a:cubicBezTo>
                      <a:pt x="718659" y="1971675"/>
                      <a:pt x="740605" y="1973047"/>
                      <a:pt x="746091" y="1970303"/>
                    </a:cubicBezTo>
                    <a:cubicBezTo>
                      <a:pt x="757750" y="1964817"/>
                      <a:pt x="752263" y="1925726"/>
                      <a:pt x="750892" y="1914068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05" name="Freeform: Shape 61">
                <a:extLst>
                  <a:ext uri="{FF2B5EF4-FFF2-40B4-BE49-F238E27FC236}">
                    <a16:creationId xmlns:a16="http://schemas.microsoft.com/office/drawing/2014/main" id="{FF2149B7-1E65-4CEE-87C1-53E360FD7355}"/>
                  </a:ext>
                </a:extLst>
              </p:cNvPr>
              <p:cNvSpPr/>
              <p:nvPr/>
            </p:nvSpPr>
            <p:spPr>
              <a:xfrm>
                <a:off x="2117488" y="3034238"/>
                <a:ext cx="1258103" cy="3823354"/>
              </a:xfrm>
              <a:custGeom>
                <a:avLst/>
                <a:gdLst>
                  <a:gd name="connsiteX0" fmla="*/ 0 w 1258103"/>
                  <a:gd name="connsiteY0" fmla="*/ 0 h 3823354"/>
                  <a:gd name="connsiteX1" fmla="*/ 15974 w 1258103"/>
                  <a:gd name="connsiteY1" fmla="*/ 14094 h 3823354"/>
                  <a:gd name="connsiteX2" fmla="*/ 44161 w 1258103"/>
                  <a:gd name="connsiteY2" fmla="*/ 136240 h 3823354"/>
                  <a:gd name="connsiteX3" fmla="*/ 486704 w 1258103"/>
                  <a:gd name="connsiteY3" fmla="*/ 303485 h 3823354"/>
                  <a:gd name="connsiteX4" fmla="*/ 876632 w 1258103"/>
                  <a:gd name="connsiteY4" fmla="*/ 948040 h 3823354"/>
                  <a:gd name="connsiteX5" fmla="*/ 1156629 w 1258103"/>
                  <a:gd name="connsiteY5" fmla="*/ 2192049 h 3823354"/>
                  <a:gd name="connsiteX6" fmla="*/ 1258103 w 1258103"/>
                  <a:gd name="connsiteY6" fmla="*/ 2911770 h 3823354"/>
                  <a:gd name="connsiteX7" fmla="*/ 813680 w 1258103"/>
                  <a:gd name="connsiteY7" fmla="*/ 2892979 h 3823354"/>
                  <a:gd name="connsiteX8" fmla="*/ 653951 w 1258103"/>
                  <a:gd name="connsiteY8" fmla="*/ 2356476 h 3823354"/>
                  <a:gd name="connsiteX9" fmla="*/ 739032 w 1258103"/>
                  <a:gd name="connsiteY9" fmla="*/ 3823354 h 3823354"/>
                  <a:gd name="connsiteX10" fmla="*/ 347235 w 1258103"/>
                  <a:gd name="connsiteY10" fmla="*/ 3823354 h 3823354"/>
                  <a:gd name="connsiteX11" fmla="*/ 335452 w 1258103"/>
                  <a:gd name="connsiteY11" fmla="*/ 3587109 h 3823354"/>
                  <a:gd name="connsiteX12" fmla="*/ 291271 w 1258103"/>
                  <a:gd name="connsiteY12" fmla="*/ 2779289 h 3823354"/>
                  <a:gd name="connsiteX13" fmla="*/ 175703 w 1258103"/>
                  <a:gd name="connsiteY13" fmla="*/ 1187634 h 3823354"/>
                  <a:gd name="connsiteX14" fmla="*/ 0 w 1258103"/>
                  <a:gd name="connsiteY14" fmla="*/ 0 h 3823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258103" h="3823354">
                    <a:moveTo>
                      <a:pt x="0" y="0"/>
                    </a:moveTo>
                    <a:cubicBezTo>
                      <a:pt x="16912" y="10336"/>
                      <a:pt x="15974" y="14094"/>
                      <a:pt x="15974" y="14094"/>
                    </a:cubicBezTo>
                    <a:lnTo>
                      <a:pt x="44161" y="136240"/>
                    </a:lnTo>
                    <a:cubicBezTo>
                      <a:pt x="44161" y="136240"/>
                      <a:pt x="326036" y="207649"/>
                      <a:pt x="486704" y="303485"/>
                    </a:cubicBezTo>
                    <a:cubicBezTo>
                      <a:pt x="647373" y="399323"/>
                      <a:pt x="848444" y="808982"/>
                      <a:pt x="876632" y="948040"/>
                    </a:cubicBezTo>
                    <a:cubicBezTo>
                      <a:pt x="904819" y="1087099"/>
                      <a:pt x="1095556" y="1757022"/>
                      <a:pt x="1156629" y="2192049"/>
                    </a:cubicBezTo>
                    <a:cubicBezTo>
                      <a:pt x="1217702" y="2627077"/>
                      <a:pt x="1258103" y="2911770"/>
                      <a:pt x="1258103" y="2911770"/>
                    </a:cubicBezTo>
                    <a:lnTo>
                      <a:pt x="813680" y="2892979"/>
                    </a:lnTo>
                    <a:lnTo>
                      <a:pt x="653951" y="2356476"/>
                    </a:lnTo>
                    <a:lnTo>
                      <a:pt x="739032" y="3823354"/>
                    </a:lnTo>
                    <a:lnTo>
                      <a:pt x="347235" y="3823354"/>
                    </a:lnTo>
                    <a:lnTo>
                      <a:pt x="335452" y="3587109"/>
                    </a:lnTo>
                    <a:cubicBezTo>
                      <a:pt x="319899" y="3279882"/>
                      <a:pt x="303603" y="2973431"/>
                      <a:pt x="291271" y="2779289"/>
                    </a:cubicBezTo>
                    <a:cubicBezTo>
                      <a:pt x="258386" y="2266277"/>
                      <a:pt x="264963" y="1800243"/>
                      <a:pt x="175703" y="1187634"/>
                    </a:cubicBezTo>
                    <a:cubicBezTo>
                      <a:pt x="111810" y="746969"/>
                      <a:pt x="7516" y="301607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854" cap="flat">
                <a:solidFill>
                  <a:schemeClr val="tx1"/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606" name="Freeform: Shape 8">
                <a:extLst>
                  <a:ext uri="{FF2B5EF4-FFF2-40B4-BE49-F238E27FC236}">
                    <a16:creationId xmlns:a16="http://schemas.microsoft.com/office/drawing/2014/main" id="{E2761A60-CC75-403D-B973-FD04DF709777}"/>
                  </a:ext>
                </a:extLst>
              </p:cNvPr>
              <p:cNvSpPr/>
              <p:nvPr/>
            </p:nvSpPr>
            <p:spPr>
              <a:xfrm>
                <a:off x="1385550" y="1656406"/>
                <a:ext cx="892605" cy="1550313"/>
              </a:xfrm>
              <a:custGeom>
                <a:avLst/>
                <a:gdLst>
                  <a:gd name="connsiteX0" fmla="*/ 622706 w 651510"/>
                  <a:gd name="connsiteY0" fmla="*/ 160770 h 1131570"/>
                  <a:gd name="connsiteX1" fmla="*/ 226314 w 651510"/>
                  <a:gd name="connsiteY1" fmla="*/ 21553 h 1131570"/>
                  <a:gd name="connsiteX2" fmla="*/ 23317 w 651510"/>
                  <a:gd name="connsiteY2" fmla="*/ 235522 h 1131570"/>
                  <a:gd name="connsiteX3" fmla="*/ 26746 w 651510"/>
                  <a:gd name="connsiteY3" fmla="*/ 410401 h 1131570"/>
                  <a:gd name="connsiteX4" fmla="*/ 0 w 651510"/>
                  <a:gd name="connsiteY4" fmla="*/ 465951 h 1131570"/>
                  <a:gd name="connsiteX5" fmla="*/ 74066 w 651510"/>
                  <a:gd name="connsiteY5" fmla="*/ 652489 h 1131570"/>
                  <a:gd name="connsiteX6" fmla="*/ 92583 w 651510"/>
                  <a:gd name="connsiteY6" fmla="*/ 697751 h 1131570"/>
                  <a:gd name="connsiteX7" fmla="*/ 73381 w 651510"/>
                  <a:gd name="connsiteY7" fmla="*/ 863029 h 1131570"/>
                  <a:gd name="connsiteX8" fmla="*/ 104242 w 651510"/>
                  <a:gd name="connsiteY8" fmla="*/ 925437 h 1131570"/>
                  <a:gd name="connsiteX9" fmla="*/ 306553 w 651510"/>
                  <a:gd name="connsiteY9" fmla="*/ 1084543 h 1131570"/>
                  <a:gd name="connsiteX10" fmla="*/ 367589 w 651510"/>
                  <a:gd name="connsiteY10" fmla="*/ 1132549 h 1131570"/>
                  <a:gd name="connsiteX11" fmla="*/ 434111 w 651510"/>
                  <a:gd name="connsiteY11" fmla="*/ 1107860 h 1131570"/>
                  <a:gd name="connsiteX12" fmla="*/ 517093 w 651510"/>
                  <a:gd name="connsiteY12" fmla="*/ 959041 h 1131570"/>
                  <a:gd name="connsiteX13" fmla="*/ 509549 w 651510"/>
                  <a:gd name="connsiteY13" fmla="*/ 887032 h 1131570"/>
                  <a:gd name="connsiteX14" fmla="*/ 643966 w 651510"/>
                  <a:gd name="connsiteY14" fmla="*/ 576365 h 1131570"/>
                  <a:gd name="connsiteX15" fmla="*/ 649453 w 651510"/>
                  <a:gd name="connsiteY15" fmla="*/ 461150 h 1131570"/>
                  <a:gd name="connsiteX16" fmla="*/ 622706 w 651510"/>
                  <a:gd name="connsiteY16" fmla="*/ 160770 h 11315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51510" h="1131570">
                    <a:moveTo>
                      <a:pt x="622706" y="160770"/>
                    </a:moveTo>
                    <a:cubicBezTo>
                      <a:pt x="554812" y="8522"/>
                      <a:pt x="386105" y="-29882"/>
                      <a:pt x="226314" y="21553"/>
                    </a:cubicBezTo>
                    <a:cubicBezTo>
                      <a:pt x="124130" y="54471"/>
                      <a:pt x="45949" y="123051"/>
                      <a:pt x="23317" y="235522"/>
                    </a:cubicBezTo>
                    <a:cubicBezTo>
                      <a:pt x="12344" y="289700"/>
                      <a:pt x="28118" y="410401"/>
                      <a:pt x="26746" y="410401"/>
                    </a:cubicBezTo>
                    <a:cubicBezTo>
                      <a:pt x="4115" y="413830"/>
                      <a:pt x="0" y="440576"/>
                      <a:pt x="0" y="465951"/>
                    </a:cubicBezTo>
                    <a:cubicBezTo>
                      <a:pt x="0" y="540017"/>
                      <a:pt x="20574" y="613398"/>
                      <a:pt x="74066" y="652489"/>
                    </a:cubicBezTo>
                    <a:cubicBezTo>
                      <a:pt x="89154" y="663461"/>
                      <a:pt x="93269" y="678549"/>
                      <a:pt x="92583" y="697751"/>
                    </a:cubicBezTo>
                    <a:cubicBezTo>
                      <a:pt x="89840" y="789649"/>
                      <a:pt x="72009" y="851371"/>
                      <a:pt x="73381" y="863029"/>
                    </a:cubicBezTo>
                    <a:cubicBezTo>
                      <a:pt x="70637" y="890461"/>
                      <a:pt x="82982" y="908978"/>
                      <a:pt x="104242" y="925437"/>
                    </a:cubicBezTo>
                    <a:cubicBezTo>
                      <a:pt x="171450" y="978244"/>
                      <a:pt x="240716" y="1030364"/>
                      <a:pt x="306553" y="1084543"/>
                    </a:cubicBezTo>
                    <a:cubicBezTo>
                      <a:pt x="316840" y="1092772"/>
                      <a:pt x="357988" y="1124319"/>
                      <a:pt x="367589" y="1132549"/>
                    </a:cubicBezTo>
                    <a:cubicBezTo>
                      <a:pt x="373075" y="1135978"/>
                      <a:pt x="416966" y="1144207"/>
                      <a:pt x="434111" y="1107860"/>
                    </a:cubicBezTo>
                    <a:cubicBezTo>
                      <a:pt x="460172" y="1052996"/>
                      <a:pt x="486232" y="1011848"/>
                      <a:pt x="517093" y="959041"/>
                    </a:cubicBezTo>
                    <a:cubicBezTo>
                      <a:pt x="517093" y="954926"/>
                      <a:pt x="481432" y="924751"/>
                      <a:pt x="509549" y="887032"/>
                    </a:cubicBezTo>
                    <a:cubicBezTo>
                      <a:pt x="565099" y="812966"/>
                      <a:pt x="637794" y="593510"/>
                      <a:pt x="643966" y="576365"/>
                    </a:cubicBezTo>
                    <a:cubicBezTo>
                      <a:pt x="655625" y="527673"/>
                      <a:pt x="643280" y="489954"/>
                      <a:pt x="649453" y="461150"/>
                    </a:cubicBezTo>
                    <a:cubicBezTo>
                      <a:pt x="665912" y="398743"/>
                      <a:pt x="659054" y="226607"/>
                      <a:pt x="622706" y="160770"/>
                    </a:cubicBezTo>
                    <a:close/>
                  </a:path>
                </a:pathLst>
              </a:custGeom>
              <a:solidFill>
                <a:srgbClr val="FECBA3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07" name="Freeform: Shape 9">
                <a:extLst>
                  <a:ext uri="{FF2B5EF4-FFF2-40B4-BE49-F238E27FC236}">
                    <a16:creationId xmlns:a16="http://schemas.microsoft.com/office/drawing/2014/main" id="{147CFA44-1462-4E4B-8692-801A094EBEFC}"/>
                  </a:ext>
                </a:extLst>
              </p:cNvPr>
              <p:cNvSpPr/>
              <p:nvPr/>
            </p:nvSpPr>
            <p:spPr>
              <a:xfrm>
                <a:off x="1611993" y="2742967"/>
                <a:ext cx="479188" cy="469793"/>
              </a:xfrm>
              <a:custGeom>
                <a:avLst/>
                <a:gdLst>
                  <a:gd name="connsiteX0" fmla="*/ 351815 w 349758"/>
                  <a:gd name="connsiteY0" fmla="*/ 165278 h 342900"/>
                  <a:gd name="connsiteX1" fmla="*/ 266776 w 349758"/>
                  <a:gd name="connsiteY1" fmla="*/ 317525 h 342900"/>
                  <a:gd name="connsiteX2" fmla="*/ 183794 w 349758"/>
                  <a:gd name="connsiteY2" fmla="*/ 309982 h 342900"/>
                  <a:gd name="connsiteX3" fmla="*/ 121387 w 349758"/>
                  <a:gd name="connsiteY3" fmla="*/ 210541 h 342900"/>
                  <a:gd name="connsiteX4" fmla="*/ 0 w 349758"/>
                  <a:gd name="connsiteY4" fmla="*/ 0 h 342900"/>
                  <a:gd name="connsiteX5" fmla="*/ 111785 w 349758"/>
                  <a:gd name="connsiteY5" fmla="*/ 93955 h 342900"/>
                  <a:gd name="connsiteX6" fmla="*/ 336728 w 349758"/>
                  <a:gd name="connsiteY6" fmla="*/ 106985 h 342900"/>
                  <a:gd name="connsiteX7" fmla="*/ 351815 w 349758"/>
                  <a:gd name="connsiteY7" fmla="*/ 165278 h 342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9758" h="342900">
                    <a:moveTo>
                      <a:pt x="351815" y="165278"/>
                    </a:moveTo>
                    <a:cubicBezTo>
                      <a:pt x="320954" y="218084"/>
                      <a:pt x="295580" y="264033"/>
                      <a:pt x="266776" y="317525"/>
                    </a:cubicBezTo>
                    <a:cubicBezTo>
                      <a:pt x="245516" y="353873"/>
                      <a:pt x="215341" y="361417"/>
                      <a:pt x="183794" y="309982"/>
                    </a:cubicBezTo>
                    <a:cubicBezTo>
                      <a:pt x="159791" y="275006"/>
                      <a:pt x="139903" y="242773"/>
                      <a:pt x="121387" y="210541"/>
                    </a:cubicBezTo>
                    <a:cubicBezTo>
                      <a:pt x="84353" y="145390"/>
                      <a:pt x="4115" y="10287"/>
                      <a:pt x="0" y="0"/>
                    </a:cubicBezTo>
                    <a:cubicBezTo>
                      <a:pt x="37719" y="39776"/>
                      <a:pt x="76810" y="66523"/>
                      <a:pt x="111785" y="93955"/>
                    </a:cubicBezTo>
                    <a:cubicBezTo>
                      <a:pt x="183109" y="150876"/>
                      <a:pt x="262661" y="165964"/>
                      <a:pt x="336728" y="106985"/>
                    </a:cubicBezTo>
                    <a:cubicBezTo>
                      <a:pt x="338099" y="160477"/>
                      <a:pt x="351130" y="161849"/>
                      <a:pt x="351815" y="165278"/>
                    </a:cubicBezTo>
                    <a:close/>
                  </a:path>
                </a:pathLst>
              </a:custGeom>
              <a:solidFill>
                <a:srgbClr val="9A6217"/>
              </a:solidFill>
              <a:ln w="929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08" name="Freeform: Shape 10">
                <a:extLst>
                  <a:ext uri="{FF2B5EF4-FFF2-40B4-BE49-F238E27FC236}">
                    <a16:creationId xmlns:a16="http://schemas.microsoft.com/office/drawing/2014/main" id="{61D19FDF-18A8-4500-BF8D-F8348EBD7056}"/>
                  </a:ext>
                </a:extLst>
              </p:cNvPr>
              <p:cNvSpPr/>
              <p:nvPr/>
            </p:nvSpPr>
            <p:spPr>
              <a:xfrm>
                <a:off x="2235875" y="3580457"/>
                <a:ext cx="197312" cy="422812"/>
              </a:xfrm>
              <a:custGeom>
                <a:avLst/>
                <a:gdLst>
                  <a:gd name="connsiteX0" fmla="*/ 0 w 144018"/>
                  <a:gd name="connsiteY0" fmla="*/ 4566 h 308610"/>
                  <a:gd name="connsiteX1" fmla="*/ 19888 w 144018"/>
                  <a:gd name="connsiteY1" fmla="*/ 7309 h 308610"/>
                  <a:gd name="connsiteX2" fmla="*/ 28804 w 144018"/>
                  <a:gd name="connsiteY2" fmla="*/ 73146 h 308610"/>
                  <a:gd name="connsiteX3" fmla="*/ 75438 w 144018"/>
                  <a:gd name="connsiteY3" fmla="*/ 239109 h 308610"/>
                  <a:gd name="connsiteX4" fmla="*/ 104242 w 144018"/>
                  <a:gd name="connsiteY4" fmla="*/ 280943 h 308610"/>
                  <a:gd name="connsiteX5" fmla="*/ 143332 w 144018"/>
                  <a:gd name="connsiteY5" fmla="*/ 297402 h 308610"/>
                  <a:gd name="connsiteX6" fmla="*/ 143332 w 144018"/>
                  <a:gd name="connsiteY6" fmla="*/ 314547 h 308610"/>
                  <a:gd name="connsiteX7" fmla="*/ 60350 w 144018"/>
                  <a:gd name="connsiteY7" fmla="*/ 243910 h 308610"/>
                  <a:gd name="connsiteX8" fmla="*/ 4115 w 144018"/>
                  <a:gd name="connsiteY8" fmla="*/ 29940 h 308610"/>
                  <a:gd name="connsiteX9" fmla="*/ 0 w 144018"/>
                  <a:gd name="connsiteY9" fmla="*/ 4566 h 308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4018" h="308610">
                    <a:moveTo>
                      <a:pt x="0" y="4566"/>
                    </a:moveTo>
                    <a:cubicBezTo>
                      <a:pt x="9601" y="-3664"/>
                      <a:pt x="13716" y="451"/>
                      <a:pt x="19888" y="7309"/>
                    </a:cubicBezTo>
                    <a:cubicBezTo>
                      <a:pt x="21260" y="32684"/>
                      <a:pt x="24689" y="52572"/>
                      <a:pt x="28804" y="73146"/>
                    </a:cubicBezTo>
                    <a:cubicBezTo>
                      <a:pt x="40462" y="129381"/>
                      <a:pt x="58979" y="202762"/>
                      <a:pt x="75438" y="239109"/>
                    </a:cubicBezTo>
                    <a:cubicBezTo>
                      <a:pt x="80924" y="250082"/>
                      <a:pt x="97384" y="274085"/>
                      <a:pt x="104242" y="280943"/>
                    </a:cubicBezTo>
                    <a:cubicBezTo>
                      <a:pt x="114529" y="289173"/>
                      <a:pt x="128930" y="297402"/>
                      <a:pt x="143332" y="297402"/>
                    </a:cubicBezTo>
                    <a:cubicBezTo>
                      <a:pt x="148133" y="302889"/>
                      <a:pt x="148133" y="309061"/>
                      <a:pt x="143332" y="314547"/>
                    </a:cubicBezTo>
                    <a:cubicBezTo>
                      <a:pt x="102184" y="307004"/>
                      <a:pt x="76810" y="280257"/>
                      <a:pt x="60350" y="243910"/>
                    </a:cubicBezTo>
                    <a:cubicBezTo>
                      <a:pt x="31547" y="174644"/>
                      <a:pt x="14402" y="104007"/>
                      <a:pt x="4115" y="29940"/>
                    </a:cubicBezTo>
                    <a:cubicBezTo>
                      <a:pt x="3429" y="21711"/>
                      <a:pt x="2057" y="12110"/>
                      <a:pt x="0" y="456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09" name="Freeform: Shape 11">
                <a:extLst>
                  <a:ext uri="{FF2B5EF4-FFF2-40B4-BE49-F238E27FC236}">
                    <a16:creationId xmlns:a16="http://schemas.microsoft.com/office/drawing/2014/main" id="{0492CBDD-6A42-4AD0-9377-F8D0EF6C01EE}"/>
                  </a:ext>
                </a:extLst>
              </p:cNvPr>
              <p:cNvSpPr/>
              <p:nvPr/>
            </p:nvSpPr>
            <p:spPr>
              <a:xfrm>
                <a:off x="2565672" y="3541614"/>
                <a:ext cx="103354" cy="422812"/>
              </a:xfrm>
              <a:custGeom>
                <a:avLst/>
                <a:gdLst>
                  <a:gd name="connsiteX0" fmla="*/ 0 w 75438"/>
                  <a:gd name="connsiteY0" fmla="*/ 9601 h 308610"/>
                  <a:gd name="connsiteX1" fmla="*/ 17145 w 75438"/>
                  <a:gd name="connsiteY1" fmla="*/ 0 h 308610"/>
                  <a:gd name="connsiteX2" fmla="*/ 75438 w 75438"/>
                  <a:gd name="connsiteY2" fmla="*/ 233858 h 308610"/>
                  <a:gd name="connsiteX3" fmla="*/ 75438 w 75438"/>
                  <a:gd name="connsiteY3" fmla="*/ 279121 h 308610"/>
                  <a:gd name="connsiteX4" fmla="*/ 65151 w 75438"/>
                  <a:gd name="connsiteY4" fmla="*/ 311353 h 308610"/>
                  <a:gd name="connsiteX5" fmla="*/ 47320 w 75438"/>
                  <a:gd name="connsiteY5" fmla="*/ 296951 h 308610"/>
                  <a:gd name="connsiteX6" fmla="*/ 61722 w 75438"/>
                  <a:gd name="connsiteY6" fmla="*/ 256489 h 308610"/>
                  <a:gd name="connsiteX7" fmla="*/ 57607 w 75438"/>
                  <a:gd name="connsiteY7" fmla="*/ 225628 h 308610"/>
                  <a:gd name="connsiteX8" fmla="*/ 5487 w 75438"/>
                  <a:gd name="connsiteY8" fmla="*/ 25375 h 308610"/>
                  <a:gd name="connsiteX9" fmla="*/ 0 w 75438"/>
                  <a:gd name="connsiteY9" fmla="*/ 9601 h 308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5438" h="308610">
                    <a:moveTo>
                      <a:pt x="0" y="9601"/>
                    </a:moveTo>
                    <a:cubicBezTo>
                      <a:pt x="6172" y="3429"/>
                      <a:pt x="11659" y="6172"/>
                      <a:pt x="17145" y="0"/>
                    </a:cubicBezTo>
                    <a:cubicBezTo>
                      <a:pt x="45263" y="100127"/>
                      <a:pt x="62408" y="153619"/>
                      <a:pt x="75438" y="233858"/>
                    </a:cubicBezTo>
                    <a:cubicBezTo>
                      <a:pt x="78181" y="248945"/>
                      <a:pt x="78181" y="264033"/>
                      <a:pt x="75438" y="279121"/>
                    </a:cubicBezTo>
                    <a:cubicBezTo>
                      <a:pt x="71323" y="292837"/>
                      <a:pt x="69266" y="297637"/>
                      <a:pt x="65151" y="311353"/>
                    </a:cubicBezTo>
                    <a:cubicBezTo>
                      <a:pt x="56236" y="314782"/>
                      <a:pt x="53493" y="304495"/>
                      <a:pt x="47320" y="296951"/>
                    </a:cubicBezTo>
                    <a:cubicBezTo>
                      <a:pt x="58293" y="285979"/>
                      <a:pt x="61036" y="277749"/>
                      <a:pt x="61722" y="256489"/>
                    </a:cubicBezTo>
                    <a:cubicBezTo>
                      <a:pt x="59665" y="243459"/>
                      <a:pt x="60351" y="233172"/>
                      <a:pt x="57607" y="225628"/>
                    </a:cubicBezTo>
                    <a:cubicBezTo>
                      <a:pt x="44577" y="157734"/>
                      <a:pt x="28804" y="100127"/>
                      <a:pt x="5487" y="25375"/>
                    </a:cubicBezTo>
                    <a:cubicBezTo>
                      <a:pt x="4801" y="21946"/>
                      <a:pt x="2058" y="13030"/>
                      <a:pt x="0" y="9601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0" name="Freeform: Shape 12">
                <a:extLst>
                  <a:ext uri="{FF2B5EF4-FFF2-40B4-BE49-F238E27FC236}">
                    <a16:creationId xmlns:a16="http://schemas.microsoft.com/office/drawing/2014/main" id="{8332D0A7-D59A-4FC4-9CEF-A12874584CBB}"/>
                  </a:ext>
                </a:extLst>
              </p:cNvPr>
              <p:cNvSpPr/>
              <p:nvPr/>
            </p:nvSpPr>
            <p:spPr>
              <a:xfrm>
                <a:off x="2432251" y="3977804"/>
                <a:ext cx="37583" cy="37583"/>
              </a:xfrm>
              <a:custGeom>
                <a:avLst/>
                <a:gdLst>
                  <a:gd name="connsiteX0" fmla="*/ 0 w 27432"/>
                  <a:gd name="connsiteY0" fmla="*/ 24526 h 27432"/>
                  <a:gd name="connsiteX1" fmla="*/ 0 w 27432"/>
                  <a:gd name="connsiteY1" fmla="*/ 7381 h 27432"/>
                  <a:gd name="connsiteX2" fmla="*/ 30861 w 27432"/>
                  <a:gd name="connsiteY2" fmla="*/ 8067 h 27432"/>
                  <a:gd name="connsiteX3" fmla="*/ 30861 w 27432"/>
                  <a:gd name="connsiteY3" fmla="*/ 23154 h 27432"/>
                  <a:gd name="connsiteX4" fmla="*/ 0 w 27432"/>
                  <a:gd name="connsiteY4" fmla="*/ 24526 h 27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32" h="27432">
                    <a:moveTo>
                      <a:pt x="0" y="24526"/>
                    </a:moveTo>
                    <a:cubicBezTo>
                      <a:pt x="0" y="19040"/>
                      <a:pt x="0" y="12867"/>
                      <a:pt x="0" y="7381"/>
                    </a:cubicBezTo>
                    <a:cubicBezTo>
                      <a:pt x="10287" y="-2906"/>
                      <a:pt x="21260" y="-2220"/>
                      <a:pt x="30861" y="8067"/>
                    </a:cubicBezTo>
                    <a:cubicBezTo>
                      <a:pt x="35662" y="12867"/>
                      <a:pt x="34976" y="18354"/>
                      <a:pt x="30861" y="23154"/>
                    </a:cubicBezTo>
                    <a:cubicBezTo>
                      <a:pt x="21260" y="34127"/>
                      <a:pt x="10287" y="34127"/>
                      <a:pt x="0" y="24526"/>
                    </a:cubicBezTo>
                    <a:close/>
                  </a:path>
                </a:pathLst>
              </a:custGeom>
              <a:solidFill>
                <a:schemeClr val="tx1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1" name="Freeform: Shape 13">
                <a:extLst>
                  <a:ext uri="{FF2B5EF4-FFF2-40B4-BE49-F238E27FC236}">
                    <a16:creationId xmlns:a16="http://schemas.microsoft.com/office/drawing/2014/main" id="{43BBD43C-655C-4E15-8BC1-E0A685BE7B92}"/>
                  </a:ext>
                </a:extLst>
              </p:cNvPr>
              <p:cNvSpPr/>
              <p:nvPr/>
            </p:nvSpPr>
            <p:spPr>
              <a:xfrm>
                <a:off x="2604702" y="3942814"/>
                <a:ext cx="46978" cy="46978"/>
              </a:xfrm>
              <a:custGeom>
                <a:avLst/>
                <a:gdLst>
                  <a:gd name="connsiteX0" fmla="*/ 16088 w 34290"/>
                  <a:gd name="connsiteY0" fmla="*/ 0 h 34290"/>
                  <a:gd name="connsiteX1" fmla="*/ 38719 w 34290"/>
                  <a:gd name="connsiteY1" fmla="*/ 6172 h 34290"/>
                  <a:gd name="connsiteX2" fmla="*/ 18831 w 34290"/>
                  <a:gd name="connsiteY2" fmla="*/ 35662 h 34290"/>
                  <a:gd name="connsiteX3" fmla="*/ 314 w 34290"/>
                  <a:gd name="connsiteY3" fmla="*/ 28804 h 34290"/>
                  <a:gd name="connsiteX4" fmla="*/ 16088 w 34290"/>
                  <a:gd name="connsiteY4" fmla="*/ 0 h 34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290" h="34290">
                    <a:moveTo>
                      <a:pt x="16088" y="0"/>
                    </a:moveTo>
                    <a:cubicBezTo>
                      <a:pt x="23631" y="1372"/>
                      <a:pt x="32547" y="-686"/>
                      <a:pt x="38719" y="6172"/>
                    </a:cubicBezTo>
                    <a:cubicBezTo>
                      <a:pt x="40776" y="17145"/>
                      <a:pt x="32547" y="34290"/>
                      <a:pt x="18831" y="35662"/>
                    </a:cubicBezTo>
                    <a:cubicBezTo>
                      <a:pt x="11973" y="36347"/>
                      <a:pt x="2372" y="39091"/>
                      <a:pt x="314" y="28804"/>
                    </a:cubicBezTo>
                    <a:cubicBezTo>
                      <a:pt x="-1057" y="19202"/>
                      <a:pt x="1686" y="2057"/>
                      <a:pt x="16088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2" name="Freeform: Shape 14">
                <a:extLst>
                  <a:ext uri="{FF2B5EF4-FFF2-40B4-BE49-F238E27FC236}">
                    <a16:creationId xmlns:a16="http://schemas.microsoft.com/office/drawing/2014/main" id="{A79FA30D-3C82-4B35-80DD-DF56BCD022EA}"/>
                  </a:ext>
                </a:extLst>
              </p:cNvPr>
              <p:cNvSpPr/>
              <p:nvPr/>
            </p:nvSpPr>
            <p:spPr>
              <a:xfrm>
                <a:off x="2408732" y="5459304"/>
                <a:ext cx="9395" cy="65771"/>
              </a:xfrm>
              <a:custGeom>
                <a:avLst/>
                <a:gdLst>
                  <a:gd name="connsiteX0" fmla="*/ 5506 w 0"/>
                  <a:gd name="connsiteY0" fmla="*/ 52121 h 48006"/>
                  <a:gd name="connsiteX1" fmla="*/ 706 w 0"/>
                  <a:gd name="connsiteY1" fmla="*/ 0 h 48006"/>
                  <a:gd name="connsiteX2" fmla="*/ 5506 w 0"/>
                  <a:gd name="connsiteY2" fmla="*/ 52121 h 4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h="48006">
                    <a:moveTo>
                      <a:pt x="5506" y="52121"/>
                    </a:moveTo>
                    <a:cubicBezTo>
                      <a:pt x="-4095" y="35661"/>
                      <a:pt x="2077" y="17145"/>
                      <a:pt x="706" y="0"/>
                    </a:cubicBezTo>
                    <a:cubicBezTo>
                      <a:pt x="10993" y="16459"/>
                      <a:pt x="3449" y="34976"/>
                      <a:pt x="5506" y="52121"/>
                    </a:cubicBezTo>
                    <a:close/>
                  </a:path>
                </a:pathLst>
              </a:custGeom>
              <a:solidFill>
                <a:srgbClr val="FDFDFD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3" name="Freeform: Shape 17">
                <a:extLst>
                  <a:ext uri="{FF2B5EF4-FFF2-40B4-BE49-F238E27FC236}">
                    <a16:creationId xmlns:a16="http://schemas.microsoft.com/office/drawing/2014/main" id="{39D3BA28-EF7B-41D2-9B0C-2C853A2D3D86}"/>
                  </a:ext>
                </a:extLst>
              </p:cNvPr>
              <p:cNvSpPr/>
              <p:nvPr/>
            </p:nvSpPr>
            <p:spPr>
              <a:xfrm>
                <a:off x="2259006" y="2468608"/>
                <a:ext cx="9395" cy="46978"/>
              </a:xfrm>
              <a:custGeom>
                <a:avLst/>
                <a:gdLst>
                  <a:gd name="connsiteX0" fmla="*/ 948 w 0"/>
                  <a:gd name="connsiteY0" fmla="*/ 40462 h 34290"/>
                  <a:gd name="connsiteX1" fmla="*/ 5748 w 0"/>
                  <a:gd name="connsiteY1" fmla="*/ 0 h 34290"/>
                  <a:gd name="connsiteX2" fmla="*/ 948 w 0"/>
                  <a:gd name="connsiteY2" fmla="*/ 40462 h 34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h="34290">
                    <a:moveTo>
                      <a:pt x="948" y="40462"/>
                    </a:moveTo>
                    <a:cubicBezTo>
                      <a:pt x="1634" y="26746"/>
                      <a:pt x="-3853" y="12344"/>
                      <a:pt x="5748" y="0"/>
                    </a:cubicBezTo>
                    <a:cubicBezTo>
                      <a:pt x="3691" y="13716"/>
                      <a:pt x="10549" y="28118"/>
                      <a:pt x="948" y="40462"/>
                    </a:cubicBezTo>
                    <a:close/>
                  </a:path>
                </a:pathLst>
              </a:custGeom>
              <a:solidFill>
                <a:srgbClr val="FDFDFD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4" name="Freeform: Shape 18">
                <a:extLst>
                  <a:ext uri="{FF2B5EF4-FFF2-40B4-BE49-F238E27FC236}">
                    <a16:creationId xmlns:a16="http://schemas.microsoft.com/office/drawing/2014/main" id="{82E064F4-2615-45F0-BC01-84691D492CE5}"/>
                  </a:ext>
                </a:extLst>
              </p:cNvPr>
              <p:cNvSpPr/>
              <p:nvPr/>
            </p:nvSpPr>
            <p:spPr>
              <a:xfrm>
                <a:off x="2291274" y="2190491"/>
                <a:ext cx="9395" cy="37583"/>
              </a:xfrm>
              <a:custGeom>
                <a:avLst/>
                <a:gdLst>
                  <a:gd name="connsiteX0" fmla="*/ 27 w 0"/>
                  <a:gd name="connsiteY0" fmla="*/ 31547 h 27432"/>
                  <a:gd name="connsiteX1" fmla="*/ 4828 w 0"/>
                  <a:gd name="connsiteY1" fmla="*/ 0 h 27432"/>
                  <a:gd name="connsiteX2" fmla="*/ 27 w 0"/>
                  <a:gd name="connsiteY2" fmla="*/ 31547 h 27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h="27432">
                    <a:moveTo>
                      <a:pt x="27" y="31547"/>
                    </a:moveTo>
                    <a:cubicBezTo>
                      <a:pt x="27" y="20574"/>
                      <a:pt x="-658" y="10287"/>
                      <a:pt x="4828" y="0"/>
                    </a:cubicBezTo>
                    <a:cubicBezTo>
                      <a:pt x="4142" y="10287"/>
                      <a:pt x="8943" y="21946"/>
                      <a:pt x="27" y="31547"/>
                    </a:cubicBezTo>
                    <a:close/>
                  </a:path>
                </a:pathLst>
              </a:custGeom>
              <a:solidFill>
                <a:srgbClr val="FDFDFD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5" name="Freeform: Shape 19">
                <a:extLst>
                  <a:ext uri="{FF2B5EF4-FFF2-40B4-BE49-F238E27FC236}">
                    <a16:creationId xmlns:a16="http://schemas.microsoft.com/office/drawing/2014/main" id="{1FB74AFD-6BA7-40FB-8423-53C31A960DFD}"/>
                  </a:ext>
                </a:extLst>
              </p:cNvPr>
              <p:cNvSpPr/>
              <p:nvPr/>
            </p:nvSpPr>
            <p:spPr>
              <a:xfrm>
                <a:off x="1403327" y="1632642"/>
                <a:ext cx="892605" cy="648313"/>
              </a:xfrm>
              <a:custGeom>
                <a:avLst/>
                <a:gdLst>
                  <a:gd name="connsiteX0" fmla="*/ 653622 w 651510"/>
                  <a:gd name="connsiteY0" fmla="*/ 289216 h 473202"/>
                  <a:gd name="connsiteX1" fmla="*/ 635791 w 651510"/>
                  <a:gd name="connsiteY1" fmla="*/ 214464 h 473202"/>
                  <a:gd name="connsiteX2" fmla="*/ 628247 w 651510"/>
                  <a:gd name="connsiteY2" fmla="*/ 198005 h 473202"/>
                  <a:gd name="connsiteX3" fmla="*/ 623447 w 651510"/>
                  <a:gd name="connsiteY3" fmla="*/ 187032 h 473202"/>
                  <a:gd name="connsiteX4" fmla="*/ 589842 w 651510"/>
                  <a:gd name="connsiteY4" fmla="*/ 129425 h 473202"/>
                  <a:gd name="connsiteX5" fmla="*/ 577498 w 651510"/>
                  <a:gd name="connsiteY5" fmla="*/ 112965 h 473202"/>
                  <a:gd name="connsiteX6" fmla="*/ 537722 w 651510"/>
                  <a:gd name="connsiteY6" fmla="*/ 75246 h 473202"/>
                  <a:gd name="connsiteX7" fmla="*/ 522634 w 651510"/>
                  <a:gd name="connsiteY7" fmla="*/ 67017 h 473202"/>
                  <a:gd name="connsiteX8" fmla="*/ 510975 w 651510"/>
                  <a:gd name="connsiteY8" fmla="*/ 55358 h 473202"/>
                  <a:gd name="connsiteX9" fmla="*/ 503432 w 651510"/>
                  <a:gd name="connsiteY9" fmla="*/ 52615 h 473202"/>
                  <a:gd name="connsiteX10" fmla="*/ 488344 w 651510"/>
                  <a:gd name="connsiteY10" fmla="*/ 40956 h 473202"/>
                  <a:gd name="connsiteX11" fmla="*/ 467770 w 651510"/>
                  <a:gd name="connsiteY11" fmla="*/ 30669 h 473202"/>
                  <a:gd name="connsiteX12" fmla="*/ 443081 w 651510"/>
                  <a:gd name="connsiteY12" fmla="*/ 19697 h 473202"/>
                  <a:gd name="connsiteX13" fmla="*/ 423879 w 651510"/>
                  <a:gd name="connsiteY13" fmla="*/ 16953 h 473202"/>
                  <a:gd name="connsiteX14" fmla="*/ 203051 w 651510"/>
                  <a:gd name="connsiteY14" fmla="*/ 31355 h 473202"/>
                  <a:gd name="connsiteX15" fmla="*/ 6227 w 651510"/>
                  <a:gd name="connsiteY15" fmla="*/ 252183 h 473202"/>
                  <a:gd name="connsiteX16" fmla="*/ 4855 w 651510"/>
                  <a:gd name="connsiteY16" fmla="*/ 414717 h 473202"/>
                  <a:gd name="connsiteX17" fmla="*/ 13085 w 651510"/>
                  <a:gd name="connsiteY17" fmla="*/ 427062 h 473202"/>
                  <a:gd name="connsiteX18" fmla="*/ 72063 w 651510"/>
                  <a:gd name="connsiteY18" fmla="*/ 468210 h 473202"/>
                  <a:gd name="connsiteX19" fmla="*/ 107725 w 651510"/>
                  <a:gd name="connsiteY19" fmla="*/ 459980 h 473202"/>
                  <a:gd name="connsiteX20" fmla="*/ 142015 w 651510"/>
                  <a:gd name="connsiteY20" fmla="*/ 361225 h 473202"/>
                  <a:gd name="connsiteX21" fmla="*/ 166018 w 651510"/>
                  <a:gd name="connsiteY21" fmla="*/ 295388 h 473202"/>
                  <a:gd name="connsiteX22" fmla="*/ 212652 w 651510"/>
                  <a:gd name="connsiteY22" fmla="*/ 216521 h 473202"/>
                  <a:gd name="connsiteX23" fmla="*/ 242142 w 651510"/>
                  <a:gd name="connsiteY23" fmla="*/ 209663 h 473202"/>
                  <a:gd name="connsiteX24" fmla="*/ 260658 w 651510"/>
                  <a:gd name="connsiteY24" fmla="*/ 211721 h 473202"/>
                  <a:gd name="connsiteX25" fmla="*/ 298377 w 651510"/>
                  <a:gd name="connsiteY25" fmla="*/ 211035 h 473202"/>
                  <a:gd name="connsiteX26" fmla="*/ 336096 w 651510"/>
                  <a:gd name="connsiteY26" fmla="*/ 213092 h 473202"/>
                  <a:gd name="connsiteX27" fmla="*/ 369015 w 651510"/>
                  <a:gd name="connsiteY27" fmla="*/ 210349 h 473202"/>
                  <a:gd name="connsiteX28" fmla="*/ 404676 w 651510"/>
                  <a:gd name="connsiteY28" fmla="*/ 216521 h 473202"/>
                  <a:gd name="connsiteX29" fmla="*/ 502746 w 651510"/>
                  <a:gd name="connsiteY29" fmla="*/ 226122 h 473202"/>
                  <a:gd name="connsiteX30" fmla="*/ 524691 w 651510"/>
                  <a:gd name="connsiteY30" fmla="*/ 225437 h 473202"/>
                  <a:gd name="connsiteX31" fmla="*/ 550752 w 651510"/>
                  <a:gd name="connsiteY31" fmla="*/ 234352 h 473202"/>
                  <a:gd name="connsiteX32" fmla="*/ 594643 w 651510"/>
                  <a:gd name="connsiteY32" fmla="*/ 252869 h 473202"/>
                  <a:gd name="connsiteX33" fmla="*/ 608359 w 651510"/>
                  <a:gd name="connsiteY33" fmla="*/ 290588 h 473202"/>
                  <a:gd name="connsiteX34" fmla="*/ 612474 w 651510"/>
                  <a:gd name="connsiteY34" fmla="*/ 328307 h 473202"/>
                  <a:gd name="connsiteX35" fmla="*/ 615903 w 651510"/>
                  <a:gd name="connsiteY35" fmla="*/ 340651 h 473202"/>
                  <a:gd name="connsiteX36" fmla="*/ 615903 w 651510"/>
                  <a:gd name="connsiteY36" fmla="*/ 351624 h 473202"/>
                  <a:gd name="connsiteX37" fmla="*/ 615903 w 651510"/>
                  <a:gd name="connsiteY37" fmla="*/ 371512 h 473202"/>
                  <a:gd name="connsiteX38" fmla="*/ 620018 w 651510"/>
                  <a:gd name="connsiteY38" fmla="*/ 405116 h 473202"/>
                  <a:gd name="connsiteX39" fmla="*/ 636477 w 651510"/>
                  <a:gd name="connsiteY39" fmla="*/ 479868 h 473202"/>
                  <a:gd name="connsiteX40" fmla="*/ 645392 w 651510"/>
                  <a:gd name="connsiteY40" fmla="*/ 457237 h 473202"/>
                  <a:gd name="connsiteX41" fmla="*/ 648821 w 651510"/>
                  <a:gd name="connsiteY41" fmla="*/ 440092 h 473202"/>
                  <a:gd name="connsiteX42" fmla="*/ 653622 w 651510"/>
                  <a:gd name="connsiteY42" fmla="*/ 408545 h 473202"/>
                  <a:gd name="connsiteX43" fmla="*/ 656365 w 651510"/>
                  <a:gd name="connsiteY43" fmla="*/ 371512 h 473202"/>
                  <a:gd name="connsiteX44" fmla="*/ 653622 w 651510"/>
                  <a:gd name="connsiteY44" fmla="*/ 289216 h 473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651510" h="473202">
                    <a:moveTo>
                      <a:pt x="653622" y="289216"/>
                    </a:moveTo>
                    <a:cubicBezTo>
                      <a:pt x="647450" y="264527"/>
                      <a:pt x="641963" y="239153"/>
                      <a:pt x="635791" y="214464"/>
                    </a:cubicBezTo>
                    <a:cubicBezTo>
                      <a:pt x="629619" y="210349"/>
                      <a:pt x="637163" y="200748"/>
                      <a:pt x="628247" y="198005"/>
                    </a:cubicBezTo>
                    <a:cubicBezTo>
                      <a:pt x="623447" y="195947"/>
                      <a:pt x="623447" y="191147"/>
                      <a:pt x="623447" y="187032"/>
                    </a:cubicBezTo>
                    <a:cubicBezTo>
                      <a:pt x="617960" y="160286"/>
                      <a:pt x="611788" y="145198"/>
                      <a:pt x="589842" y="129425"/>
                    </a:cubicBezTo>
                    <a:cubicBezTo>
                      <a:pt x="588471" y="127367"/>
                      <a:pt x="578870" y="115023"/>
                      <a:pt x="577498" y="112965"/>
                    </a:cubicBezTo>
                    <a:cubicBezTo>
                      <a:pt x="566525" y="92391"/>
                      <a:pt x="559667" y="84162"/>
                      <a:pt x="537722" y="75246"/>
                    </a:cubicBezTo>
                    <a:cubicBezTo>
                      <a:pt x="532921" y="75246"/>
                      <a:pt x="523320" y="73189"/>
                      <a:pt x="522634" y="67017"/>
                    </a:cubicBezTo>
                    <a:cubicBezTo>
                      <a:pt x="519891" y="60845"/>
                      <a:pt x="518519" y="56044"/>
                      <a:pt x="510975" y="55358"/>
                    </a:cubicBezTo>
                    <a:cubicBezTo>
                      <a:pt x="508918" y="56044"/>
                      <a:pt x="504117" y="54672"/>
                      <a:pt x="503432" y="52615"/>
                    </a:cubicBezTo>
                    <a:cubicBezTo>
                      <a:pt x="500688" y="43700"/>
                      <a:pt x="493145" y="45757"/>
                      <a:pt x="488344" y="40956"/>
                    </a:cubicBezTo>
                    <a:cubicBezTo>
                      <a:pt x="479429" y="38899"/>
                      <a:pt x="474628" y="36842"/>
                      <a:pt x="467770" y="30669"/>
                    </a:cubicBezTo>
                    <a:cubicBezTo>
                      <a:pt x="460912" y="19011"/>
                      <a:pt x="449939" y="25183"/>
                      <a:pt x="443081" y="19697"/>
                    </a:cubicBezTo>
                    <a:cubicBezTo>
                      <a:pt x="438966" y="19697"/>
                      <a:pt x="427308" y="18325"/>
                      <a:pt x="423879" y="16953"/>
                    </a:cubicBezTo>
                    <a:cubicBezTo>
                      <a:pt x="347069" y="-12536"/>
                      <a:pt x="275746" y="-877"/>
                      <a:pt x="203051" y="31355"/>
                    </a:cubicBezTo>
                    <a:cubicBezTo>
                      <a:pt x="104982" y="75246"/>
                      <a:pt x="28858" y="139712"/>
                      <a:pt x="6227" y="252183"/>
                    </a:cubicBezTo>
                    <a:cubicBezTo>
                      <a:pt x="-4746" y="306361"/>
                      <a:pt x="1426" y="360539"/>
                      <a:pt x="4855" y="414717"/>
                    </a:cubicBezTo>
                    <a:cubicBezTo>
                      <a:pt x="8970" y="418832"/>
                      <a:pt x="3483" y="428433"/>
                      <a:pt x="13085" y="427062"/>
                    </a:cubicBezTo>
                    <a:cubicBezTo>
                      <a:pt x="45317" y="421575"/>
                      <a:pt x="53547" y="443521"/>
                      <a:pt x="72063" y="468210"/>
                    </a:cubicBezTo>
                    <a:cubicBezTo>
                      <a:pt x="83722" y="484669"/>
                      <a:pt x="104296" y="479183"/>
                      <a:pt x="107725" y="459980"/>
                    </a:cubicBezTo>
                    <a:cubicBezTo>
                      <a:pt x="114583" y="425690"/>
                      <a:pt x="121441" y="390714"/>
                      <a:pt x="142015" y="361225"/>
                    </a:cubicBezTo>
                    <a:cubicBezTo>
                      <a:pt x="155731" y="341337"/>
                      <a:pt x="163961" y="319391"/>
                      <a:pt x="166018" y="295388"/>
                    </a:cubicBezTo>
                    <a:cubicBezTo>
                      <a:pt x="168761" y="261784"/>
                      <a:pt x="179734" y="232295"/>
                      <a:pt x="212652" y="216521"/>
                    </a:cubicBezTo>
                    <a:cubicBezTo>
                      <a:pt x="225683" y="215835"/>
                      <a:pt x="228426" y="206920"/>
                      <a:pt x="242142" y="209663"/>
                    </a:cubicBezTo>
                    <a:cubicBezTo>
                      <a:pt x="243513" y="209663"/>
                      <a:pt x="259287" y="211721"/>
                      <a:pt x="260658" y="211721"/>
                    </a:cubicBezTo>
                    <a:cubicBezTo>
                      <a:pt x="284661" y="211035"/>
                      <a:pt x="274374" y="210349"/>
                      <a:pt x="298377" y="211035"/>
                    </a:cubicBezTo>
                    <a:cubicBezTo>
                      <a:pt x="299749" y="211035"/>
                      <a:pt x="334725" y="213092"/>
                      <a:pt x="336096" y="213092"/>
                    </a:cubicBezTo>
                    <a:cubicBezTo>
                      <a:pt x="348441" y="213092"/>
                      <a:pt x="355985" y="210349"/>
                      <a:pt x="369015" y="210349"/>
                    </a:cubicBezTo>
                    <a:cubicBezTo>
                      <a:pt x="378616" y="218579"/>
                      <a:pt x="395075" y="211721"/>
                      <a:pt x="404676" y="216521"/>
                    </a:cubicBezTo>
                    <a:cubicBezTo>
                      <a:pt x="441024" y="220636"/>
                      <a:pt x="465713" y="226122"/>
                      <a:pt x="502746" y="226122"/>
                    </a:cubicBezTo>
                    <a:cubicBezTo>
                      <a:pt x="507546" y="226808"/>
                      <a:pt x="519891" y="224751"/>
                      <a:pt x="524691" y="225437"/>
                    </a:cubicBezTo>
                    <a:cubicBezTo>
                      <a:pt x="524691" y="226122"/>
                      <a:pt x="550066" y="235724"/>
                      <a:pt x="550752" y="234352"/>
                    </a:cubicBezTo>
                    <a:cubicBezTo>
                      <a:pt x="574069" y="242582"/>
                      <a:pt x="574755" y="234352"/>
                      <a:pt x="594643" y="252869"/>
                    </a:cubicBezTo>
                    <a:cubicBezTo>
                      <a:pt x="606987" y="265213"/>
                      <a:pt x="606987" y="276872"/>
                      <a:pt x="608359" y="290588"/>
                    </a:cubicBezTo>
                    <a:cubicBezTo>
                      <a:pt x="608359" y="307047"/>
                      <a:pt x="605616" y="312533"/>
                      <a:pt x="612474" y="328307"/>
                    </a:cubicBezTo>
                    <a:cubicBezTo>
                      <a:pt x="612474" y="328307"/>
                      <a:pt x="615903" y="340651"/>
                      <a:pt x="615903" y="340651"/>
                    </a:cubicBezTo>
                    <a:cubicBezTo>
                      <a:pt x="615903" y="340651"/>
                      <a:pt x="615903" y="355739"/>
                      <a:pt x="615903" y="351624"/>
                    </a:cubicBezTo>
                    <a:cubicBezTo>
                      <a:pt x="616589" y="361911"/>
                      <a:pt x="615217" y="361225"/>
                      <a:pt x="615903" y="371512"/>
                    </a:cubicBezTo>
                    <a:cubicBezTo>
                      <a:pt x="612474" y="383856"/>
                      <a:pt x="618646" y="394143"/>
                      <a:pt x="620018" y="405116"/>
                    </a:cubicBezTo>
                    <a:cubicBezTo>
                      <a:pt x="619332" y="430491"/>
                      <a:pt x="632362" y="455180"/>
                      <a:pt x="636477" y="479868"/>
                    </a:cubicBezTo>
                    <a:cubicBezTo>
                      <a:pt x="641277" y="470953"/>
                      <a:pt x="644021" y="471639"/>
                      <a:pt x="645392" y="457237"/>
                    </a:cubicBezTo>
                    <a:cubicBezTo>
                      <a:pt x="645392" y="446950"/>
                      <a:pt x="644021" y="449007"/>
                      <a:pt x="648821" y="440092"/>
                    </a:cubicBezTo>
                    <a:cubicBezTo>
                      <a:pt x="654308" y="430491"/>
                      <a:pt x="648821" y="418832"/>
                      <a:pt x="653622" y="408545"/>
                    </a:cubicBezTo>
                    <a:cubicBezTo>
                      <a:pt x="653622" y="403745"/>
                      <a:pt x="656365" y="376313"/>
                      <a:pt x="656365" y="371512"/>
                    </a:cubicBezTo>
                    <a:cubicBezTo>
                      <a:pt x="659794" y="335850"/>
                      <a:pt x="657051" y="323506"/>
                      <a:pt x="653622" y="28921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6" name="Freeform: Shape 60">
                <a:extLst>
                  <a:ext uri="{FF2B5EF4-FFF2-40B4-BE49-F238E27FC236}">
                    <a16:creationId xmlns:a16="http://schemas.microsoft.com/office/drawing/2014/main" id="{1B131438-9F17-410E-A4E2-3FB565C82217}"/>
                  </a:ext>
                </a:extLst>
              </p:cNvPr>
              <p:cNvSpPr/>
              <p:nvPr/>
            </p:nvSpPr>
            <p:spPr>
              <a:xfrm>
                <a:off x="63374" y="2863940"/>
                <a:ext cx="2042486" cy="3993652"/>
              </a:xfrm>
              <a:custGeom>
                <a:avLst/>
                <a:gdLst>
                  <a:gd name="connsiteX0" fmla="*/ 1286828 w 2042486"/>
                  <a:gd name="connsiteY0" fmla="*/ 0 h 3993652"/>
                  <a:gd name="connsiteX1" fmla="*/ 1369160 w 2042486"/>
                  <a:gd name="connsiteY1" fmla="*/ 5872 h 3993652"/>
                  <a:gd name="connsiteX2" fmla="*/ 1338152 w 2042486"/>
                  <a:gd name="connsiteY2" fmla="*/ 85737 h 3993652"/>
                  <a:gd name="connsiteX3" fmla="*/ 1952640 w 2042486"/>
                  <a:gd name="connsiteY3" fmla="*/ 1850276 h 3993652"/>
                  <a:gd name="connsiteX4" fmla="*/ 2041021 w 2042486"/>
                  <a:gd name="connsiteY4" fmla="*/ 3934305 h 3993652"/>
                  <a:gd name="connsiteX5" fmla="*/ 2042486 w 2042486"/>
                  <a:gd name="connsiteY5" fmla="*/ 3993652 h 3993652"/>
                  <a:gd name="connsiteX6" fmla="*/ 707515 w 2042486"/>
                  <a:gd name="connsiteY6" fmla="*/ 3993652 h 3993652"/>
                  <a:gd name="connsiteX7" fmla="*/ 703347 w 2042486"/>
                  <a:gd name="connsiteY7" fmla="*/ 3819878 h 3993652"/>
                  <a:gd name="connsiteX8" fmla="*/ 716149 w 2042486"/>
                  <a:gd name="connsiteY8" fmla="*/ 2515500 h 3993652"/>
                  <a:gd name="connsiteX9" fmla="*/ 142064 w 2042486"/>
                  <a:gd name="connsiteY9" fmla="*/ 2252417 h 3993652"/>
                  <a:gd name="connsiteX10" fmla="*/ 29314 w 2042486"/>
                  <a:gd name="connsiteY10" fmla="*/ 1810813 h 3993652"/>
                  <a:gd name="connsiteX11" fmla="*/ 395751 w 2042486"/>
                  <a:gd name="connsiteY11" fmla="*/ 748143 h 3993652"/>
                  <a:gd name="connsiteX12" fmla="*/ 644741 w 2042486"/>
                  <a:gd name="connsiteY12" fmla="*/ 386404 h 3993652"/>
                  <a:gd name="connsiteX13" fmla="*/ 1120170 w 2042486"/>
                  <a:gd name="connsiteY13" fmla="*/ 189091 h 3993652"/>
                  <a:gd name="connsiteX14" fmla="*/ 1251712 w 2042486"/>
                  <a:gd name="connsiteY14" fmla="*/ 1174 h 3993652"/>
                  <a:gd name="connsiteX15" fmla="*/ 1286828 w 2042486"/>
                  <a:gd name="connsiteY15" fmla="*/ 0 h 3993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042486" h="3993652">
                    <a:moveTo>
                      <a:pt x="1286828" y="0"/>
                    </a:moveTo>
                    <a:cubicBezTo>
                      <a:pt x="1308321" y="0"/>
                      <a:pt x="1337683" y="1174"/>
                      <a:pt x="1369160" y="5872"/>
                    </a:cubicBezTo>
                    <a:cubicBezTo>
                      <a:pt x="1353186" y="37818"/>
                      <a:pt x="1350368" y="60369"/>
                      <a:pt x="1338152" y="85737"/>
                    </a:cubicBezTo>
                    <a:cubicBezTo>
                      <a:pt x="1698952" y="352578"/>
                      <a:pt x="1883111" y="972704"/>
                      <a:pt x="1952640" y="1850276"/>
                    </a:cubicBezTo>
                    <a:cubicBezTo>
                      <a:pt x="1994921" y="2381962"/>
                      <a:pt x="2023824" y="3264155"/>
                      <a:pt x="2041021" y="3934305"/>
                    </a:cubicBezTo>
                    <a:lnTo>
                      <a:pt x="2042486" y="3993652"/>
                    </a:lnTo>
                    <a:lnTo>
                      <a:pt x="707515" y="3993652"/>
                    </a:lnTo>
                    <a:lnTo>
                      <a:pt x="703347" y="3819878"/>
                    </a:lnTo>
                    <a:cubicBezTo>
                      <a:pt x="691250" y="3243443"/>
                      <a:pt x="686552" y="2636706"/>
                      <a:pt x="716149" y="2515500"/>
                    </a:cubicBezTo>
                    <a:cubicBezTo>
                      <a:pt x="522595" y="2470401"/>
                      <a:pt x="301793" y="2369865"/>
                      <a:pt x="142064" y="2252417"/>
                    </a:cubicBezTo>
                    <a:cubicBezTo>
                      <a:pt x="-17665" y="2134969"/>
                      <a:pt x="-22363" y="1994032"/>
                      <a:pt x="29314" y="1810813"/>
                    </a:cubicBezTo>
                    <a:cubicBezTo>
                      <a:pt x="80991" y="1627594"/>
                      <a:pt x="353470" y="898477"/>
                      <a:pt x="395751" y="748143"/>
                    </a:cubicBezTo>
                    <a:cubicBezTo>
                      <a:pt x="438032" y="597810"/>
                      <a:pt x="502863" y="475664"/>
                      <a:pt x="644741" y="386404"/>
                    </a:cubicBezTo>
                    <a:cubicBezTo>
                      <a:pt x="786618" y="297143"/>
                      <a:pt x="1120170" y="189091"/>
                      <a:pt x="1120170" y="189091"/>
                    </a:cubicBezTo>
                    <a:lnTo>
                      <a:pt x="1251712" y="1174"/>
                    </a:lnTo>
                    <a:cubicBezTo>
                      <a:pt x="1251712" y="1174"/>
                      <a:pt x="1265336" y="0"/>
                      <a:pt x="128682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854" cap="flat">
                <a:solidFill>
                  <a:schemeClr val="tx1"/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17" name="Freeform: Shape 21">
                <a:extLst>
                  <a:ext uri="{FF2B5EF4-FFF2-40B4-BE49-F238E27FC236}">
                    <a16:creationId xmlns:a16="http://schemas.microsoft.com/office/drawing/2014/main" id="{C0A85E32-5EBD-4ECF-AEDC-6BCB94D5A8F6}"/>
                  </a:ext>
                </a:extLst>
              </p:cNvPr>
              <p:cNvSpPr/>
              <p:nvPr/>
            </p:nvSpPr>
            <p:spPr>
              <a:xfrm>
                <a:off x="1811712" y="3192593"/>
                <a:ext cx="563752" cy="2010709"/>
              </a:xfrm>
              <a:custGeom>
                <a:avLst/>
                <a:gdLst>
                  <a:gd name="connsiteX0" fmla="*/ 199868 w 411480"/>
                  <a:gd name="connsiteY0" fmla="*/ 1391119 h 1467612"/>
                  <a:gd name="connsiteX1" fmla="*/ 195067 w 411480"/>
                  <a:gd name="connsiteY1" fmla="*/ 1363687 h 1467612"/>
                  <a:gd name="connsiteX2" fmla="*/ 106599 w 411480"/>
                  <a:gd name="connsiteY2" fmla="*/ 580503 h 1467612"/>
                  <a:gd name="connsiteX3" fmla="*/ 102484 w 411480"/>
                  <a:gd name="connsiteY3" fmla="*/ 569531 h 1467612"/>
                  <a:gd name="connsiteX4" fmla="*/ 66822 w 411480"/>
                  <a:gd name="connsiteY4" fmla="*/ 228002 h 1467612"/>
                  <a:gd name="connsiteX5" fmla="*/ 22245 w 411480"/>
                  <a:gd name="connsiteY5" fmla="*/ 130619 h 1467612"/>
                  <a:gd name="connsiteX6" fmla="*/ 9901 w 411480"/>
                  <a:gd name="connsiteY6" fmla="*/ 75069 h 1467612"/>
                  <a:gd name="connsiteX7" fmla="*/ 54478 w 411480"/>
                  <a:gd name="connsiteY7" fmla="*/ 6489 h 1467612"/>
                  <a:gd name="connsiteX8" fmla="*/ 102484 w 411480"/>
                  <a:gd name="connsiteY8" fmla="*/ 317 h 1467612"/>
                  <a:gd name="connsiteX9" fmla="*/ 136774 w 411480"/>
                  <a:gd name="connsiteY9" fmla="*/ 17462 h 1467612"/>
                  <a:gd name="connsiteX10" fmla="*/ 162834 w 411480"/>
                  <a:gd name="connsiteY10" fmla="*/ 51752 h 1467612"/>
                  <a:gd name="connsiteX11" fmla="*/ 173121 w 411480"/>
                  <a:gd name="connsiteY11" fmla="*/ 127875 h 1467612"/>
                  <a:gd name="connsiteX12" fmla="*/ 173807 w 411480"/>
                  <a:gd name="connsiteY12" fmla="*/ 157365 h 1467612"/>
                  <a:gd name="connsiteX13" fmla="*/ 283535 w 411480"/>
                  <a:gd name="connsiteY13" fmla="*/ 496836 h 1467612"/>
                  <a:gd name="connsiteX14" fmla="*/ 404922 w 411480"/>
                  <a:gd name="connsiteY14" fmla="*/ 1290307 h 1467612"/>
                  <a:gd name="connsiteX15" fmla="*/ 408351 w 411480"/>
                  <a:gd name="connsiteY15" fmla="*/ 1304023 h 1467612"/>
                  <a:gd name="connsiteX16" fmla="*/ 363774 w 411480"/>
                  <a:gd name="connsiteY16" fmla="*/ 1427467 h 1467612"/>
                  <a:gd name="connsiteX17" fmla="*/ 272562 w 411480"/>
                  <a:gd name="connsiteY17" fmla="*/ 1445297 h 1467612"/>
                  <a:gd name="connsiteX18" fmla="*/ 199868 w 411480"/>
                  <a:gd name="connsiteY18" fmla="*/ 1391119 h 14676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11480" h="1467612">
                    <a:moveTo>
                      <a:pt x="199868" y="1391119"/>
                    </a:moveTo>
                    <a:cubicBezTo>
                      <a:pt x="192324" y="1382890"/>
                      <a:pt x="195067" y="1373288"/>
                      <a:pt x="195067" y="1363687"/>
                    </a:cubicBezTo>
                    <a:cubicBezTo>
                      <a:pt x="194381" y="1099654"/>
                      <a:pt x="160777" y="839050"/>
                      <a:pt x="106599" y="580503"/>
                    </a:cubicBezTo>
                    <a:cubicBezTo>
                      <a:pt x="105913" y="577074"/>
                      <a:pt x="103856" y="573645"/>
                      <a:pt x="102484" y="569531"/>
                    </a:cubicBezTo>
                    <a:cubicBezTo>
                      <a:pt x="67508" y="457745"/>
                      <a:pt x="58593" y="343217"/>
                      <a:pt x="66822" y="228002"/>
                    </a:cubicBezTo>
                    <a:cubicBezTo>
                      <a:pt x="70251" y="182739"/>
                      <a:pt x="58593" y="154622"/>
                      <a:pt x="22245" y="130619"/>
                    </a:cubicBezTo>
                    <a:cubicBezTo>
                      <a:pt x="-4501" y="112788"/>
                      <a:pt x="-5187" y="103872"/>
                      <a:pt x="9901" y="75069"/>
                    </a:cubicBezTo>
                    <a:cubicBezTo>
                      <a:pt x="22931" y="51066"/>
                      <a:pt x="28418" y="22262"/>
                      <a:pt x="54478" y="6489"/>
                    </a:cubicBezTo>
                    <a:cubicBezTo>
                      <a:pt x="70251" y="1688"/>
                      <a:pt x="86711" y="5803"/>
                      <a:pt x="102484" y="317"/>
                    </a:cubicBezTo>
                    <a:cubicBezTo>
                      <a:pt x="117572" y="-1741"/>
                      <a:pt x="127859" y="6489"/>
                      <a:pt x="136774" y="17462"/>
                    </a:cubicBezTo>
                    <a:cubicBezTo>
                      <a:pt x="145689" y="28434"/>
                      <a:pt x="153233" y="40779"/>
                      <a:pt x="162834" y="51752"/>
                    </a:cubicBezTo>
                    <a:cubicBezTo>
                      <a:pt x="184094" y="75069"/>
                      <a:pt x="195067" y="99072"/>
                      <a:pt x="173121" y="127875"/>
                    </a:cubicBezTo>
                    <a:cubicBezTo>
                      <a:pt x="166263" y="136791"/>
                      <a:pt x="167635" y="147764"/>
                      <a:pt x="173807" y="157365"/>
                    </a:cubicBezTo>
                    <a:cubicBezTo>
                      <a:pt x="235529" y="262292"/>
                      <a:pt x="260904" y="378878"/>
                      <a:pt x="283535" y="496836"/>
                    </a:cubicBezTo>
                    <a:cubicBezTo>
                      <a:pt x="333599" y="759497"/>
                      <a:pt x="368574" y="1024902"/>
                      <a:pt x="404922" y="1290307"/>
                    </a:cubicBezTo>
                    <a:cubicBezTo>
                      <a:pt x="405608" y="1295107"/>
                      <a:pt x="407665" y="1299222"/>
                      <a:pt x="408351" y="1304023"/>
                    </a:cubicBezTo>
                    <a:cubicBezTo>
                      <a:pt x="423438" y="1356143"/>
                      <a:pt x="389148" y="1390433"/>
                      <a:pt x="363774" y="1427467"/>
                    </a:cubicBezTo>
                    <a:cubicBezTo>
                      <a:pt x="327426" y="1482331"/>
                      <a:pt x="326741" y="1483016"/>
                      <a:pt x="272562" y="1445297"/>
                    </a:cubicBezTo>
                    <a:cubicBezTo>
                      <a:pt x="247188" y="1428838"/>
                      <a:pt x="217698" y="1417180"/>
                      <a:pt x="199868" y="1391119"/>
                    </a:cubicBezTo>
                    <a:close/>
                  </a:path>
                </a:pathLst>
              </a:custGeom>
              <a:solidFill>
                <a:schemeClr val="tx1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8" name="Freeform: Shape 22">
                <a:extLst>
                  <a:ext uri="{FF2B5EF4-FFF2-40B4-BE49-F238E27FC236}">
                    <a16:creationId xmlns:a16="http://schemas.microsoft.com/office/drawing/2014/main" id="{4AAC0490-EDDE-417F-BF7B-930B6B0A1EB5}"/>
                  </a:ext>
                </a:extLst>
              </p:cNvPr>
              <p:cNvSpPr/>
              <p:nvPr/>
            </p:nvSpPr>
            <p:spPr>
              <a:xfrm>
                <a:off x="352010" y="4074356"/>
                <a:ext cx="1296625" cy="1540916"/>
              </a:xfrm>
              <a:custGeom>
                <a:avLst/>
                <a:gdLst>
                  <a:gd name="connsiteX0" fmla="*/ 0 w 946404"/>
                  <a:gd name="connsiteY0" fmla="*/ 0 h 1124712"/>
                  <a:gd name="connsiteX1" fmla="*/ 542468 w 946404"/>
                  <a:gd name="connsiteY1" fmla="*/ 139903 h 1124712"/>
                  <a:gd name="connsiteX2" fmla="*/ 951890 w 946404"/>
                  <a:gd name="connsiteY2" fmla="*/ 1126770 h 1124712"/>
                  <a:gd name="connsiteX3" fmla="*/ 432740 w 946404"/>
                  <a:gd name="connsiteY3" fmla="*/ 1010869 h 1124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46404" h="1124712">
                    <a:moveTo>
                      <a:pt x="0" y="0"/>
                    </a:moveTo>
                    <a:lnTo>
                      <a:pt x="542468" y="139903"/>
                    </a:lnTo>
                    <a:lnTo>
                      <a:pt x="951890" y="1126770"/>
                    </a:lnTo>
                    <a:lnTo>
                      <a:pt x="432740" y="1010869"/>
                    </a:lnTo>
                    <a:close/>
                  </a:path>
                </a:pathLst>
              </a:custGeom>
              <a:solidFill>
                <a:schemeClr val="tx1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9" name="Freeform: Shape 23">
                <a:extLst>
                  <a:ext uri="{FF2B5EF4-FFF2-40B4-BE49-F238E27FC236}">
                    <a16:creationId xmlns:a16="http://schemas.microsoft.com/office/drawing/2014/main" id="{8831A570-861A-4AC1-8D31-B64DA70B92A8}"/>
                  </a:ext>
                </a:extLst>
              </p:cNvPr>
              <p:cNvSpPr/>
              <p:nvPr/>
            </p:nvSpPr>
            <p:spPr>
              <a:xfrm>
                <a:off x="900726" y="4670438"/>
                <a:ext cx="638917" cy="591937"/>
              </a:xfrm>
              <a:custGeom>
                <a:avLst/>
                <a:gdLst>
                  <a:gd name="connsiteX0" fmla="*/ 59665 w 466344"/>
                  <a:gd name="connsiteY0" fmla="*/ 140307 h 432054"/>
                  <a:gd name="connsiteX1" fmla="*/ 117958 w 466344"/>
                  <a:gd name="connsiteY1" fmla="*/ 63498 h 432054"/>
                  <a:gd name="connsiteX2" fmla="*/ 304495 w 466344"/>
                  <a:gd name="connsiteY2" fmla="*/ 27836 h 432054"/>
                  <a:gd name="connsiteX3" fmla="*/ 301066 w 466344"/>
                  <a:gd name="connsiteY3" fmla="*/ 74470 h 432054"/>
                  <a:gd name="connsiteX4" fmla="*/ 330556 w 466344"/>
                  <a:gd name="connsiteY4" fmla="*/ 70356 h 432054"/>
                  <a:gd name="connsiteX5" fmla="*/ 378562 w 466344"/>
                  <a:gd name="connsiteY5" fmla="*/ 77899 h 432054"/>
                  <a:gd name="connsiteX6" fmla="*/ 393649 w 466344"/>
                  <a:gd name="connsiteY6" fmla="*/ 121105 h 432054"/>
                  <a:gd name="connsiteX7" fmla="*/ 426568 w 466344"/>
                  <a:gd name="connsiteY7" fmla="*/ 150594 h 432054"/>
                  <a:gd name="connsiteX8" fmla="*/ 433426 w 466344"/>
                  <a:gd name="connsiteY8" fmla="*/ 194485 h 432054"/>
                  <a:gd name="connsiteX9" fmla="*/ 453314 w 466344"/>
                  <a:gd name="connsiteY9" fmla="*/ 217803 h 432054"/>
                  <a:gd name="connsiteX10" fmla="*/ 452628 w 466344"/>
                  <a:gd name="connsiteY10" fmla="*/ 269923 h 432054"/>
                  <a:gd name="connsiteX11" fmla="*/ 466344 w 466344"/>
                  <a:gd name="connsiteY11" fmla="*/ 304899 h 432054"/>
                  <a:gd name="connsiteX12" fmla="*/ 439598 w 466344"/>
                  <a:gd name="connsiteY12" fmla="*/ 359077 h 432054"/>
                  <a:gd name="connsiteX13" fmla="*/ 362102 w 466344"/>
                  <a:gd name="connsiteY13" fmla="*/ 393367 h 432054"/>
                  <a:gd name="connsiteX14" fmla="*/ 202311 w 466344"/>
                  <a:gd name="connsiteY14" fmla="*/ 436573 h 432054"/>
                  <a:gd name="connsiteX15" fmla="*/ 128930 w 466344"/>
                  <a:gd name="connsiteY15" fmla="*/ 434515 h 432054"/>
                  <a:gd name="connsiteX16" fmla="*/ 52807 w 466344"/>
                  <a:gd name="connsiteY16" fmla="*/ 436573 h 432054"/>
                  <a:gd name="connsiteX17" fmla="*/ 4115 w 466344"/>
                  <a:gd name="connsiteY17" fmla="*/ 409827 h 432054"/>
                  <a:gd name="connsiteX18" fmla="*/ 0 w 466344"/>
                  <a:gd name="connsiteY18" fmla="*/ 354277 h 432054"/>
                  <a:gd name="connsiteX19" fmla="*/ 23317 w 466344"/>
                  <a:gd name="connsiteY19" fmla="*/ 191742 h 432054"/>
                  <a:gd name="connsiteX20" fmla="*/ 59665 w 466344"/>
                  <a:gd name="connsiteY20" fmla="*/ 140307 h 432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66344" h="432054">
                    <a:moveTo>
                      <a:pt x="59665" y="140307"/>
                    </a:moveTo>
                    <a:cubicBezTo>
                      <a:pt x="78867" y="114933"/>
                      <a:pt x="90526" y="87501"/>
                      <a:pt x="117958" y="63498"/>
                    </a:cubicBezTo>
                    <a:cubicBezTo>
                      <a:pt x="205740" y="-282"/>
                      <a:pt x="235915" y="-22913"/>
                      <a:pt x="304495" y="27836"/>
                    </a:cubicBezTo>
                    <a:cubicBezTo>
                      <a:pt x="323698" y="47038"/>
                      <a:pt x="298323" y="72413"/>
                      <a:pt x="301066" y="74470"/>
                    </a:cubicBezTo>
                    <a:cubicBezTo>
                      <a:pt x="305181" y="83386"/>
                      <a:pt x="311353" y="72413"/>
                      <a:pt x="330556" y="70356"/>
                    </a:cubicBezTo>
                    <a:cubicBezTo>
                      <a:pt x="347701" y="68298"/>
                      <a:pt x="366903" y="66927"/>
                      <a:pt x="378562" y="77899"/>
                    </a:cubicBezTo>
                    <a:cubicBezTo>
                      <a:pt x="395707" y="92987"/>
                      <a:pt x="384048" y="99845"/>
                      <a:pt x="393649" y="121105"/>
                    </a:cubicBezTo>
                    <a:cubicBezTo>
                      <a:pt x="402565" y="139621"/>
                      <a:pt x="414909" y="126591"/>
                      <a:pt x="426568" y="150594"/>
                    </a:cubicBezTo>
                    <a:cubicBezTo>
                      <a:pt x="436169" y="170482"/>
                      <a:pt x="427253" y="178026"/>
                      <a:pt x="433426" y="194485"/>
                    </a:cubicBezTo>
                    <a:cubicBezTo>
                      <a:pt x="437540" y="204087"/>
                      <a:pt x="446456" y="203401"/>
                      <a:pt x="453314" y="217803"/>
                    </a:cubicBezTo>
                    <a:cubicBezTo>
                      <a:pt x="460172" y="232204"/>
                      <a:pt x="447142" y="253464"/>
                      <a:pt x="452628" y="269923"/>
                    </a:cubicBezTo>
                    <a:cubicBezTo>
                      <a:pt x="458114" y="285011"/>
                      <a:pt x="460858" y="292555"/>
                      <a:pt x="466344" y="304899"/>
                    </a:cubicBezTo>
                    <a:cubicBezTo>
                      <a:pt x="473202" y="320673"/>
                      <a:pt x="454000" y="351534"/>
                      <a:pt x="439598" y="359077"/>
                    </a:cubicBezTo>
                    <a:cubicBezTo>
                      <a:pt x="429311" y="364564"/>
                      <a:pt x="379247" y="384452"/>
                      <a:pt x="362102" y="393367"/>
                    </a:cubicBezTo>
                    <a:cubicBezTo>
                      <a:pt x="316840" y="422857"/>
                      <a:pt x="246888" y="437259"/>
                      <a:pt x="202311" y="436573"/>
                    </a:cubicBezTo>
                    <a:cubicBezTo>
                      <a:pt x="183794" y="434515"/>
                      <a:pt x="138532" y="436573"/>
                      <a:pt x="128930" y="434515"/>
                    </a:cubicBezTo>
                    <a:cubicBezTo>
                      <a:pt x="96698" y="431086"/>
                      <a:pt x="85039" y="441373"/>
                      <a:pt x="52807" y="436573"/>
                    </a:cubicBezTo>
                    <a:cubicBezTo>
                      <a:pt x="34976" y="433830"/>
                      <a:pt x="6858" y="426972"/>
                      <a:pt x="4115" y="409827"/>
                    </a:cubicBezTo>
                    <a:cubicBezTo>
                      <a:pt x="2057" y="398854"/>
                      <a:pt x="0" y="365250"/>
                      <a:pt x="0" y="354277"/>
                    </a:cubicBezTo>
                    <a:cubicBezTo>
                      <a:pt x="2057" y="299413"/>
                      <a:pt x="5486" y="243863"/>
                      <a:pt x="23317" y="191742"/>
                    </a:cubicBezTo>
                    <a:cubicBezTo>
                      <a:pt x="31547" y="171854"/>
                      <a:pt x="42520" y="153337"/>
                      <a:pt x="59665" y="140307"/>
                    </a:cubicBezTo>
                    <a:close/>
                  </a:path>
                </a:pathLst>
              </a:custGeom>
              <a:solidFill>
                <a:srgbClr val="FECBA3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20" name="Freeform: Shape 24">
                <a:extLst>
                  <a:ext uri="{FF2B5EF4-FFF2-40B4-BE49-F238E27FC236}">
                    <a16:creationId xmlns:a16="http://schemas.microsoft.com/office/drawing/2014/main" id="{D7224B8F-B889-4F74-BF66-0AA65F30161A}"/>
                  </a:ext>
                </a:extLst>
              </p:cNvPr>
              <p:cNvSpPr/>
              <p:nvPr/>
            </p:nvSpPr>
            <p:spPr>
              <a:xfrm>
                <a:off x="715858" y="4861271"/>
                <a:ext cx="366437" cy="507376"/>
              </a:xfrm>
              <a:custGeom>
                <a:avLst/>
                <a:gdLst>
                  <a:gd name="connsiteX0" fmla="*/ 270724 w 267462"/>
                  <a:gd name="connsiteY0" fmla="*/ 295913 h 370332"/>
                  <a:gd name="connsiteX1" fmla="*/ 177455 w 267462"/>
                  <a:gd name="connsiteY1" fmla="*/ 338432 h 370332"/>
                  <a:gd name="connsiteX2" fmla="*/ 126706 w 267462"/>
                  <a:gd name="connsiteY2" fmla="*/ 356263 h 370332"/>
                  <a:gd name="connsiteX3" fmla="*/ 104760 w 267462"/>
                  <a:gd name="connsiteY3" fmla="*/ 362435 h 370332"/>
                  <a:gd name="connsiteX4" fmla="*/ 40981 w 267462"/>
                  <a:gd name="connsiteY4" fmla="*/ 331574 h 370332"/>
                  <a:gd name="connsiteX5" fmla="*/ 3262 w 267462"/>
                  <a:gd name="connsiteY5" fmla="*/ 53825 h 370332"/>
                  <a:gd name="connsiteX6" fmla="*/ 97902 w 267462"/>
                  <a:gd name="connsiteY6" fmla="*/ 16106 h 370332"/>
                  <a:gd name="connsiteX7" fmla="*/ 194600 w 267462"/>
                  <a:gd name="connsiteY7" fmla="*/ 1019 h 370332"/>
                  <a:gd name="connsiteX8" fmla="*/ 169911 w 267462"/>
                  <a:gd name="connsiteY8" fmla="*/ 48339 h 370332"/>
                  <a:gd name="connsiteX9" fmla="*/ 190485 w 267462"/>
                  <a:gd name="connsiteY9" fmla="*/ 273281 h 370332"/>
                  <a:gd name="connsiteX10" fmla="*/ 208316 w 267462"/>
                  <a:gd name="connsiteY10" fmla="*/ 290426 h 370332"/>
                  <a:gd name="connsiteX11" fmla="*/ 270724 w 267462"/>
                  <a:gd name="connsiteY11" fmla="*/ 295913 h 370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67462" h="370332">
                    <a:moveTo>
                      <a:pt x="270724" y="295913"/>
                    </a:moveTo>
                    <a:cubicBezTo>
                      <a:pt x="236434" y="325402"/>
                      <a:pt x="211059" y="326774"/>
                      <a:pt x="177455" y="338432"/>
                    </a:cubicBezTo>
                    <a:cubicBezTo>
                      <a:pt x="160310" y="344604"/>
                      <a:pt x="143851" y="350091"/>
                      <a:pt x="126706" y="356263"/>
                    </a:cubicBezTo>
                    <a:cubicBezTo>
                      <a:pt x="119162" y="358320"/>
                      <a:pt x="112304" y="360378"/>
                      <a:pt x="104760" y="362435"/>
                    </a:cubicBezTo>
                    <a:cubicBezTo>
                      <a:pt x="56754" y="378209"/>
                      <a:pt x="58811" y="377523"/>
                      <a:pt x="40981" y="331574"/>
                    </a:cubicBezTo>
                    <a:cubicBezTo>
                      <a:pt x="-4968" y="214988"/>
                      <a:pt x="-2911" y="158753"/>
                      <a:pt x="3262" y="53825"/>
                    </a:cubicBezTo>
                    <a:cubicBezTo>
                      <a:pt x="13549" y="41481"/>
                      <a:pt x="74585" y="22964"/>
                      <a:pt x="97902" y="16106"/>
                    </a:cubicBezTo>
                    <a:cubicBezTo>
                      <a:pt x="129449" y="18849"/>
                      <a:pt x="172654" y="-5154"/>
                      <a:pt x="194600" y="1019"/>
                    </a:cubicBezTo>
                    <a:cubicBezTo>
                      <a:pt x="180884" y="20907"/>
                      <a:pt x="175397" y="31194"/>
                      <a:pt x="169911" y="48339"/>
                    </a:cubicBezTo>
                    <a:cubicBezTo>
                      <a:pt x="147965" y="114861"/>
                      <a:pt x="181570" y="203330"/>
                      <a:pt x="190485" y="273281"/>
                    </a:cubicBezTo>
                    <a:cubicBezTo>
                      <a:pt x="191857" y="285626"/>
                      <a:pt x="197343" y="288369"/>
                      <a:pt x="208316" y="290426"/>
                    </a:cubicBezTo>
                    <a:cubicBezTo>
                      <a:pt x="242606" y="296598"/>
                      <a:pt x="236434" y="289740"/>
                      <a:pt x="270724" y="29591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21" name="Freeform: Shape 25">
                <a:extLst>
                  <a:ext uri="{FF2B5EF4-FFF2-40B4-BE49-F238E27FC236}">
                    <a16:creationId xmlns:a16="http://schemas.microsoft.com/office/drawing/2014/main" id="{996B1A6A-12FE-4931-A7CD-99D7BEA2143A}"/>
                  </a:ext>
                </a:extLst>
              </p:cNvPr>
              <p:cNvSpPr/>
              <p:nvPr/>
            </p:nvSpPr>
            <p:spPr>
              <a:xfrm>
                <a:off x="1380709" y="3883065"/>
                <a:ext cx="253688" cy="253688"/>
              </a:xfrm>
              <a:custGeom>
                <a:avLst/>
                <a:gdLst>
                  <a:gd name="connsiteX0" fmla="*/ 64571 w 185166"/>
                  <a:gd name="connsiteY0" fmla="*/ 1778 h 185166"/>
                  <a:gd name="connsiteX1" fmla="*/ 135208 w 185166"/>
                  <a:gd name="connsiteY1" fmla="*/ 14122 h 185166"/>
                  <a:gd name="connsiteX2" fmla="*/ 183214 w 185166"/>
                  <a:gd name="connsiteY2" fmla="*/ 116306 h 185166"/>
                  <a:gd name="connsiteX3" fmla="*/ 95432 w 185166"/>
                  <a:gd name="connsiteY3" fmla="*/ 189001 h 185166"/>
                  <a:gd name="connsiteX4" fmla="*/ 3535 w 185166"/>
                  <a:gd name="connsiteY4" fmla="*/ 121107 h 185166"/>
                  <a:gd name="connsiteX5" fmla="*/ 47426 w 185166"/>
                  <a:gd name="connsiteY5" fmla="*/ 12751 h 185166"/>
                  <a:gd name="connsiteX6" fmla="*/ 64571 w 185166"/>
                  <a:gd name="connsiteY6" fmla="*/ 1778 h 185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5166" h="185166">
                    <a:moveTo>
                      <a:pt x="64571" y="1778"/>
                    </a:moveTo>
                    <a:cubicBezTo>
                      <a:pt x="98175" y="406"/>
                      <a:pt x="107776" y="-5080"/>
                      <a:pt x="135208" y="14122"/>
                    </a:cubicBezTo>
                    <a:cubicBezTo>
                      <a:pt x="176356" y="37439"/>
                      <a:pt x="193501" y="74473"/>
                      <a:pt x="183214" y="116306"/>
                    </a:cubicBezTo>
                    <a:cubicBezTo>
                      <a:pt x="172927" y="158826"/>
                      <a:pt x="137952" y="187630"/>
                      <a:pt x="95432" y="189001"/>
                    </a:cubicBezTo>
                    <a:cubicBezTo>
                      <a:pt x="53598" y="190373"/>
                      <a:pt x="15193" y="162255"/>
                      <a:pt x="3535" y="121107"/>
                    </a:cubicBezTo>
                    <a:cubicBezTo>
                      <a:pt x="-8124" y="79273"/>
                      <a:pt x="9707" y="36754"/>
                      <a:pt x="47426" y="12751"/>
                    </a:cubicBezTo>
                    <a:cubicBezTo>
                      <a:pt x="52912" y="9322"/>
                      <a:pt x="54284" y="4521"/>
                      <a:pt x="64571" y="1778"/>
                    </a:cubicBezTo>
                    <a:close/>
                  </a:path>
                </a:pathLst>
              </a:custGeom>
              <a:solidFill>
                <a:srgbClr val="0E0404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22" name="Freeform: Shape 26">
                <a:extLst>
                  <a:ext uri="{FF2B5EF4-FFF2-40B4-BE49-F238E27FC236}">
                    <a16:creationId xmlns:a16="http://schemas.microsoft.com/office/drawing/2014/main" id="{EEEC4D76-E536-40CF-8E54-7A1438AB6809}"/>
                  </a:ext>
                </a:extLst>
              </p:cNvPr>
              <p:cNvSpPr/>
              <p:nvPr/>
            </p:nvSpPr>
            <p:spPr>
              <a:xfrm>
                <a:off x="1416559" y="3924007"/>
                <a:ext cx="178522" cy="178522"/>
              </a:xfrm>
              <a:custGeom>
                <a:avLst/>
                <a:gdLst>
                  <a:gd name="connsiteX0" fmla="*/ 132359 w 130302"/>
                  <a:gd name="connsiteY0" fmla="*/ 65163 h 130302"/>
                  <a:gd name="connsiteX1" fmla="*/ 65151 w 130302"/>
                  <a:gd name="connsiteY1" fmla="*/ 132371 h 130302"/>
                  <a:gd name="connsiteX2" fmla="*/ 0 w 130302"/>
                  <a:gd name="connsiteY2" fmla="*/ 66535 h 130302"/>
                  <a:gd name="connsiteX3" fmla="*/ 64465 w 130302"/>
                  <a:gd name="connsiteY3" fmla="*/ 12 h 130302"/>
                  <a:gd name="connsiteX4" fmla="*/ 132359 w 130302"/>
                  <a:gd name="connsiteY4" fmla="*/ 65163 h 130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302" h="130302">
                    <a:moveTo>
                      <a:pt x="132359" y="65163"/>
                    </a:moveTo>
                    <a:cubicBezTo>
                      <a:pt x="132359" y="102196"/>
                      <a:pt x="101498" y="133057"/>
                      <a:pt x="65151" y="132371"/>
                    </a:cubicBezTo>
                    <a:cubicBezTo>
                      <a:pt x="29489" y="131686"/>
                      <a:pt x="0" y="102196"/>
                      <a:pt x="0" y="66535"/>
                    </a:cubicBezTo>
                    <a:cubicBezTo>
                      <a:pt x="0" y="30187"/>
                      <a:pt x="28118" y="698"/>
                      <a:pt x="64465" y="12"/>
                    </a:cubicBezTo>
                    <a:cubicBezTo>
                      <a:pt x="102184" y="-674"/>
                      <a:pt x="132359" y="28130"/>
                      <a:pt x="132359" y="65163"/>
                    </a:cubicBezTo>
                    <a:close/>
                  </a:path>
                </a:pathLst>
              </a:custGeom>
              <a:solidFill>
                <a:schemeClr val="bg1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23" name="Freeform: Shape 27">
                <a:extLst>
                  <a:ext uri="{FF2B5EF4-FFF2-40B4-BE49-F238E27FC236}">
                    <a16:creationId xmlns:a16="http://schemas.microsoft.com/office/drawing/2014/main" id="{A3296CD9-1EDE-4D54-972F-3C93D40CFAB0}"/>
                  </a:ext>
                </a:extLst>
              </p:cNvPr>
              <p:cNvSpPr/>
              <p:nvPr/>
            </p:nvSpPr>
            <p:spPr>
              <a:xfrm>
                <a:off x="1354548" y="2787128"/>
                <a:ext cx="150332" cy="1108708"/>
              </a:xfrm>
              <a:custGeom>
                <a:avLst/>
                <a:gdLst>
                  <a:gd name="connsiteX0" fmla="*/ 95326 w 109728"/>
                  <a:gd name="connsiteY0" fmla="*/ 43205 h 809244"/>
                  <a:gd name="connsiteX1" fmla="*/ 66523 w 109728"/>
                  <a:gd name="connsiteY1" fmla="*/ 86411 h 809244"/>
                  <a:gd name="connsiteX2" fmla="*/ 28804 w 109728"/>
                  <a:gd name="connsiteY2" fmla="*/ 237287 h 809244"/>
                  <a:gd name="connsiteX3" fmla="*/ 65837 w 109728"/>
                  <a:gd name="connsiteY3" fmla="*/ 595274 h 809244"/>
                  <a:gd name="connsiteX4" fmla="*/ 111100 w 109728"/>
                  <a:gd name="connsiteY4" fmla="*/ 800329 h 809244"/>
                  <a:gd name="connsiteX5" fmla="*/ 80924 w 109728"/>
                  <a:gd name="connsiteY5" fmla="*/ 801700 h 809244"/>
                  <a:gd name="connsiteX6" fmla="*/ 0 w 109728"/>
                  <a:gd name="connsiteY6" fmla="*/ 265405 h 809244"/>
                  <a:gd name="connsiteX7" fmla="*/ 100813 w 109728"/>
                  <a:gd name="connsiteY7" fmla="*/ 0 h 809244"/>
                  <a:gd name="connsiteX8" fmla="*/ 95326 w 109728"/>
                  <a:gd name="connsiteY8" fmla="*/ 43205 h 809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9728" h="809244">
                    <a:moveTo>
                      <a:pt x="95326" y="43205"/>
                    </a:moveTo>
                    <a:cubicBezTo>
                      <a:pt x="81610" y="58979"/>
                      <a:pt x="77495" y="70637"/>
                      <a:pt x="66523" y="86411"/>
                    </a:cubicBezTo>
                    <a:cubicBezTo>
                      <a:pt x="36347" y="133731"/>
                      <a:pt x="28804" y="184480"/>
                      <a:pt x="28804" y="237287"/>
                    </a:cubicBezTo>
                    <a:cubicBezTo>
                      <a:pt x="29489" y="357988"/>
                      <a:pt x="43891" y="477317"/>
                      <a:pt x="65837" y="595274"/>
                    </a:cubicBezTo>
                    <a:cubicBezTo>
                      <a:pt x="77495" y="659054"/>
                      <a:pt x="99441" y="736549"/>
                      <a:pt x="111100" y="800329"/>
                    </a:cubicBezTo>
                    <a:cubicBezTo>
                      <a:pt x="113843" y="816102"/>
                      <a:pt x="93269" y="817474"/>
                      <a:pt x="80924" y="801700"/>
                    </a:cubicBezTo>
                    <a:cubicBezTo>
                      <a:pt x="43891" y="624764"/>
                      <a:pt x="0" y="448513"/>
                      <a:pt x="0" y="265405"/>
                    </a:cubicBezTo>
                    <a:cubicBezTo>
                      <a:pt x="0" y="166649"/>
                      <a:pt x="23317" y="70637"/>
                      <a:pt x="100813" y="0"/>
                    </a:cubicBezTo>
                    <a:cubicBezTo>
                      <a:pt x="100127" y="16459"/>
                      <a:pt x="96698" y="31547"/>
                      <a:pt x="95326" y="43205"/>
                    </a:cubicBezTo>
                    <a:close/>
                  </a:path>
                </a:pathLst>
              </a:custGeom>
              <a:solidFill>
                <a:schemeClr val="tx1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24" name="Freeform: Shape 28">
                <a:extLst>
                  <a:ext uri="{FF2B5EF4-FFF2-40B4-BE49-F238E27FC236}">
                    <a16:creationId xmlns:a16="http://schemas.microsoft.com/office/drawing/2014/main" id="{BB706161-0477-4757-AD65-39ED445902EB}"/>
                  </a:ext>
                </a:extLst>
              </p:cNvPr>
              <p:cNvSpPr/>
              <p:nvPr/>
            </p:nvSpPr>
            <p:spPr>
              <a:xfrm>
                <a:off x="2108762" y="2980681"/>
                <a:ext cx="479188" cy="610730"/>
              </a:xfrm>
              <a:custGeom>
                <a:avLst/>
                <a:gdLst>
                  <a:gd name="connsiteX0" fmla="*/ 196 w 349758"/>
                  <a:gd name="connsiteY0" fmla="*/ 0 h 445770"/>
                  <a:gd name="connsiteX1" fmla="*/ 119525 w 349758"/>
                  <a:gd name="connsiteY1" fmla="*/ 109042 h 445770"/>
                  <a:gd name="connsiteX2" fmla="*/ 153815 w 349758"/>
                  <a:gd name="connsiteY2" fmla="*/ 161163 h 445770"/>
                  <a:gd name="connsiteX3" fmla="*/ 181247 w 349758"/>
                  <a:gd name="connsiteY3" fmla="*/ 189967 h 445770"/>
                  <a:gd name="connsiteX4" fmla="*/ 226510 w 349758"/>
                  <a:gd name="connsiteY4" fmla="*/ 200254 h 445770"/>
                  <a:gd name="connsiteX5" fmla="*/ 293033 w 349758"/>
                  <a:gd name="connsiteY5" fmla="*/ 270891 h 445770"/>
                  <a:gd name="connsiteX6" fmla="*/ 351326 w 349758"/>
                  <a:gd name="connsiteY6" fmla="*/ 407365 h 445770"/>
                  <a:gd name="connsiteX7" fmla="*/ 333495 w 349758"/>
                  <a:gd name="connsiteY7" fmla="*/ 425196 h 445770"/>
                  <a:gd name="connsiteX8" fmla="*/ 274516 w 349758"/>
                  <a:gd name="connsiteY8" fmla="*/ 291465 h 445770"/>
                  <a:gd name="connsiteX9" fmla="*/ 197707 w 349758"/>
                  <a:gd name="connsiteY9" fmla="*/ 216027 h 445770"/>
                  <a:gd name="connsiteX10" fmla="*/ 146957 w 349758"/>
                  <a:gd name="connsiteY10" fmla="*/ 228371 h 445770"/>
                  <a:gd name="connsiteX11" fmla="*/ 101009 w 349758"/>
                  <a:gd name="connsiteY11" fmla="*/ 369646 h 445770"/>
                  <a:gd name="connsiteX12" fmla="*/ 114725 w 349758"/>
                  <a:gd name="connsiteY12" fmla="*/ 447142 h 445770"/>
                  <a:gd name="connsiteX13" fmla="*/ 92779 w 349758"/>
                  <a:gd name="connsiteY13" fmla="*/ 445770 h 445770"/>
                  <a:gd name="connsiteX14" fmla="*/ 71519 w 349758"/>
                  <a:gd name="connsiteY14" fmla="*/ 350444 h 445770"/>
                  <a:gd name="connsiteX15" fmla="*/ 132556 w 349758"/>
                  <a:gd name="connsiteY15" fmla="*/ 205054 h 445770"/>
                  <a:gd name="connsiteX16" fmla="*/ 128441 w 349758"/>
                  <a:gd name="connsiteY16" fmla="*/ 176251 h 445770"/>
                  <a:gd name="connsiteX17" fmla="*/ 107181 w 349758"/>
                  <a:gd name="connsiteY17" fmla="*/ 137846 h 445770"/>
                  <a:gd name="connsiteX18" fmla="*/ 35858 w 349758"/>
                  <a:gd name="connsiteY18" fmla="*/ 63779 h 445770"/>
                  <a:gd name="connsiteX19" fmla="*/ 7740 w 349758"/>
                  <a:gd name="connsiteY19" fmla="*/ 38405 h 445770"/>
                  <a:gd name="connsiteX20" fmla="*/ 196 w 349758"/>
                  <a:gd name="connsiteY20" fmla="*/ 0 h 445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349758" h="445770">
                    <a:moveTo>
                      <a:pt x="196" y="0"/>
                    </a:moveTo>
                    <a:cubicBezTo>
                      <a:pt x="30371" y="22631"/>
                      <a:pt x="85921" y="64465"/>
                      <a:pt x="119525" y="109042"/>
                    </a:cubicBezTo>
                    <a:cubicBezTo>
                      <a:pt x="119525" y="109042"/>
                      <a:pt x="142843" y="142646"/>
                      <a:pt x="153815" y="161163"/>
                    </a:cubicBezTo>
                    <a:cubicBezTo>
                      <a:pt x="162731" y="175565"/>
                      <a:pt x="163417" y="191338"/>
                      <a:pt x="181247" y="189967"/>
                    </a:cubicBezTo>
                    <a:cubicBezTo>
                      <a:pt x="197707" y="191338"/>
                      <a:pt x="216223" y="196139"/>
                      <a:pt x="226510" y="200254"/>
                    </a:cubicBezTo>
                    <a:cubicBezTo>
                      <a:pt x="256685" y="212598"/>
                      <a:pt x="280003" y="246888"/>
                      <a:pt x="293033" y="270891"/>
                    </a:cubicBezTo>
                    <a:cubicBezTo>
                      <a:pt x="317036" y="315468"/>
                      <a:pt x="335553" y="359359"/>
                      <a:pt x="351326" y="407365"/>
                    </a:cubicBezTo>
                    <a:cubicBezTo>
                      <a:pt x="352012" y="420395"/>
                      <a:pt x="346525" y="426568"/>
                      <a:pt x="333495" y="425196"/>
                    </a:cubicBezTo>
                    <a:cubicBezTo>
                      <a:pt x="310178" y="379933"/>
                      <a:pt x="304006" y="343586"/>
                      <a:pt x="274516" y="291465"/>
                    </a:cubicBezTo>
                    <a:cubicBezTo>
                      <a:pt x="258057" y="265405"/>
                      <a:pt x="248456" y="226314"/>
                      <a:pt x="197707" y="216027"/>
                    </a:cubicBezTo>
                    <a:cubicBezTo>
                      <a:pt x="185362" y="213284"/>
                      <a:pt x="156559" y="220828"/>
                      <a:pt x="146957" y="228371"/>
                    </a:cubicBezTo>
                    <a:cubicBezTo>
                      <a:pt x="104438" y="259232"/>
                      <a:pt x="88664" y="317525"/>
                      <a:pt x="101009" y="369646"/>
                    </a:cubicBezTo>
                    <a:cubicBezTo>
                      <a:pt x="106495" y="395021"/>
                      <a:pt x="111982" y="419024"/>
                      <a:pt x="114725" y="447142"/>
                    </a:cubicBezTo>
                    <a:cubicBezTo>
                      <a:pt x="112667" y="451942"/>
                      <a:pt x="99637" y="449199"/>
                      <a:pt x="92779" y="445770"/>
                    </a:cubicBezTo>
                    <a:cubicBezTo>
                      <a:pt x="85235" y="415595"/>
                      <a:pt x="74263" y="381991"/>
                      <a:pt x="71519" y="350444"/>
                    </a:cubicBezTo>
                    <a:cubicBezTo>
                      <a:pt x="66719" y="291465"/>
                      <a:pt x="88664" y="243459"/>
                      <a:pt x="132556" y="205054"/>
                    </a:cubicBezTo>
                    <a:cubicBezTo>
                      <a:pt x="142157" y="196825"/>
                      <a:pt x="134613" y="185852"/>
                      <a:pt x="128441" y="176251"/>
                    </a:cubicBezTo>
                    <a:cubicBezTo>
                      <a:pt x="128441" y="176251"/>
                      <a:pt x="117468" y="154991"/>
                      <a:pt x="107181" y="137846"/>
                    </a:cubicBezTo>
                    <a:cubicBezTo>
                      <a:pt x="94837" y="115900"/>
                      <a:pt x="68090" y="90526"/>
                      <a:pt x="35858" y="63779"/>
                    </a:cubicBezTo>
                    <a:cubicBezTo>
                      <a:pt x="27628" y="55550"/>
                      <a:pt x="15970" y="45949"/>
                      <a:pt x="7740" y="38405"/>
                    </a:cubicBezTo>
                    <a:cubicBezTo>
                      <a:pt x="4997" y="36347"/>
                      <a:pt x="-1175" y="11659"/>
                      <a:pt x="196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576" name="Group 56">
              <a:extLst>
                <a:ext uri="{FF2B5EF4-FFF2-40B4-BE49-F238E27FC236}">
                  <a16:creationId xmlns:a16="http://schemas.microsoft.com/office/drawing/2014/main" id="{FAC293AA-F62E-4FF5-854E-DDE44F19A5F4}"/>
                </a:ext>
              </a:extLst>
            </p:cNvPr>
            <p:cNvGrpSpPr/>
            <p:nvPr/>
          </p:nvGrpSpPr>
          <p:grpSpPr>
            <a:xfrm>
              <a:off x="3246462" y="6147299"/>
              <a:ext cx="3328015" cy="710614"/>
              <a:chOff x="3246462" y="6147299"/>
              <a:chExt cx="3328015" cy="710614"/>
            </a:xfrm>
          </p:grpSpPr>
          <p:sp>
            <p:nvSpPr>
              <p:cNvPr id="1598" name="Rectangle 51">
                <a:extLst>
                  <a:ext uri="{FF2B5EF4-FFF2-40B4-BE49-F238E27FC236}">
                    <a16:creationId xmlns:a16="http://schemas.microsoft.com/office/drawing/2014/main" id="{4B8C5D0C-8E0C-4A34-8FA8-264D66DBEBE5}"/>
                  </a:ext>
                </a:extLst>
              </p:cNvPr>
              <p:cNvSpPr/>
              <p:nvPr/>
            </p:nvSpPr>
            <p:spPr>
              <a:xfrm>
                <a:off x="3246462" y="6147299"/>
                <a:ext cx="3327529" cy="472157"/>
              </a:xfrm>
              <a:custGeom>
                <a:avLst/>
                <a:gdLst>
                  <a:gd name="connsiteX0" fmla="*/ 0 w 2739053"/>
                  <a:gd name="connsiteY0" fmla="*/ 0 h 661354"/>
                  <a:gd name="connsiteX1" fmla="*/ 2739053 w 2739053"/>
                  <a:gd name="connsiteY1" fmla="*/ 0 h 661354"/>
                  <a:gd name="connsiteX2" fmla="*/ 2739053 w 2739053"/>
                  <a:gd name="connsiteY2" fmla="*/ 661354 h 661354"/>
                  <a:gd name="connsiteX3" fmla="*/ 0 w 2739053"/>
                  <a:gd name="connsiteY3" fmla="*/ 661354 h 661354"/>
                  <a:gd name="connsiteX4" fmla="*/ 0 w 2739053"/>
                  <a:gd name="connsiteY4" fmla="*/ 0 h 661354"/>
                  <a:gd name="connsiteX0" fmla="*/ 0 w 3327529"/>
                  <a:gd name="connsiteY0" fmla="*/ 9053 h 670407"/>
                  <a:gd name="connsiteX1" fmla="*/ 3327529 w 3327529"/>
                  <a:gd name="connsiteY1" fmla="*/ 0 h 670407"/>
                  <a:gd name="connsiteX2" fmla="*/ 2739053 w 3327529"/>
                  <a:gd name="connsiteY2" fmla="*/ 670407 h 670407"/>
                  <a:gd name="connsiteX3" fmla="*/ 0 w 3327529"/>
                  <a:gd name="connsiteY3" fmla="*/ 670407 h 670407"/>
                  <a:gd name="connsiteX4" fmla="*/ 0 w 3327529"/>
                  <a:gd name="connsiteY4" fmla="*/ 9053 h 670407"/>
                  <a:gd name="connsiteX0" fmla="*/ 389299 w 3327529"/>
                  <a:gd name="connsiteY0" fmla="*/ 18106 h 670407"/>
                  <a:gd name="connsiteX1" fmla="*/ 3327529 w 3327529"/>
                  <a:gd name="connsiteY1" fmla="*/ 0 h 670407"/>
                  <a:gd name="connsiteX2" fmla="*/ 2739053 w 3327529"/>
                  <a:gd name="connsiteY2" fmla="*/ 670407 h 670407"/>
                  <a:gd name="connsiteX3" fmla="*/ 0 w 3327529"/>
                  <a:gd name="connsiteY3" fmla="*/ 670407 h 670407"/>
                  <a:gd name="connsiteX4" fmla="*/ 389299 w 3327529"/>
                  <a:gd name="connsiteY4" fmla="*/ 18106 h 670407"/>
                  <a:gd name="connsiteX0" fmla="*/ 769545 w 3327529"/>
                  <a:gd name="connsiteY0" fmla="*/ 9053 h 670407"/>
                  <a:gd name="connsiteX1" fmla="*/ 3327529 w 3327529"/>
                  <a:gd name="connsiteY1" fmla="*/ 0 h 670407"/>
                  <a:gd name="connsiteX2" fmla="*/ 2739053 w 3327529"/>
                  <a:gd name="connsiteY2" fmla="*/ 670407 h 670407"/>
                  <a:gd name="connsiteX3" fmla="*/ 0 w 3327529"/>
                  <a:gd name="connsiteY3" fmla="*/ 670407 h 670407"/>
                  <a:gd name="connsiteX4" fmla="*/ 769545 w 3327529"/>
                  <a:gd name="connsiteY4" fmla="*/ 9053 h 670407"/>
                  <a:gd name="connsiteX0" fmla="*/ 579670 w 3327529"/>
                  <a:gd name="connsiteY0" fmla="*/ 16148 h 670407"/>
                  <a:gd name="connsiteX1" fmla="*/ 3327529 w 3327529"/>
                  <a:gd name="connsiteY1" fmla="*/ 0 h 670407"/>
                  <a:gd name="connsiteX2" fmla="*/ 2739053 w 3327529"/>
                  <a:gd name="connsiteY2" fmla="*/ 670407 h 670407"/>
                  <a:gd name="connsiteX3" fmla="*/ 0 w 3327529"/>
                  <a:gd name="connsiteY3" fmla="*/ 670407 h 670407"/>
                  <a:gd name="connsiteX4" fmla="*/ 579670 w 3327529"/>
                  <a:gd name="connsiteY4" fmla="*/ 16148 h 6704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27529" h="670407">
                    <a:moveTo>
                      <a:pt x="579670" y="16148"/>
                    </a:moveTo>
                    <a:lnTo>
                      <a:pt x="3327529" y="0"/>
                    </a:lnTo>
                    <a:lnTo>
                      <a:pt x="2739053" y="670407"/>
                    </a:lnTo>
                    <a:lnTo>
                      <a:pt x="0" y="670407"/>
                    </a:lnTo>
                    <a:lnTo>
                      <a:pt x="579670" y="16148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9" name="Rectangle 52">
                <a:extLst>
                  <a:ext uri="{FF2B5EF4-FFF2-40B4-BE49-F238E27FC236}">
                    <a16:creationId xmlns:a16="http://schemas.microsoft.com/office/drawing/2014/main" id="{B4068DF9-B1C5-4857-8D45-AEB1479F0C4E}"/>
                  </a:ext>
                </a:extLst>
              </p:cNvPr>
              <p:cNvSpPr/>
              <p:nvPr/>
            </p:nvSpPr>
            <p:spPr>
              <a:xfrm>
                <a:off x="3246462" y="6619456"/>
                <a:ext cx="2742556" cy="23845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0" name="Freeform: Shape 53">
                <a:extLst>
                  <a:ext uri="{FF2B5EF4-FFF2-40B4-BE49-F238E27FC236}">
                    <a16:creationId xmlns:a16="http://schemas.microsoft.com/office/drawing/2014/main" id="{9E6BD68C-AC45-4B1D-9600-3E4704C2007D}"/>
                  </a:ext>
                </a:extLst>
              </p:cNvPr>
              <p:cNvSpPr/>
              <p:nvPr/>
            </p:nvSpPr>
            <p:spPr>
              <a:xfrm>
                <a:off x="5985840" y="6147364"/>
                <a:ext cx="588637" cy="710228"/>
              </a:xfrm>
              <a:custGeom>
                <a:avLst/>
                <a:gdLst>
                  <a:gd name="connsiteX0" fmla="*/ 543208 w 552262"/>
                  <a:gd name="connsiteY0" fmla="*/ 0 h 715224"/>
                  <a:gd name="connsiteX1" fmla="*/ 552262 w 552262"/>
                  <a:gd name="connsiteY1" fmla="*/ 271604 h 715224"/>
                  <a:gd name="connsiteX2" fmla="*/ 0 w 552262"/>
                  <a:gd name="connsiteY2" fmla="*/ 715224 h 715224"/>
                  <a:gd name="connsiteX3" fmla="*/ 0 w 552262"/>
                  <a:gd name="connsiteY3" fmla="*/ 461727 h 715224"/>
                  <a:gd name="connsiteX4" fmla="*/ 543208 w 552262"/>
                  <a:gd name="connsiteY4" fmla="*/ 0 h 715224"/>
                  <a:gd name="connsiteX0" fmla="*/ 548205 w 557259"/>
                  <a:gd name="connsiteY0" fmla="*/ 0 h 715224"/>
                  <a:gd name="connsiteX1" fmla="*/ 557259 w 557259"/>
                  <a:gd name="connsiteY1" fmla="*/ 271604 h 715224"/>
                  <a:gd name="connsiteX2" fmla="*/ 4997 w 557259"/>
                  <a:gd name="connsiteY2" fmla="*/ 715224 h 715224"/>
                  <a:gd name="connsiteX3" fmla="*/ 0 w 557259"/>
                  <a:gd name="connsiteY3" fmla="*/ 446737 h 715224"/>
                  <a:gd name="connsiteX4" fmla="*/ 548205 w 557259"/>
                  <a:gd name="connsiteY4" fmla="*/ 0 h 715224"/>
                  <a:gd name="connsiteX0" fmla="*/ 548205 w 557259"/>
                  <a:gd name="connsiteY0" fmla="*/ 0 h 690241"/>
                  <a:gd name="connsiteX1" fmla="*/ 557259 w 557259"/>
                  <a:gd name="connsiteY1" fmla="*/ 271604 h 690241"/>
                  <a:gd name="connsiteX2" fmla="*/ 4997 w 557259"/>
                  <a:gd name="connsiteY2" fmla="*/ 690241 h 690241"/>
                  <a:gd name="connsiteX3" fmla="*/ 0 w 557259"/>
                  <a:gd name="connsiteY3" fmla="*/ 446737 h 690241"/>
                  <a:gd name="connsiteX4" fmla="*/ 548205 w 557259"/>
                  <a:gd name="connsiteY4" fmla="*/ 0 h 690241"/>
                  <a:gd name="connsiteX0" fmla="*/ 575687 w 575687"/>
                  <a:gd name="connsiteY0" fmla="*/ 0 h 712726"/>
                  <a:gd name="connsiteX1" fmla="*/ 557259 w 575687"/>
                  <a:gd name="connsiteY1" fmla="*/ 294089 h 712726"/>
                  <a:gd name="connsiteX2" fmla="*/ 4997 w 575687"/>
                  <a:gd name="connsiteY2" fmla="*/ 712726 h 712726"/>
                  <a:gd name="connsiteX3" fmla="*/ 0 w 575687"/>
                  <a:gd name="connsiteY3" fmla="*/ 469222 h 712726"/>
                  <a:gd name="connsiteX4" fmla="*/ 575687 w 575687"/>
                  <a:gd name="connsiteY4" fmla="*/ 0 h 712726"/>
                  <a:gd name="connsiteX0" fmla="*/ 575687 w 575687"/>
                  <a:gd name="connsiteY0" fmla="*/ 0 h 712726"/>
                  <a:gd name="connsiteX1" fmla="*/ 569751 w 575687"/>
                  <a:gd name="connsiteY1" fmla="*/ 211643 h 712726"/>
                  <a:gd name="connsiteX2" fmla="*/ 4997 w 575687"/>
                  <a:gd name="connsiteY2" fmla="*/ 712726 h 712726"/>
                  <a:gd name="connsiteX3" fmla="*/ 0 w 575687"/>
                  <a:gd name="connsiteY3" fmla="*/ 469222 h 712726"/>
                  <a:gd name="connsiteX4" fmla="*/ 575687 w 575687"/>
                  <a:gd name="connsiteY4" fmla="*/ 0 h 712726"/>
                  <a:gd name="connsiteX0" fmla="*/ 585681 w 585681"/>
                  <a:gd name="connsiteY0" fmla="*/ 0 h 712726"/>
                  <a:gd name="connsiteX1" fmla="*/ 579745 w 585681"/>
                  <a:gd name="connsiteY1" fmla="*/ 211643 h 712726"/>
                  <a:gd name="connsiteX2" fmla="*/ 14991 w 585681"/>
                  <a:gd name="connsiteY2" fmla="*/ 712726 h 712726"/>
                  <a:gd name="connsiteX3" fmla="*/ 0 w 585681"/>
                  <a:gd name="connsiteY3" fmla="*/ 471721 h 712726"/>
                  <a:gd name="connsiteX4" fmla="*/ 585681 w 585681"/>
                  <a:gd name="connsiteY4" fmla="*/ 0 h 712726"/>
                  <a:gd name="connsiteX0" fmla="*/ 585681 w 585681"/>
                  <a:gd name="connsiteY0" fmla="*/ 0 h 712726"/>
                  <a:gd name="connsiteX1" fmla="*/ 579745 w 585681"/>
                  <a:gd name="connsiteY1" fmla="*/ 211643 h 712726"/>
                  <a:gd name="connsiteX2" fmla="*/ 4997 w 585681"/>
                  <a:gd name="connsiteY2" fmla="*/ 712726 h 712726"/>
                  <a:gd name="connsiteX3" fmla="*/ 0 w 585681"/>
                  <a:gd name="connsiteY3" fmla="*/ 471721 h 712726"/>
                  <a:gd name="connsiteX4" fmla="*/ 585681 w 585681"/>
                  <a:gd name="connsiteY4" fmla="*/ 0 h 712726"/>
                  <a:gd name="connsiteX0" fmla="*/ 585681 w 585681"/>
                  <a:gd name="connsiteY0" fmla="*/ 0 h 712726"/>
                  <a:gd name="connsiteX1" fmla="*/ 582243 w 585681"/>
                  <a:gd name="connsiteY1" fmla="*/ 226633 h 712726"/>
                  <a:gd name="connsiteX2" fmla="*/ 4997 w 585681"/>
                  <a:gd name="connsiteY2" fmla="*/ 712726 h 712726"/>
                  <a:gd name="connsiteX3" fmla="*/ 0 w 585681"/>
                  <a:gd name="connsiteY3" fmla="*/ 471721 h 712726"/>
                  <a:gd name="connsiteX4" fmla="*/ 585681 w 585681"/>
                  <a:gd name="connsiteY4" fmla="*/ 0 h 712726"/>
                  <a:gd name="connsiteX0" fmla="*/ 585681 w 585681"/>
                  <a:gd name="connsiteY0" fmla="*/ 0 h 712726"/>
                  <a:gd name="connsiteX1" fmla="*/ 582243 w 585681"/>
                  <a:gd name="connsiteY1" fmla="*/ 236626 h 712726"/>
                  <a:gd name="connsiteX2" fmla="*/ 4997 w 585681"/>
                  <a:gd name="connsiteY2" fmla="*/ 712726 h 712726"/>
                  <a:gd name="connsiteX3" fmla="*/ 0 w 585681"/>
                  <a:gd name="connsiteY3" fmla="*/ 471721 h 712726"/>
                  <a:gd name="connsiteX4" fmla="*/ 585681 w 585681"/>
                  <a:gd name="connsiteY4" fmla="*/ 0 h 712726"/>
                  <a:gd name="connsiteX0" fmla="*/ 585681 w 585681"/>
                  <a:gd name="connsiteY0" fmla="*/ 0 h 710228"/>
                  <a:gd name="connsiteX1" fmla="*/ 582243 w 585681"/>
                  <a:gd name="connsiteY1" fmla="*/ 236626 h 710228"/>
                  <a:gd name="connsiteX2" fmla="*/ 4997 w 585681"/>
                  <a:gd name="connsiteY2" fmla="*/ 710228 h 710228"/>
                  <a:gd name="connsiteX3" fmla="*/ 0 w 585681"/>
                  <a:gd name="connsiteY3" fmla="*/ 471721 h 710228"/>
                  <a:gd name="connsiteX4" fmla="*/ 585681 w 585681"/>
                  <a:gd name="connsiteY4" fmla="*/ 0 h 710228"/>
                  <a:gd name="connsiteX0" fmla="*/ 585681 w 585681"/>
                  <a:gd name="connsiteY0" fmla="*/ 0 h 710228"/>
                  <a:gd name="connsiteX1" fmla="*/ 582243 w 585681"/>
                  <a:gd name="connsiteY1" fmla="*/ 236626 h 710228"/>
                  <a:gd name="connsiteX2" fmla="*/ 2499 w 585681"/>
                  <a:gd name="connsiteY2" fmla="*/ 710228 h 710228"/>
                  <a:gd name="connsiteX3" fmla="*/ 0 w 585681"/>
                  <a:gd name="connsiteY3" fmla="*/ 471721 h 710228"/>
                  <a:gd name="connsiteX4" fmla="*/ 585681 w 585681"/>
                  <a:gd name="connsiteY4" fmla="*/ 0 h 710228"/>
                  <a:gd name="connsiteX0" fmla="*/ 585681 w 588637"/>
                  <a:gd name="connsiteY0" fmla="*/ 0 h 710228"/>
                  <a:gd name="connsiteX1" fmla="*/ 588637 w 588637"/>
                  <a:gd name="connsiteY1" fmla="*/ 709812 h 710228"/>
                  <a:gd name="connsiteX2" fmla="*/ 2499 w 588637"/>
                  <a:gd name="connsiteY2" fmla="*/ 710228 h 710228"/>
                  <a:gd name="connsiteX3" fmla="*/ 0 w 588637"/>
                  <a:gd name="connsiteY3" fmla="*/ 471721 h 710228"/>
                  <a:gd name="connsiteX4" fmla="*/ 585681 w 588637"/>
                  <a:gd name="connsiteY4" fmla="*/ 0 h 710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8637" h="710228">
                    <a:moveTo>
                      <a:pt x="585681" y="0"/>
                    </a:moveTo>
                    <a:cubicBezTo>
                      <a:pt x="586666" y="236604"/>
                      <a:pt x="587652" y="473208"/>
                      <a:pt x="588637" y="709812"/>
                    </a:cubicBezTo>
                    <a:lnTo>
                      <a:pt x="2499" y="710228"/>
                    </a:lnTo>
                    <a:cubicBezTo>
                      <a:pt x="833" y="620732"/>
                      <a:pt x="1666" y="561217"/>
                      <a:pt x="0" y="471721"/>
                    </a:cubicBezTo>
                    <a:lnTo>
                      <a:pt x="585681" y="0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7" name="Graphic 1">
              <a:extLst>
                <a:ext uri="{FF2B5EF4-FFF2-40B4-BE49-F238E27FC236}">
                  <a16:creationId xmlns:a16="http://schemas.microsoft.com/office/drawing/2014/main" id="{D5108B31-8E55-4AE5-902B-E83DFD96331F}"/>
                </a:ext>
              </a:extLst>
            </p:cNvPr>
            <p:cNvGrpSpPr/>
            <p:nvPr/>
          </p:nvGrpSpPr>
          <p:grpSpPr>
            <a:xfrm flipH="1">
              <a:off x="3278836" y="4472324"/>
              <a:ext cx="2237415" cy="1934608"/>
              <a:chOff x="312638" y="81426"/>
              <a:chExt cx="4471235" cy="3866105"/>
            </a:xfrm>
          </p:grpSpPr>
          <p:sp>
            <p:nvSpPr>
              <p:cNvPr id="1578" name="Freeform: Shape 30">
                <a:extLst>
                  <a:ext uri="{FF2B5EF4-FFF2-40B4-BE49-F238E27FC236}">
                    <a16:creationId xmlns:a16="http://schemas.microsoft.com/office/drawing/2014/main" id="{01A26581-4E16-4167-8D8B-2BAA0345DA07}"/>
                  </a:ext>
                </a:extLst>
              </p:cNvPr>
              <p:cNvSpPr/>
              <p:nvPr/>
            </p:nvSpPr>
            <p:spPr>
              <a:xfrm>
                <a:off x="316384" y="81355"/>
                <a:ext cx="4468711" cy="3865044"/>
              </a:xfrm>
              <a:custGeom>
                <a:avLst/>
                <a:gdLst>
                  <a:gd name="connsiteX0" fmla="*/ 4456983 w 4468711"/>
                  <a:gd name="connsiteY0" fmla="*/ 271832 h 3865044"/>
                  <a:gd name="connsiteX1" fmla="*/ 4164378 w 4468711"/>
                  <a:gd name="connsiteY1" fmla="*/ 46337 h 3865044"/>
                  <a:gd name="connsiteX2" fmla="*/ 3703765 w 4468711"/>
                  <a:gd name="connsiteY2" fmla="*/ 411810 h 3865044"/>
                  <a:gd name="connsiteX3" fmla="*/ 3671869 w 4468711"/>
                  <a:gd name="connsiteY3" fmla="*/ 420761 h 3865044"/>
                  <a:gd name="connsiteX4" fmla="*/ 3457427 w 4468711"/>
                  <a:gd name="connsiteY4" fmla="*/ 389328 h 3865044"/>
                  <a:gd name="connsiteX5" fmla="*/ 3078422 w 4468711"/>
                  <a:gd name="connsiteY5" fmla="*/ 443201 h 3865044"/>
                  <a:gd name="connsiteX6" fmla="*/ 3060058 w 4468711"/>
                  <a:gd name="connsiteY6" fmla="*/ 438621 h 3865044"/>
                  <a:gd name="connsiteX7" fmla="*/ 2640502 w 4468711"/>
                  <a:gd name="connsiteY7" fmla="*/ 80334 h 3865044"/>
                  <a:gd name="connsiteX8" fmla="*/ 2458416 w 4468711"/>
                  <a:gd name="connsiteY8" fmla="*/ 2213 h 3865044"/>
                  <a:gd name="connsiteX9" fmla="*/ 2257127 w 4468711"/>
                  <a:gd name="connsiteY9" fmla="*/ 350709 h 3865044"/>
                  <a:gd name="connsiteX10" fmla="*/ 2535234 w 4468711"/>
                  <a:gd name="connsiteY10" fmla="*/ 1056861 h 3865044"/>
                  <a:gd name="connsiteX11" fmla="*/ 2571500 w 4468711"/>
                  <a:gd name="connsiteY11" fmla="*/ 1094094 h 3865044"/>
                  <a:gd name="connsiteX12" fmla="*/ 2582132 w 4468711"/>
                  <a:gd name="connsiteY12" fmla="*/ 1117795 h 3865044"/>
                  <a:gd name="connsiteX13" fmla="*/ 2580451 w 4468711"/>
                  <a:gd name="connsiteY13" fmla="*/ 1545419 h 3865044"/>
                  <a:gd name="connsiteX14" fmla="*/ 2557759 w 4468711"/>
                  <a:gd name="connsiteY14" fmla="*/ 1549706 h 3865044"/>
                  <a:gd name="connsiteX15" fmla="*/ 2543639 w 4468711"/>
                  <a:gd name="connsiteY15" fmla="*/ 1549706 h 3865044"/>
                  <a:gd name="connsiteX16" fmla="*/ 824651 w 4468711"/>
                  <a:gd name="connsiteY16" fmla="*/ 1550084 h 3865044"/>
                  <a:gd name="connsiteX17" fmla="*/ 318485 w 4468711"/>
                  <a:gd name="connsiteY17" fmla="*/ 1739523 h 3865044"/>
                  <a:gd name="connsiteX18" fmla="*/ 214731 w 4468711"/>
                  <a:gd name="connsiteY18" fmla="*/ 1813904 h 3865044"/>
                  <a:gd name="connsiteX19" fmla="*/ 201325 w 4468711"/>
                  <a:gd name="connsiteY19" fmla="*/ 1822350 h 3865044"/>
                  <a:gd name="connsiteX20" fmla="*/ 13903 w 4468711"/>
                  <a:gd name="connsiteY20" fmla="*/ 2275273 h 3865044"/>
                  <a:gd name="connsiteX21" fmla="*/ 54665 w 4468711"/>
                  <a:gd name="connsiteY21" fmla="*/ 2382347 h 3865044"/>
                  <a:gd name="connsiteX22" fmla="*/ 55968 w 4468711"/>
                  <a:gd name="connsiteY22" fmla="*/ 2516148 h 3865044"/>
                  <a:gd name="connsiteX23" fmla="*/ 92360 w 4468711"/>
                  <a:gd name="connsiteY23" fmla="*/ 2710126 h 3865044"/>
                  <a:gd name="connsiteX24" fmla="*/ 66432 w 4468711"/>
                  <a:gd name="connsiteY24" fmla="*/ 2928645 h 3865044"/>
                  <a:gd name="connsiteX25" fmla="*/ 24493 w 4468711"/>
                  <a:gd name="connsiteY25" fmla="*/ 3303699 h 3865044"/>
                  <a:gd name="connsiteX26" fmla="*/ 25544 w 4468711"/>
                  <a:gd name="connsiteY26" fmla="*/ 3464436 h 3865044"/>
                  <a:gd name="connsiteX27" fmla="*/ 433166 w 4468711"/>
                  <a:gd name="connsiteY27" fmla="*/ 3551634 h 3865044"/>
                  <a:gd name="connsiteX28" fmla="*/ 497082 w 4468711"/>
                  <a:gd name="connsiteY28" fmla="*/ 3333409 h 3865044"/>
                  <a:gd name="connsiteX29" fmla="*/ 574993 w 4468711"/>
                  <a:gd name="connsiteY29" fmla="*/ 3623073 h 3865044"/>
                  <a:gd name="connsiteX30" fmla="*/ 816330 w 4468711"/>
                  <a:gd name="connsiteY30" fmla="*/ 3850963 h 3865044"/>
                  <a:gd name="connsiteX31" fmla="*/ 1060945 w 4468711"/>
                  <a:gd name="connsiteY31" fmla="*/ 3640680 h 3865044"/>
                  <a:gd name="connsiteX32" fmla="*/ 973034 w 4468711"/>
                  <a:gd name="connsiteY32" fmla="*/ 3216585 h 3865044"/>
                  <a:gd name="connsiteX33" fmla="*/ 997575 w 4468711"/>
                  <a:gd name="connsiteY33" fmla="*/ 3189355 h 3865044"/>
                  <a:gd name="connsiteX34" fmla="*/ 1009930 w 4468711"/>
                  <a:gd name="connsiteY34" fmla="*/ 3189817 h 3865044"/>
                  <a:gd name="connsiteX35" fmla="*/ 2369622 w 4468711"/>
                  <a:gd name="connsiteY35" fmla="*/ 3189817 h 3865044"/>
                  <a:gd name="connsiteX36" fmla="*/ 2383700 w 4468711"/>
                  <a:gd name="connsiteY36" fmla="*/ 3189187 h 3865044"/>
                  <a:gd name="connsiteX37" fmla="*/ 2383280 w 4468711"/>
                  <a:gd name="connsiteY37" fmla="*/ 3190615 h 3865044"/>
                  <a:gd name="connsiteX38" fmla="*/ 2383910 w 4468711"/>
                  <a:gd name="connsiteY38" fmla="*/ 3192801 h 3865044"/>
                  <a:gd name="connsiteX39" fmla="*/ 2384120 w 4468711"/>
                  <a:gd name="connsiteY39" fmla="*/ 3210408 h 3865044"/>
                  <a:gd name="connsiteX40" fmla="*/ 2439548 w 4468711"/>
                  <a:gd name="connsiteY40" fmla="*/ 3526630 h 3865044"/>
                  <a:gd name="connsiteX41" fmla="*/ 2580073 w 4468711"/>
                  <a:gd name="connsiteY41" fmla="*/ 3636394 h 3865044"/>
                  <a:gd name="connsiteX42" fmla="*/ 2785607 w 4468711"/>
                  <a:gd name="connsiteY42" fmla="*/ 3600548 h 3865044"/>
                  <a:gd name="connsiteX43" fmla="*/ 2867887 w 4468711"/>
                  <a:gd name="connsiteY43" fmla="*/ 3798644 h 3865044"/>
                  <a:gd name="connsiteX44" fmla="*/ 3071741 w 4468711"/>
                  <a:gd name="connsiteY44" fmla="*/ 3862351 h 3865044"/>
                  <a:gd name="connsiteX45" fmla="*/ 3262567 w 4468711"/>
                  <a:gd name="connsiteY45" fmla="*/ 3656019 h 3865044"/>
                  <a:gd name="connsiteX46" fmla="*/ 3216299 w 4468711"/>
                  <a:gd name="connsiteY46" fmla="*/ 2946798 h 3865044"/>
                  <a:gd name="connsiteX47" fmla="*/ 3221972 w 4468711"/>
                  <a:gd name="connsiteY47" fmla="*/ 2930998 h 3865044"/>
                  <a:gd name="connsiteX48" fmla="*/ 3406999 w 4468711"/>
                  <a:gd name="connsiteY48" fmla="*/ 2547497 h 3865044"/>
                  <a:gd name="connsiteX49" fmla="*/ 3422169 w 4468711"/>
                  <a:gd name="connsiteY49" fmla="*/ 2325994 h 3865044"/>
                  <a:gd name="connsiteX50" fmla="*/ 3394602 w 4468711"/>
                  <a:gd name="connsiteY50" fmla="*/ 2124957 h 3865044"/>
                  <a:gd name="connsiteX51" fmla="*/ 3468227 w 4468711"/>
                  <a:gd name="connsiteY51" fmla="*/ 2092978 h 3865044"/>
                  <a:gd name="connsiteX52" fmla="*/ 4032804 w 4468711"/>
                  <a:gd name="connsiteY52" fmla="*/ 1670690 h 3865044"/>
                  <a:gd name="connsiteX53" fmla="*/ 4163285 w 4468711"/>
                  <a:gd name="connsiteY53" fmla="*/ 1370940 h 3865044"/>
                  <a:gd name="connsiteX54" fmla="*/ 4163411 w 4468711"/>
                  <a:gd name="connsiteY54" fmla="*/ 1160112 h 3865044"/>
                  <a:gd name="connsiteX55" fmla="*/ 4289732 w 4468711"/>
                  <a:gd name="connsiteY55" fmla="*/ 981809 h 3865044"/>
                  <a:gd name="connsiteX56" fmla="*/ 4468708 w 4468711"/>
                  <a:gd name="connsiteY56" fmla="*/ 424627 h 3865044"/>
                  <a:gd name="connsiteX57" fmla="*/ 4456983 w 4468711"/>
                  <a:gd name="connsiteY57" fmla="*/ 271832 h 3865044"/>
                  <a:gd name="connsiteX58" fmla="*/ 145729 w 4468711"/>
                  <a:gd name="connsiteY58" fmla="*/ 2795012 h 3865044"/>
                  <a:gd name="connsiteX59" fmla="*/ 145813 w 4468711"/>
                  <a:gd name="connsiteY59" fmla="*/ 2794550 h 3865044"/>
                  <a:gd name="connsiteX60" fmla="*/ 145729 w 4468711"/>
                  <a:gd name="connsiteY60" fmla="*/ 2795012 h 3865044"/>
                  <a:gd name="connsiteX61" fmla="*/ 145729 w 4468711"/>
                  <a:gd name="connsiteY61" fmla="*/ 2795012 h 3865044"/>
                  <a:gd name="connsiteX62" fmla="*/ 3754781 w 4468711"/>
                  <a:gd name="connsiteY62" fmla="*/ 445092 h 3865044"/>
                  <a:gd name="connsiteX63" fmla="*/ 3754991 w 4468711"/>
                  <a:gd name="connsiteY63" fmla="*/ 445723 h 3865044"/>
                  <a:gd name="connsiteX64" fmla="*/ 3754529 w 4468711"/>
                  <a:gd name="connsiteY64" fmla="*/ 445513 h 3865044"/>
                  <a:gd name="connsiteX65" fmla="*/ 3754781 w 4468711"/>
                  <a:gd name="connsiteY65" fmla="*/ 445092 h 3865044"/>
                  <a:gd name="connsiteX66" fmla="*/ 3414101 w 4468711"/>
                  <a:gd name="connsiteY66" fmla="*/ 2273214 h 3865044"/>
                  <a:gd name="connsiteX67" fmla="*/ 3414353 w 4468711"/>
                  <a:gd name="connsiteY67" fmla="*/ 2270440 h 3865044"/>
                  <a:gd name="connsiteX68" fmla="*/ 3414731 w 4468711"/>
                  <a:gd name="connsiteY68" fmla="*/ 2274012 h 3865044"/>
                  <a:gd name="connsiteX69" fmla="*/ 3414101 w 4468711"/>
                  <a:gd name="connsiteY69" fmla="*/ 2273214 h 3865044"/>
                  <a:gd name="connsiteX70" fmla="*/ 3404436 w 4468711"/>
                  <a:gd name="connsiteY70" fmla="*/ 2196270 h 3865044"/>
                  <a:gd name="connsiteX71" fmla="*/ 3404226 w 4468711"/>
                  <a:gd name="connsiteY71" fmla="*/ 2196144 h 3865044"/>
                  <a:gd name="connsiteX72" fmla="*/ 3404352 w 4468711"/>
                  <a:gd name="connsiteY72" fmla="*/ 2195892 h 3865044"/>
                  <a:gd name="connsiteX73" fmla="*/ 3404436 w 4468711"/>
                  <a:gd name="connsiteY73" fmla="*/ 2196270 h 3865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4468711" h="3865044">
                    <a:moveTo>
                      <a:pt x="4456983" y="271832"/>
                    </a:moveTo>
                    <a:cubicBezTo>
                      <a:pt x="4430719" y="111725"/>
                      <a:pt x="4353901" y="-43634"/>
                      <a:pt x="4164378" y="46337"/>
                    </a:cubicBezTo>
                    <a:cubicBezTo>
                      <a:pt x="3987966" y="130089"/>
                      <a:pt x="3838028" y="272462"/>
                      <a:pt x="3703765" y="411810"/>
                    </a:cubicBezTo>
                    <a:cubicBezTo>
                      <a:pt x="3693847" y="422106"/>
                      <a:pt x="3685569" y="424585"/>
                      <a:pt x="3671869" y="420761"/>
                    </a:cubicBezTo>
                    <a:cubicBezTo>
                      <a:pt x="3601775" y="401304"/>
                      <a:pt x="3530000" y="392059"/>
                      <a:pt x="3457427" y="389328"/>
                    </a:cubicBezTo>
                    <a:cubicBezTo>
                      <a:pt x="3327912" y="384495"/>
                      <a:pt x="3201255" y="400884"/>
                      <a:pt x="3078422" y="443201"/>
                    </a:cubicBezTo>
                    <a:cubicBezTo>
                      <a:pt x="3070312" y="445975"/>
                      <a:pt x="3065563" y="444546"/>
                      <a:pt x="3060058" y="438621"/>
                    </a:cubicBezTo>
                    <a:cubicBezTo>
                      <a:pt x="2937772" y="308098"/>
                      <a:pt x="2795104" y="178079"/>
                      <a:pt x="2640502" y="80334"/>
                    </a:cubicBezTo>
                    <a:cubicBezTo>
                      <a:pt x="2584065" y="44656"/>
                      <a:pt x="2525527" y="13307"/>
                      <a:pt x="2458416" y="2213"/>
                    </a:cubicBezTo>
                    <a:cubicBezTo>
                      <a:pt x="2283938" y="-26573"/>
                      <a:pt x="2256539" y="232835"/>
                      <a:pt x="2257127" y="350709"/>
                    </a:cubicBezTo>
                    <a:cubicBezTo>
                      <a:pt x="2258178" y="568976"/>
                      <a:pt x="2308731" y="950375"/>
                      <a:pt x="2535234" y="1056861"/>
                    </a:cubicBezTo>
                    <a:cubicBezTo>
                      <a:pt x="2547253" y="1069384"/>
                      <a:pt x="2558473" y="1082748"/>
                      <a:pt x="2571500" y="1094094"/>
                    </a:cubicBezTo>
                    <a:cubicBezTo>
                      <a:pt x="2579400" y="1100943"/>
                      <a:pt x="2583099" y="1107835"/>
                      <a:pt x="2582132" y="1117795"/>
                    </a:cubicBezTo>
                    <a:cubicBezTo>
                      <a:pt x="2578938" y="1260210"/>
                      <a:pt x="2583477" y="1403970"/>
                      <a:pt x="2580451" y="1545419"/>
                    </a:cubicBezTo>
                    <a:cubicBezTo>
                      <a:pt x="2573097" y="1550420"/>
                      <a:pt x="2566794" y="1549706"/>
                      <a:pt x="2557759" y="1549706"/>
                    </a:cubicBezTo>
                    <a:cubicBezTo>
                      <a:pt x="2553052" y="1549706"/>
                      <a:pt x="2548346" y="1549706"/>
                      <a:pt x="2543639" y="1549706"/>
                    </a:cubicBezTo>
                    <a:cubicBezTo>
                      <a:pt x="1970657" y="1549748"/>
                      <a:pt x="1397633" y="1549202"/>
                      <a:pt x="824651" y="1550084"/>
                    </a:cubicBezTo>
                    <a:cubicBezTo>
                      <a:pt x="633068" y="1550378"/>
                      <a:pt x="463506" y="1613959"/>
                      <a:pt x="318485" y="1739523"/>
                    </a:cubicBezTo>
                    <a:cubicBezTo>
                      <a:pt x="285959" y="1767679"/>
                      <a:pt x="255030" y="1796968"/>
                      <a:pt x="214731" y="1813904"/>
                    </a:cubicBezTo>
                    <a:cubicBezTo>
                      <a:pt x="209940" y="1815921"/>
                      <a:pt x="205696" y="1819409"/>
                      <a:pt x="201325" y="1822350"/>
                    </a:cubicBezTo>
                    <a:cubicBezTo>
                      <a:pt x="71222" y="1910850"/>
                      <a:pt x="-39970" y="2116721"/>
                      <a:pt x="13903" y="2275273"/>
                    </a:cubicBezTo>
                    <a:cubicBezTo>
                      <a:pt x="26216" y="2311497"/>
                      <a:pt x="47900" y="2344316"/>
                      <a:pt x="54665" y="2382347"/>
                    </a:cubicBezTo>
                    <a:cubicBezTo>
                      <a:pt x="62482" y="2426261"/>
                      <a:pt x="49707" y="2471730"/>
                      <a:pt x="55968" y="2516148"/>
                    </a:cubicBezTo>
                    <a:cubicBezTo>
                      <a:pt x="65087" y="2581241"/>
                      <a:pt x="88704" y="2644276"/>
                      <a:pt x="92360" y="2710126"/>
                    </a:cubicBezTo>
                    <a:cubicBezTo>
                      <a:pt x="96436" y="2783876"/>
                      <a:pt x="75593" y="2855987"/>
                      <a:pt x="66432" y="2928645"/>
                    </a:cubicBezTo>
                    <a:cubicBezTo>
                      <a:pt x="50883" y="3052066"/>
                      <a:pt x="40041" y="3180278"/>
                      <a:pt x="24493" y="3303699"/>
                    </a:cubicBezTo>
                    <a:cubicBezTo>
                      <a:pt x="17643" y="3358245"/>
                      <a:pt x="12937" y="3410941"/>
                      <a:pt x="25544" y="3464436"/>
                    </a:cubicBezTo>
                    <a:cubicBezTo>
                      <a:pt x="69289" y="3650262"/>
                      <a:pt x="314535" y="3703715"/>
                      <a:pt x="433166" y="3551634"/>
                    </a:cubicBezTo>
                    <a:cubicBezTo>
                      <a:pt x="482248" y="3495912"/>
                      <a:pt x="489434" y="3376861"/>
                      <a:pt x="497082" y="3333409"/>
                    </a:cubicBezTo>
                    <a:cubicBezTo>
                      <a:pt x="506748" y="3370431"/>
                      <a:pt x="563394" y="3575419"/>
                      <a:pt x="574993" y="3623073"/>
                    </a:cubicBezTo>
                    <a:cubicBezTo>
                      <a:pt x="603484" y="3740191"/>
                      <a:pt x="685471" y="3848610"/>
                      <a:pt x="816330" y="3850963"/>
                    </a:cubicBezTo>
                    <a:cubicBezTo>
                      <a:pt x="937776" y="3853148"/>
                      <a:pt x="1046532" y="3762084"/>
                      <a:pt x="1060945" y="3640680"/>
                    </a:cubicBezTo>
                    <a:cubicBezTo>
                      <a:pt x="1078007" y="3496710"/>
                      <a:pt x="988288" y="3357320"/>
                      <a:pt x="973034" y="3216585"/>
                    </a:cubicBezTo>
                    <a:cubicBezTo>
                      <a:pt x="970218" y="3190489"/>
                      <a:pt x="970218" y="3190489"/>
                      <a:pt x="997575" y="3189355"/>
                    </a:cubicBezTo>
                    <a:cubicBezTo>
                      <a:pt x="1001693" y="3189523"/>
                      <a:pt x="1005811" y="3189817"/>
                      <a:pt x="1009930" y="3189817"/>
                    </a:cubicBezTo>
                    <a:cubicBezTo>
                      <a:pt x="1463147" y="3189859"/>
                      <a:pt x="1916405" y="3189859"/>
                      <a:pt x="2369622" y="3189817"/>
                    </a:cubicBezTo>
                    <a:cubicBezTo>
                      <a:pt x="2374329" y="3189817"/>
                      <a:pt x="2378993" y="3189397"/>
                      <a:pt x="2383700" y="3189187"/>
                    </a:cubicBezTo>
                    <a:cubicBezTo>
                      <a:pt x="2383700" y="3189187"/>
                      <a:pt x="2383238" y="3190615"/>
                      <a:pt x="2383280" y="3190615"/>
                    </a:cubicBezTo>
                    <a:cubicBezTo>
                      <a:pt x="2383406" y="3191372"/>
                      <a:pt x="2383616" y="3192086"/>
                      <a:pt x="2383910" y="3192801"/>
                    </a:cubicBezTo>
                    <a:cubicBezTo>
                      <a:pt x="2383952" y="3198684"/>
                      <a:pt x="2383532" y="3204609"/>
                      <a:pt x="2384120" y="3210408"/>
                    </a:cubicBezTo>
                    <a:cubicBezTo>
                      <a:pt x="2394458" y="3312818"/>
                      <a:pt x="2386389" y="3435146"/>
                      <a:pt x="2439548" y="3526630"/>
                    </a:cubicBezTo>
                    <a:cubicBezTo>
                      <a:pt x="2470141" y="3579285"/>
                      <a:pt x="2521577" y="3619459"/>
                      <a:pt x="2580073" y="3636394"/>
                    </a:cubicBezTo>
                    <a:cubicBezTo>
                      <a:pt x="2650671" y="3656859"/>
                      <a:pt x="2726102" y="3642740"/>
                      <a:pt x="2785607" y="3600548"/>
                    </a:cubicBezTo>
                    <a:cubicBezTo>
                      <a:pt x="2792246" y="3712329"/>
                      <a:pt x="2847674" y="3778221"/>
                      <a:pt x="2867887" y="3798644"/>
                    </a:cubicBezTo>
                    <a:cubicBezTo>
                      <a:pt x="2920626" y="3852013"/>
                      <a:pt x="2998158" y="3873025"/>
                      <a:pt x="3071741" y="3862351"/>
                    </a:cubicBezTo>
                    <a:cubicBezTo>
                      <a:pt x="3182681" y="3846256"/>
                      <a:pt x="3239412" y="3758849"/>
                      <a:pt x="3262567" y="3656019"/>
                    </a:cubicBezTo>
                    <a:cubicBezTo>
                      <a:pt x="3315347" y="3421447"/>
                      <a:pt x="3236386" y="3180152"/>
                      <a:pt x="3216299" y="2946798"/>
                    </a:cubicBezTo>
                    <a:cubicBezTo>
                      <a:pt x="3215711" y="2940159"/>
                      <a:pt x="3217896" y="2935536"/>
                      <a:pt x="3221972" y="2930998"/>
                    </a:cubicBezTo>
                    <a:cubicBezTo>
                      <a:pt x="3318583" y="2824008"/>
                      <a:pt x="3379810" y="2688400"/>
                      <a:pt x="3406999" y="2547497"/>
                    </a:cubicBezTo>
                    <a:cubicBezTo>
                      <a:pt x="3421035" y="2474671"/>
                      <a:pt x="3426120" y="2400081"/>
                      <a:pt x="3422169" y="2325994"/>
                    </a:cubicBezTo>
                    <a:cubicBezTo>
                      <a:pt x="3421245" y="2308681"/>
                      <a:pt x="3391031" y="2127352"/>
                      <a:pt x="3394602" y="2124957"/>
                    </a:cubicBezTo>
                    <a:cubicBezTo>
                      <a:pt x="3417211" y="2109871"/>
                      <a:pt x="3443265" y="2100668"/>
                      <a:pt x="3468227" y="2092978"/>
                    </a:cubicBezTo>
                    <a:cubicBezTo>
                      <a:pt x="3678215" y="2028556"/>
                      <a:pt x="3906441" y="1848404"/>
                      <a:pt x="4032804" y="1670690"/>
                    </a:cubicBezTo>
                    <a:cubicBezTo>
                      <a:pt x="4096300" y="1581391"/>
                      <a:pt x="4142568" y="1478729"/>
                      <a:pt x="4163285" y="1370940"/>
                    </a:cubicBezTo>
                    <a:cubicBezTo>
                      <a:pt x="4176270" y="1303410"/>
                      <a:pt x="4156015" y="1229954"/>
                      <a:pt x="4163411" y="1160112"/>
                    </a:cubicBezTo>
                    <a:cubicBezTo>
                      <a:pt x="4173118" y="1068838"/>
                      <a:pt x="4234010" y="1043330"/>
                      <a:pt x="4289732" y="981809"/>
                    </a:cubicBezTo>
                    <a:cubicBezTo>
                      <a:pt x="4420675" y="837208"/>
                      <a:pt x="4467909" y="613814"/>
                      <a:pt x="4468708" y="424627"/>
                    </a:cubicBezTo>
                    <a:cubicBezTo>
                      <a:pt x="4468833" y="379158"/>
                      <a:pt x="4465724" y="325243"/>
                      <a:pt x="4456983" y="271832"/>
                    </a:cubicBezTo>
                    <a:close/>
                    <a:moveTo>
                      <a:pt x="145729" y="2795012"/>
                    </a:moveTo>
                    <a:cubicBezTo>
                      <a:pt x="144384" y="2796021"/>
                      <a:pt x="145141" y="2794508"/>
                      <a:pt x="145813" y="2794550"/>
                    </a:cubicBezTo>
                    <a:cubicBezTo>
                      <a:pt x="145813" y="2794676"/>
                      <a:pt x="145813" y="2794844"/>
                      <a:pt x="145729" y="2795012"/>
                    </a:cubicBezTo>
                    <a:cubicBezTo>
                      <a:pt x="145771" y="2795012"/>
                      <a:pt x="145771" y="2795012"/>
                      <a:pt x="145729" y="2795012"/>
                    </a:cubicBezTo>
                    <a:close/>
                    <a:moveTo>
                      <a:pt x="3754781" y="445092"/>
                    </a:moveTo>
                    <a:cubicBezTo>
                      <a:pt x="3754822" y="445302"/>
                      <a:pt x="3754907" y="445513"/>
                      <a:pt x="3754991" y="445723"/>
                    </a:cubicBezTo>
                    <a:cubicBezTo>
                      <a:pt x="3754822" y="445639"/>
                      <a:pt x="3754697" y="445597"/>
                      <a:pt x="3754529" y="445513"/>
                    </a:cubicBezTo>
                    <a:cubicBezTo>
                      <a:pt x="3754612" y="445344"/>
                      <a:pt x="3754697" y="445218"/>
                      <a:pt x="3754781" y="445092"/>
                    </a:cubicBezTo>
                    <a:close/>
                    <a:moveTo>
                      <a:pt x="3414101" y="2273214"/>
                    </a:moveTo>
                    <a:cubicBezTo>
                      <a:pt x="3414269" y="2272289"/>
                      <a:pt x="3414269" y="2271365"/>
                      <a:pt x="3414353" y="2270440"/>
                    </a:cubicBezTo>
                    <a:cubicBezTo>
                      <a:pt x="3414479" y="2271617"/>
                      <a:pt x="3414605" y="2272836"/>
                      <a:pt x="3414731" y="2274012"/>
                    </a:cubicBezTo>
                    <a:cubicBezTo>
                      <a:pt x="3414395" y="2273760"/>
                      <a:pt x="3414059" y="2273424"/>
                      <a:pt x="3414101" y="2273214"/>
                    </a:cubicBezTo>
                    <a:close/>
                    <a:moveTo>
                      <a:pt x="3404436" y="2196270"/>
                    </a:moveTo>
                    <a:cubicBezTo>
                      <a:pt x="3404394" y="2196228"/>
                      <a:pt x="3404310" y="2196186"/>
                      <a:pt x="3404226" y="2196144"/>
                    </a:cubicBezTo>
                    <a:cubicBezTo>
                      <a:pt x="3404268" y="2196060"/>
                      <a:pt x="3404310" y="2195976"/>
                      <a:pt x="3404352" y="2195892"/>
                    </a:cubicBezTo>
                    <a:cubicBezTo>
                      <a:pt x="3404436" y="2196018"/>
                      <a:pt x="3404436" y="2196144"/>
                      <a:pt x="3404436" y="2196270"/>
                    </a:cubicBezTo>
                    <a:close/>
                  </a:path>
                </a:pathLst>
              </a:custGeom>
              <a:solidFill>
                <a:srgbClr val="D7882D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79" name="Freeform: Shape 31">
                <a:extLst>
                  <a:ext uri="{FF2B5EF4-FFF2-40B4-BE49-F238E27FC236}">
                    <a16:creationId xmlns:a16="http://schemas.microsoft.com/office/drawing/2014/main" id="{F8231547-3117-4733-92AB-BB61B7E2F6C9}"/>
                  </a:ext>
                </a:extLst>
              </p:cNvPr>
              <p:cNvSpPr/>
              <p:nvPr/>
            </p:nvSpPr>
            <p:spPr>
              <a:xfrm>
                <a:off x="2659807" y="213787"/>
                <a:ext cx="2001206" cy="2596898"/>
              </a:xfrm>
              <a:custGeom>
                <a:avLst/>
                <a:gdLst>
                  <a:gd name="connsiteX0" fmla="*/ 1986105 w 2001206"/>
                  <a:gd name="connsiteY0" fmla="*/ 189954 h 2596898"/>
                  <a:gd name="connsiteX1" fmla="*/ 1940762 w 2001206"/>
                  <a:gd name="connsiteY1" fmla="*/ 61322 h 2596898"/>
                  <a:gd name="connsiteX2" fmla="*/ 1862641 w 2001206"/>
                  <a:gd name="connsiteY2" fmla="*/ 15391 h 2596898"/>
                  <a:gd name="connsiteX3" fmla="*/ 1643156 w 2001206"/>
                  <a:gd name="connsiteY3" fmla="*/ 105740 h 2596898"/>
                  <a:gd name="connsiteX4" fmla="*/ 1406903 w 2001206"/>
                  <a:gd name="connsiteY4" fmla="*/ 296860 h 2596898"/>
                  <a:gd name="connsiteX5" fmla="*/ 1412072 w 2001206"/>
                  <a:gd name="connsiteY5" fmla="*/ 323503 h 2596898"/>
                  <a:gd name="connsiteX6" fmla="*/ 1696567 w 2001206"/>
                  <a:gd name="connsiteY6" fmla="*/ 576859 h 2596898"/>
                  <a:gd name="connsiteX7" fmla="*/ 1802128 w 2001206"/>
                  <a:gd name="connsiteY7" fmla="*/ 899384 h 2596898"/>
                  <a:gd name="connsiteX8" fmla="*/ 1797758 w 2001206"/>
                  <a:gd name="connsiteY8" fmla="*/ 926489 h 2596898"/>
                  <a:gd name="connsiteX9" fmla="*/ 1643870 w 2001206"/>
                  <a:gd name="connsiteY9" fmla="*/ 1167574 h 2596898"/>
                  <a:gd name="connsiteX10" fmla="*/ 1495319 w 2001206"/>
                  <a:gd name="connsiteY10" fmla="*/ 1304107 h 2596898"/>
                  <a:gd name="connsiteX11" fmla="*/ 1448169 w 2001206"/>
                  <a:gd name="connsiteY11" fmla="*/ 1293139 h 2596898"/>
                  <a:gd name="connsiteX12" fmla="*/ 1445228 w 2001206"/>
                  <a:gd name="connsiteY12" fmla="*/ 1288726 h 2596898"/>
                  <a:gd name="connsiteX13" fmla="*/ 1227045 w 2001206"/>
                  <a:gd name="connsiteY13" fmla="*/ 1074284 h 2596898"/>
                  <a:gd name="connsiteX14" fmla="*/ 1218935 w 2001206"/>
                  <a:gd name="connsiteY14" fmla="*/ 1056760 h 2596898"/>
                  <a:gd name="connsiteX15" fmla="*/ 1242383 w 2001206"/>
                  <a:gd name="connsiteY15" fmla="*/ 1008182 h 2596898"/>
                  <a:gd name="connsiteX16" fmla="*/ 1304871 w 2001206"/>
                  <a:gd name="connsiteY16" fmla="*/ 793151 h 2596898"/>
                  <a:gd name="connsiteX17" fmla="*/ 1301089 w 2001206"/>
                  <a:gd name="connsiteY17" fmla="*/ 519245 h 2596898"/>
                  <a:gd name="connsiteX18" fmla="*/ 1249191 w 2001206"/>
                  <a:gd name="connsiteY18" fmla="*/ 406750 h 2596898"/>
                  <a:gd name="connsiteX19" fmla="*/ 1089546 w 2001206"/>
                  <a:gd name="connsiteY19" fmla="*/ 384478 h 2596898"/>
                  <a:gd name="connsiteX20" fmla="*/ 991675 w 2001206"/>
                  <a:gd name="connsiteY20" fmla="*/ 515211 h 2596898"/>
                  <a:gd name="connsiteX21" fmla="*/ 980119 w 2001206"/>
                  <a:gd name="connsiteY21" fmla="*/ 780712 h 2596898"/>
                  <a:gd name="connsiteX22" fmla="*/ 1035673 w 2001206"/>
                  <a:gd name="connsiteY22" fmla="*/ 1000491 h 2596898"/>
                  <a:gd name="connsiteX23" fmla="*/ 1062189 w 2001206"/>
                  <a:gd name="connsiteY23" fmla="*/ 1058651 h 2596898"/>
                  <a:gd name="connsiteX24" fmla="*/ 1049666 w 2001206"/>
                  <a:gd name="connsiteY24" fmla="*/ 1086260 h 2596898"/>
                  <a:gd name="connsiteX25" fmla="*/ 907377 w 2001206"/>
                  <a:gd name="connsiteY25" fmla="*/ 1214766 h 2596898"/>
                  <a:gd name="connsiteX26" fmla="*/ 821272 w 2001206"/>
                  <a:gd name="connsiteY26" fmla="*/ 1333313 h 2596898"/>
                  <a:gd name="connsiteX27" fmla="*/ 795092 w 2001206"/>
                  <a:gd name="connsiteY27" fmla="*/ 1349954 h 2596898"/>
                  <a:gd name="connsiteX28" fmla="*/ 635909 w 2001206"/>
                  <a:gd name="connsiteY28" fmla="*/ 1305704 h 2596898"/>
                  <a:gd name="connsiteX29" fmla="*/ 419323 w 2001206"/>
                  <a:gd name="connsiteY29" fmla="*/ 1132863 h 2596898"/>
                  <a:gd name="connsiteX30" fmla="*/ 257955 w 2001206"/>
                  <a:gd name="connsiteY30" fmla="*/ 874591 h 2596898"/>
                  <a:gd name="connsiteX31" fmla="*/ 249803 w 2001206"/>
                  <a:gd name="connsiteY31" fmla="*/ 839124 h 2596898"/>
                  <a:gd name="connsiteX32" fmla="*/ 408523 w 2001206"/>
                  <a:gd name="connsiteY32" fmla="*/ 509244 h 2596898"/>
                  <a:gd name="connsiteX33" fmla="*/ 637086 w 2001206"/>
                  <a:gd name="connsiteY33" fmla="*/ 349179 h 2596898"/>
                  <a:gd name="connsiteX34" fmla="*/ 641582 w 2001206"/>
                  <a:gd name="connsiteY34" fmla="*/ 322326 h 2596898"/>
                  <a:gd name="connsiteX35" fmla="*/ 584011 w 2001206"/>
                  <a:gd name="connsiteY35" fmla="*/ 267612 h 2596898"/>
                  <a:gd name="connsiteX36" fmla="*/ 306954 w 2001206"/>
                  <a:gd name="connsiteY36" fmla="*/ 58464 h 2596898"/>
                  <a:gd name="connsiteX37" fmla="*/ 188491 w 2001206"/>
                  <a:gd name="connsiteY37" fmla="*/ 4339 h 2596898"/>
                  <a:gd name="connsiteX38" fmla="*/ 59691 w 2001206"/>
                  <a:gd name="connsiteY38" fmla="*/ 47370 h 2596898"/>
                  <a:gd name="connsiteX39" fmla="*/ 28888 w 2001206"/>
                  <a:gd name="connsiteY39" fmla="*/ 108682 h 2596898"/>
                  <a:gd name="connsiteX40" fmla="*/ 6826 w 2001206"/>
                  <a:gd name="connsiteY40" fmla="*/ 230086 h 2596898"/>
                  <a:gd name="connsiteX41" fmla="*/ 5566 w 2001206"/>
                  <a:gd name="connsiteY41" fmla="*/ 453774 h 2596898"/>
                  <a:gd name="connsiteX42" fmla="*/ 62002 w 2001206"/>
                  <a:gd name="connsiteY42" fmla="*/ 701036 h 2596898"/>
                  <a:gd name="connsiteX43" fmla="*/ 212613 w 2001206"/>
                  <a:gd name="connsiteY43" fmla="*/ 960191 h 2596898"/>
                  <a:gd name="connsiteX44" fmla="*/ 222110 w 2001206"/>
                  <a:gd name="connsiteY44" fmla="*/ 1025999 h 2596898"/>
                  <a:gd name="connsiteX45" fmla="*/ 236902 w 2001206"/>
                  <a:gd name="connsiteY45" fmla="*/ 1412946 h 2596898"/>
                  <a:gd name="connsiteX46" fmla="*/ 402178 w 2001206"/>
                  <a:gd name="connsiteY46" fmla="*/ 1680170 h 2596898"/>
                  <a:gd name="connsiteX47" fmla="*/ 658812 w 2001206"/>
                  <a:gd name="connsiteY47" fmla="*/ 1950587 h 2596898"/>
                  <a:gd name="connsiteX48" fmla="*/ 887038 w 2001206"/>
                  <a:gd name="connsiteY48" fmla="*/ 2233023 h 2596898"/>
                  <a:gd name="connsiteX49" fmla="*/ 1007223 w 2001206"/>
                  <a:gd name="connsiteY49" fmla="*/ 2596899 h 2596898"/>
                  <a:gd name="connsiteX50" fmla="*/ 1051053 w 2001206"/>
                  <a:gd name="connsiteY50" fmla="*/ 1992526 h 2596898"/>
                  <a:gd name="connsiteX51" fmla="*/ 1499816 w 2001206"/>
                  <a:gd name="connsiteY51" fmla="*/ 1755012 h 2596898"/>
                  <a:gd name="connsiteX52" fmla="*/ 1793514 w 2001206"/>
                  <a:gd name="connsiteY52" fmla="*/ 1335960 h 2596898"/>
                  <a:gd name="connsiteX53" fmla="*/ 1831796 w 2001206"/>
                  <a:gd name="connsiteY53" fmla="*/ 1135175 h 2596898"/>
                  <a:gd name="connsiteX54" fmla="*/ 1841377 w 2001206"/>
                  <a:gd name="connsiteY54" fmla="*/ 959687 h 2596898"/>
                  <a:gd name="connsiteX55" fmla="*/ 1933156 w 2001206"/>
                  <a:gd name="connsiteY55" fmla="*/ 753691 h 2596898"/>
                  <a:gd name="connsiteX56" fmla="*/ 2000434 w 2001206"/>
                  <a:gd name="connsiteY56" fmla="*/ 411583 h 2596898"/>
                  <a:gd name="connsiteX57" fmla="*/ 1986105 w 2001206"/>
                  <a:gd name="connsiteY57" fmla="*/ 189954 h 2596898"/>
                  <a:gd name="connsiteX58" fmla="*/ 1047565 w 2001206"/>
                  <a:gd name="connsiteY58" fmla="*/ 2063754 h 2596898"/>
                  <a:gd name="connsiteX59" fmla="*/ 1047355 w 2001206"/>
                  <a:gd name="connsiteY59" fmla="*/ 2063628 h 2596898"/>
                  <a:gd name="connsiteX60" fmla="*/ 1047481 w 2001206"/>
                  <a:gd name="connsiteY60" fmla="*/ 2063376 h 2596898"/>
                  <a:gd name="connsiteX61" fmla="*/ 1047565 w 2001206"/>
                  <a:gd name="connsiteY61" fmla="*/ 2063754 h 2596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2001206" h="2596898">
                    <a:moveTo>
                      <a:pt x="1986105" y="189954"/>
                    </a:moveTo>
                    <a:cubicBezTo>
                      <a:pt x="1978960" y="144275"/>
                      <a:pt x="1969211" y="99479"/>
                      <a:pt x="1940762" y="61322"/>
                    </a:cubicBezTo>
                    <a:cubicBezTo>
                      <a:pt x="1921221" y="35100"/>
                      <a:pt x="1896049" y="18165"/>
                      <a:pt x="1862641" y="15391"/>
                    </a:cubicBezTo>
                    <a:cubicBezTo>
                      <a:pt x="1784773" y="8919"/>
                      <a:pt x="1706064" y="65945"/>
                      <a:pt x="1643156" y="105740"/>
                    </a:cubicBezTo>
                    <a:cubicBezTo>
                      <a:pt x="1557765" y="159824"/>
                      <a:pt x="1477417" y="224329"/>
                      <a:pt x="1406903" y="296860"/>
                    </a:cubicBezTo>
                    <a:cubicBezTo>
                      <a:pt x="1393414" y="310728"/>
                      <a:pt x="1394422" y="315645"/>
                      <a:pt x="1412072" y="323503"/>
                    </a:cubicBezTo>
                    <a:cubicBezTo>
                      <a:pt x="1535913" y="378637"/>
                      <a:pt x="1632188" y="455413"/>
                      <a:pt x="1696567" y="576859"/>
                    </a:cubicBezTo>
                    <a:cubicBezTo>
                      <a:pt x="1748843" y="675444"/>
                      <a:pt x="1784689" y="789537"/>
                      <a:pt x="1802128" y="899384"/>
                    </a:cubicBezTo>
                    <a:cubicBezTo>
                      <a:pt x="1803683" y="909218"/>
                      <a:pt x="1802717" y="917874"/>
                      <a:pt x="1797758" y="926489"/>
                    </a:cubicBezTo>
                    <a:cubicBezTo>
                      <a:pt x="1750104" y="1009190"/>
                      <a:pt x="1702408" y="1091807"/>
                      <a:pt x="1643870" y="1167574"/>
                    </a:cubicBezTo>
                    <a:cubicBezTo>
                      <a:pt x="1602141" y="1221616"/>
                      <a:pt x="1555412" y="1270152"/>
                      <a:pt x="1495319" y="1304107"/>
                    </a:cubicBezTo>
                    <a:cubicBezTo>
                      <a:pt x="1466407" y="1320454"/>
                      <a:pt x="1466239" y="1320159"/>
                      <a:pt x="1448169" y="1293139"/>
                    </a:cubicBezTo>
                    <a:cubicBezTo>
                      <a:pt x="1447203" y="1291668"/>
                      <a:pt x="1446236" y="1290197"/>
                      <a:pt x="1445228" y="1288726"/>
                    </a:cubicBezTo>
                    <a:cubicBezTo>
                      <a:pt x="1386060" y="1203420"/>
                      <a:pt x="1321681" y="1123450"/>
                      <a:pt x="1227045" y="1074284"/>
                    </a:cubicBezTo>
                    <a:cubicBezTo>
                      <a:pt x="1219607" y="1070418"/>
                      <a:pt x="1217422" y="1064786"/>
                      <a:pt x="1218935" y="1056760"/>
                    </a:cubicBezTo>
                    <a:cubicBezTo>
                      <a:pt x="1222422" y="1038438"/>
                      <a:pt x="1228936" y="1021503"/>
                      <a:pt x="1242383" y="1008182"/>
                    </a:cubicBezTo>
                    <a:cubicBezTo>
                      <a:pt x="1296593" y="954686"/>
                      <a:pt x="1300543" y="864295"/>
                      <a:pt x="1304871" y="793151"/>
                    </a:cubicBezTo>
                    <a:cubicBezTo>
                      <a:pt x="1310418" y="701583"/>
                      <a:pt x="1300711" y="610561"/>
                      <a:pt x="1301089" y="519245"/>
                    </a:cubicBezTo>
                    <a:cubicBezTo>
                      <a:pt x="1301257" y="472726"/>
                      <a:pt x="1285415" y="435242"/>
                      <a:pt x="1249191" y="406750"/>
                    </a:cubicBezTo>
                    <a:cubicBezTo>
                      <a:pt x="1200486" y="368551"/>
                      <a:pt x="1146025" y="360609"/>
                      <a:pt x="1089546" y="384478"/>
                    </a:cubicBezTo>
                    <a:cubicBezTo>
                      <a:pt x="1032563" y="408515"/>
                      <a:pt x="999575" y="453858"/>
                      <a:pt x="991675" y="515211"/>
                    </a:cubicBezTo>
                    <a:cubicBezTo>
                      <a:pt x="980371" y="603165"/>
                      <a:pt x="976841" y="692127"/>
                      <a:pt x="980119" y="780712"/>
                    </a:cubicBezTo>
                    <a:cubicBezTo>
                      <a:pt x="982850" y="854000"/>
                      <a:pt x="981926" y="943130"/>
                      <a:pt x="1035673" y="1000491"/>
                    </a:cubicBezTo>
                    <a:cubicBezTo>
                      <a:pt x="1051683" y="1017595"/>
                      <a:pt x="1058323" y="1036799"/>
                      <a:pt x="1062189" y="1058651"/>
                    </a:cubicBezTo>
                    <a:cubicBezTo>
                      <a:pt x="1064500" y="1071594"/>
                      <a:pt x="1060802" y="1079242"/>
                      <a:pt x="1049666" y="1086260"/>
                    </a:cubicBezTo>
                    <a:cubicBezTo>
                      <a:pt x="994785" y="1120761"/>
                      <a:pt x="948433" y="1164801"/>
                      <a:pt x="907377" y="1214766"/>
                    </a:cubicBezTo>
                    <a:cubicBezTo>
                      <a:pt x="876322" y="1252587"/>
                      <a:pt x="846990" y="1291626"/>
                      <a:pt x="821272" y="1333313"/>
                    </a:cubicBezTo>
                    <a:cubicBezTo>
                      <a:pt x="815347" y="1342936"/>
                      <a:pt x="809380" y="1351508"/>
                      <a:pt x="795092" y="1349954"/>
                    </a:cubicBezTo>
                    <a:cubicBezTo>
                      <a:pt x="739538" y="1343860"/>
                      <a:pt x="686463" y="1329867"/>
                      <a:pt x="635909" y="1305704"/>
                    </a:cubicBezTo>
                    <a:cubicBezTo>
                      <a:pt x="550224" y="1264815"/>
                      <a:pt x="480551" y="1204050"/>
                      <a:pt x="419323" y="1132863"/>
                    </a:cubicBezTo>
                    <a:cubicBezTo>
                      <a:pt x="352423" y="1055079"/>
                      <a:pt x="298885" y="968722"/>
                      <a:pt x="257955" y="874591"/>
                    </a:cubicBezTo>
                    <a:cubicBezTo>
                      <a:pt x="253081" y="863371"/>
                      <a:pt x="247281" y="852487"/>
                      <a:pt x="249803" y="839124"/>
                    </a:cubicBezTo>
                    <a:cubicBezTo>
                      <a:pt x="273588" y="715324"/>
                      <a:pt x="318720" y="600560"/>
                      <a:pt x="408523" y="509244"/>
                    </a:cubicBezTo>
                    <a:cubicBezTo>
                      <a:pt x="473070" y="443604"/>
                      <a:pt x="554091" y="388722"/>
                      <a:pt x="637086" y="349179"/>
                    </a:cubicBezTo>
                    <a:cubicBezTo>
                      <a:pt x="654525" y="340858"/>
                      <a:pt x="655281" y="336614"/>
                      <a:pt x="641582" y="322326"/>
                    </a:cubicBezTo>
                    <a:cubicBezTo>
                      <a:pt x="623260" y="303206"/>
                      <a:pt x="603341" y="285724"/>
                      <a:pt x="584011" y="267612"/>
                    </a:cubicBezTo>
                    <a:cubicBezTo>
                      <a:pt x="499125" y="187895"/>
                      <a:pt x="408103" y="116498"/>
                      <a:pt x="306954" y="58464"/>
                    </a:cubicBezTo>
                    <a:cubicBezTo>
                      <a:pt x="269175" y="36781"/>
                      <a:pt x="231691" y="13920"/>
                      <a:pt x="188491" y="4339"/>
                    </a:cubicBezTo>
                    <a:cubicBezTo>
                      <a:pt x="137307" y="-7007"/>
                      <a:pt x="92385" y="2742"/>
                      <a:pt x="59691" y="47370"/>
                    </a:cubicBezTo>
                    <a:cubicBezTo>
                      <a:pt x="46034" y="66029"/>
                      <a:pt x="35906" y="86578"/>
                      <a:pt x="28888" y="108682"/>
                    </a:cubicBezTo>
                    <a:cubicBezTo>
                      <a:pt x="16281" y="148183"/>
                      <a:pt x="11869" y="189156"/>
                      <a:pt x="6826" y="230086"/>
                    </a:cubicBezTo>
                    <a:cubicBezTo>
                      <a:pt x="-2335" y="304634"/>
                      <a:pt x="-1788" y="379267"/>
                      <a:pt x="5566" y="453774"/>
                    </a:cubicBezTo>
                    <a:cubicBezTo>
                      <a:pt x="13928" y="538450"/>
                      <a:pt x="32503" y="621025"/>
                      <a:pt x="62002" y="701036"/>
                    </a:cubicBezTo>
                    <a:cubicBezTo>
                      <a:pt x="97050" y="796134"/>
                      <a:pt x="142771" y="886441"/>
                      <a:pt x="212613" y="960191"/>
                    </a:cubicBezTo>
                    <a:cubicBezTo>
                      <a:pt x="232826" y="981539"/>
                      <a:pt x="225472" y="998895"/>
                      <a:pt x="222110" y="1025999"/>
                    </a:cubicBezTo>
                    <a:cubicBezTo>
                      <a:pt x="211856" y="1107860"/>
                      <a:pt x="213957" y="1330581"/>
                      <a:pt x="236902" y="1412946"/>
                    </a:cubicBezTo>
                    <a:cubicBezTo>
                      <a:pt x="276151" y="1529181"/>
                      <a:pt x="322796" y="1586374"/>
                      <a:pt x="402178" y="1680170"/>
                    </a:cubicBezTo>
                    <a:cubicBezTo>
                      <a:pt x="482483" y="1775309"/>
                      <a:pt x="572749" y="1860952"/>
                      <a:pt x="658812" y="1950587"/>
                    </a:cubicBezTo>
                    <a:cubicBezTo>
                      <a:pt x="742941" y="2038247"/>
                      <a:pt x="824171" y="2128218"/>
                      <a:pt x="887038" y="2233023"/>
                    </a:cubicBezTo>
                    <a:cubicBezTo>
                      <a:pt x="954274" y="2345055"/>
                      <a:pt x="1007265" y="2464821"/>
                      <a:pt x="1007223" y="2596899"/>
                    </a:cubicBezTo>
                    <a:cubicBezTo>
                      <a:pt x="1113205" y="2372749"/>
                      <a:pt x="1090092" y="2215163"/>
                      <a:pt x="1051053" y="1992526"/>
                    </a:cubicBezTo>
                    <a:cubicBezTo>
                      <a:pt x="1210782" y="1960630"/>
                      <a:pt x="1426822" y="1817878"/>
                      <a:pt x="1499816" y="1755012"/>
                    </a:cubicBezTo>
                    <a:cubicBezTo>
                      <a:pt x="1636390" y="1637348"/>
                      <a:pt x="1735102" y="1506237"/>
                      <a:pt x="1793514" y="1335960"/>
                    </a:cubicBezTo>
                    <a:cubicBezTo>
                      <a:pt x="1816248" y="1269732"/>
                      <a:pt x="1829485" y="1206193"/>
                      <a:pt x="1831796" y="1135175"/>
                    </a:cubicBezTo>
                    <a:cubicBezTo>
                      <a:pt x="1833603" y="1080293"/>
                      <a:pt x="1822845" y="995533"/>
                      <a:pt x="1841377" y="959687"/>
                    </a:cubicBezTo>
                    <a:cubicBezTo>
                      <a:pt x="1883148" y="878835"/>
                      <a:pt x="1910211" y="813826"/>
                      <a:pt x="1933156" y="753691"/>
                    </a:cubicBezTo>
                    <a:cubicBezTo>
                      <a:pt x="1974884" y="644347"/>
                      <a:pt x="1995896" y="528364"/>
                      <a:pt x="2000434" y="411583"/>
                    </a:cubicBezTo>
                    <a:cubicBezTo>
                      <a:pt x="2003418" y="337328"/>
                      <a:pt x="1997577" y="263410"/>
                      <a:pt x="1986105" y="189954"/>
                    </a:cubicBezTo>
                    <a:close/>
                    <a:moveTo>
                      <a:pt x="1047565" y="2063754"/>
                    </a:moveTo>
                    <a:cubicBezTo>
                      <a:pt x="1047523" y="2063712"/>
                      <a:pt x="1047439" y="2063670"/>
                      <a:pt x="1047355" y="2063628"/>
                    </a:cubicBezTo>
                    <a:cubicBezTo>
                      <a:pt x="1047397" y="2063544"/>
                      <a:pt x="1047439" y="2063460"/>
                      <a:pt x="1047481" y="2063376"/>
                    </a:cubicBezTo>
                    <a:cubicBezTo>
                      <a:pt x="1047523" y="2063502"/>
                      <a:pt x="1047523" y="2063628"/>
                      <a:pt x="1047565" y="2063754"/>
                    </a:cubicBezTo>
                    <a:close/>
                  </a:path>
                </a:pathLst>
              </a:custGeom>
              <a:solidFill>
                <a:srgbClr val="FFF7D5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0" name="Freeform: Shape 32">
                <a:extLst>
                  <a:ext uri="{FF2B5EF4-FFF2-40B4-BE49-F238E27FC236}">
                    <a16:creationId xmlns:a16="http://schemas.microsoft.com/office/drawing/2014/main" id="{E469DD9A-D07E-4A49-9AA6-F4946736A6E0}"/>
                  </a:ext>
                </a:extLst>
              </p:cNvPr>
              <p:cNvSpPr/>
              <p:nvPr/>
            </p:nvSpPr>
            <p:spPr>
              <a:xfrm>
                <a:off x="2699622" y="3271999"/>
                <a:ext cx="401486" cy="457463"/>
              </a:xfrm>
              <a:custGeom>
                <a:avLst/>
                <a:gdLst>
                  <a:gd name="connsiteX0" fmla="*/ 356900 w 401486"/>
                  <a:gd name="connsiteY0" fmla="*/ 13 h 457463"/>
                  <a:gd name="connsiteX1" fmla="*/ 0 w 401486"/>
                  <a:gd name="connsiteY1" fmla="*/ 13 h 457463"/>
                  <a:gd name="connsiteX2" fmla="*/ 19162 w 401486"/>
                  <a:gd name="connsiteY2" fmla="*/ 228744 h 457463"/>
                  <a:gd name="connsiteX3" fmla="*/ 108881 w 401486"/>
                  <a:gd name="connsiteY3" fmla="*/ 398432 h 457463"/>
                  <a:gd name="connsiteX4" fmla="*/ 283990 w 401486"/>
                  <a:gd name="connsiteY4" fmla="*/ 456424 h 457463"/>
                  <a:gd name="connsiteX5" fmla="*/ 401487 w 401486"/>
                  <a:gd name="connsiteY5" fmla="*/ 413477 h 457463"/>
                  <a:gd name="connsiteX6" fmla="*/ 356900 w 401486"/>
                  <a:gd name="connsiteY6" fmla="*/ 13 h 457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01486" h="457463">
                    <a:moveTo>
                      <a:pt x="356900" y="13"/>
                    </a:moveTo>
                    <a:cubicBezTo>
                      <a:pt x="324375" y="5855"/>
                      <a:pt x="39375" y="-323"/>
                      <a:pt x="0" y="13"/>
                    </a:cubicBezTo>
                    <a:cubicBezTo>
                      <a:pt x="126" y="770"/>
                      <a:pt x="4538" y="155078"/>
                      <a:pt x="19162" y="228744"/>
                    </a:cubicBezTo>
                    <a:cubicBezTo>
                      <a:pt x="34291" y="304889"/>
                      <a:pt x="54714" y="353846"/>
                      <a:pt x="108881" y="398432"/>
                    </a:cubicBezTo>
                    <a:cubicBezTo>
                      <a:pt x="191036" y="466047"/>
                      <a:pt x="261340" y="457811"/>
                      <a:pt x="283990" y="456424"/>
                    </a:cubicBezTo>
                    <a:cubicBezTo>
                      <a:pt x="332989" y="453440"/>
                      <a:pt x="369171" y="429739"/>
                      <a:pt x="401487" y="413477"/>
                    </a:cubicBezTo>
                    <a:cubicBezTo>
                      <a:pt x="394553" y="364940"/>
                      <a:pt x="373163" y="134024"/>
                      <a:pt x="356900" y="13"/>
                    </a:cubicBezTo>
                    <a:close/>
                  </a:path>
                </a:pathLst>
              </a:custGeom>
              <a:solidFill>
                <a:srgbClr val="FFF7D5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1" name="Freeform: Shape 33">
                <a:extLst>
                  <a:ext uri="{FF2B5EF4-FFF2-40B4-BE49-F238E27FC236}">
                    <a16:creationId xmlns:a16="http://schemas.microsoft.com/office/drawing/2014/main" id="{92D85E77-2191-4404-ABC2-EFEE3EFD740D}"/>
                  </a:ext>
                </a:extLst>
              </p:cNvPr>
              <p:cNvSpPr/>
              <p:nvPr/>
            </p:nvSpPr>
            <p:spPr>
              <a:xfrm>
                <a:off x="312612" y="2040910"/>
                <a:ext cx="1068213" cy="1890405"/>
              </a:xfrm>
              <a:custGeom>
                <a:avLst/>
                <a:gdLst>
                  <a:gd name="connsiteX0" fmla="*/ 977646 w 1068213"/>
                  <a:gd name="connsiteY0" fmla="*/ 1234170 h 1890405"/>
                  <a:gd name="connsiteX1" fmla="*/ 584690 w 1068213"/>
                  <a:gd name="connsiteY1" fmla="*/ 1383351 h 1890405"/>
                  <a:gd name="connsiteX2" fmla="*/ 567671 w 1068213"/>
                  <a:gd name="connsiteY2" fmla="*/ 1373140 h 1890405"/>
                  <a:gd name="connsiteX3" fmla="*/ 519807 w 1068213"/>
                  <a:gd name="connsiteY3" fmla="*/ 1179750 h 1890405"/>
                  <a:gd name="connsiteX4" fmla="*/ 530019 w 1068213"/>
                  <a:gd name="connsiteY4" fmla="*/ 1163487 h 1890405"/>
                  <a:gd name="connsiteX5" fmla="*/ 588977 w 1068213"/>
                  <a:gd name="connsiteY5" fmla="*/ 1145628 h 1890405"/>
                  <a:gd name="connsiteX6" fmla="*/ 856368 w 1068213"/>
                  <a:gd name="connsiteY6" fmla="*/ 897609 h 1890405"/>
                  <a:gd name="connsiteX7" fmla="*/ 922975 w 1068213"/>
                  <a:gd name="connsiteY7" fmla="*/ 431701 h 1890405"/>
                  <a:gd name="connsiteX8" fmla="*/ 751647 w 1068213"/>
                  <a:gd name="connsiteY8" fmla="*/ 101611 h 1890405"/>
                  <a:gd name="connsiteX9" fmla="*/ 600869 w 1068213"/>
                  <a:gd name="connsiteY9" fmla="*/ 0 h 1890405"/>
                  <a:gd name="connsiteX10" fmla="*/ 603391 w 1068213"/>
                  <a:gd name="connsiteY10" fmla="*/ 89383 h 1890405"/>
                  <a:gd name="connsiteX11" fmla="*/ 314609 w 1068213"/>
                  <a:gd name="connsiteY11" fmla="*/ 429642 h 1890405"/>
                  <a:gd name="connsiteX12" fmla="*/ 17381 w 1068213"/>
                  <a:gd name="connsiteY12" fmla="*/ 263231 h 1890405"/>
                  <a:gd name="connsiteX13" fmla="*/ 11960 w 1068213"/>
                  <a:gd name="connsiteY13" fmla="*/ 155401 h 1890405"/>
                  <a:gd name="connsiteX14" fmla="*/ 28601 w 1068213"/>
                  <a:gd name="connsiteY14" fmla="*/ 371902 h 1890405"/>
                  <a:gd name="connsiteX15" fmla="*/ 47007 w 1068213"/>
                  <a:gd name="connsiteY15" fmla="*/ 420145 h 1890405"/>
                  <a:gd name="connsiteX16" fmla="*/ 47638 w 1068213"/>
                  <a:gd name="connsiteY16" fmla="*/ 430482 h 1890405"/>
                  <a:gd name="connsiteX17" fmla="*/ 47638 w 1068213"/>
                  <a:gd name="connsiteY17" fmla="*/ 430482 h 1890405"/>
                  <a:gd name="connsiteX18" fmla="*/ 70961 w 1068213"/>
                  <a:gd name="connsiteY18" fmla="*/ 673543 h 1890405"/>
                  <a:gd name="connsiteX19" fmla="*/ 85837 w 1068213"/>
                  <a:gd name="connsiteY19" fmla="*/ 727374 h 1890405"/>
                  <a:gd name="connsiteX20" fmla="*/ 15532 w 1068213"/>
                  <a:gd name="connsiteY20" fmla="*/ 1441847 h 1890405"/>
                  <a:gd name="connsiteX21" fmla="*/ 94115 w 1068213"/>
                  <a:gd name="connsiteY21" fmla="*/ 1621873 h 1890405"/>
                  <a:gd name="connsiteX22" fmla="*/ 296623 w 1068213"/>
                  <a:gd name="connsiteY22" fmla="*/ 1680453 h 1890405"/>
                  <a:gd name="connsiteX23" fmla="*/ 443788 w 1068213"/>
                  <a:gd name="connsiteY23" fmla="*/ 1591617 h 1890405"/>
                  <a:gd name="connsiteX24" fmla="*/ 500855 w 1068213"/>
                  <a:gd name="connsiteY24" fmla="*/ 1373812 h 1890405"/>
                  <a:gd name="connsiteX25" fmla="*/ 600869 w 1068213"/>
                  <a:gd name="connsiteY25" fmla="*/ 1752690 h 1890405"/>
                  <a:gd name="connsiteX26" fmla="*/ 669829 w 1068213"/>
                  <a:gd name="connsiteY26" fmla="*/ 1839131 h 1890405"/>
                  <a:gd name="connsiteX27" fmla="*/ 798377 w 1068213"/>
                  <a:gd name="connsiteY27" fmla="*/ 1889097 h 1890405"/>
                  <a:gd name="connsiteX28" fmla="*/ 992817 w 1068213"/>
                  <a:gd name="connsiteY28" fmla="*/ 1823247 h 1890405"/>
                  <a:gd name="connsiteX29" fmla="*/ 1066903 w 1068213"/>
                  <a:gd name="connsiteY29" fmla="*/ 1662425 h 1890405"/>
                  <a:gd name="connsiteX30" fmla="*/ 977646 w 1068213"/>
                  <a:gd name="connsiteY30" fmla="*/ 1234170 h 1890405"/>
                  <a:gd name="connsiteX31" fmla="*/ 136516 w 1068213"/>
                  <a:gd name="connsiteY31" fmla="*/ 835121 h 1890405"/>
                  <a:gd name="connsiteX32" fmla="*/ 136012 w 1068213"/>
                  <a:gd name="connsiteY32" fmla="*/ 835331 h 1890405"/>
                  <a:gd name="connsiteX33" fmla="*/ 136516 w 1068213"/>
                  <a:gd name="connsiteY33" fmla="*/ 835121 h 1890405"/>
                  <a:gd name="connsiteX34" fmla="*/ 114412 w 1068213"/>
                  <a:gd name="connsiteY34" fmla="*/ 1121423 h 1890405"/>
                  <a:gd name="connsiteX35" fmla="*/ 97603 w 1068213"/>
                  <a:gd name="connsiteY35" fmla="*/ 1101462 h 1890405"/>
                  <a:gd name="connsiteX36" fmla="*/ 136726 w 1068213"/>
                  <a:gd name="connsiteY36" fmla="*/ 828943 h 1890405"/>
                  <a:gd name="connsiteX37" fmla="*/ 411640 w 1068213"/>
                  <a:gd name="connsiteY37" fmla="*/ 1116548 h 1890405"/>
                  <a:gd name="connsiteX38" fmla="*/ 114412 w 1068213"/>
                  <a:gd name="connsiteY38" fmla="*/ 1121423 h 1890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1068213" h="1890405">
                    <a:moveTo>
                      <a:pt x="977646" y="1234170"/>
                    </a:moveTo>
                    <a:cubicBezTo>
                      <a:pt x="869605" y="1298297"/>
                      <a:pt x="709456" y="1362256"/>
                      <a:pt x="584690" y="1383351"/>
                    </a:cubicBezTo>
                    <a:cubicBezTo>
                      <a:pt x="574101" y="1385158"/>
                      <a:pt x="570150" y="1383435"/>
                      <a:pt x="567671" y="1373140"/>
                    </a:cubicBezTo>
                    <a:cubicBezTo>
                      <a:pt x="552123" y="1308593"/>
                      <a:pt x="536574" y="1244003"/>
                      <a:pt x="519807" y="1179750"/>
                    </a:cubicBezTo>
                    <a:cubicBezTo>
                      <a:pt x="516739" y="1167942"/>
                      <a:pt x="520647" y="1165295"/>
                      <a:pt x="530019" y="1163487"/>
                    </a:cubicBezTo>
                    <a:cubicBezTo>
                      <a:pt x="550274" y="1159579"/>
                      <a:pt x="569856" y="1153276"/>
                      <a:pt x="588977" y="1145628"/>
                    </a:cubicBezTo>
                    <a:cubicBezTo>
                      <a:pt x="709876" y="1097217"/>
                      <a:pt x="796065" y="1010608"/>
                      <a:pt x="856368" y="897609"/>
                    </a:cubicBezTo>
                    <a:cubicBezTo>
                      <a:pt x="934699" y="750739"/>
                      <a:pt x="953567" y="594036"/>
                      <a:pt x="922975" y="431701"/>
                    </a:cubicBezTo>
                    <a:cubicBezTo>
                      <a:pt x="899148" y="305044"/>
                      <a:pt x="843930" y="193263"/>
                      <a:pt x="751647" y="101611"/>
                    </a:cubicBezTo>
                    <a:cubicBezTo>
                      <a:pt x="708364" y="58664"/>
                      <a:pt x="658987" y="24331"/>
                      <a:pt x="600869" y="0"/>
                    </a:cubicBezTo>
                    <a:cubicBezTo>
                      <a:pt x="604651" y="30887"/>
                      <a:pt x="606248" y="59883"/>
                      <a:pt x="603391" y="89383"/>
                    </a:cubicBezTo>
                    <a:cubicBezTo>
                      <a:pt x="588472" y="243943"/>
                      <a:pt x="464547" y="390561"/>
                      <a:pt x="314609" y="429642"/>
                    </a:cubicBezTo>
                    <a:cubicBezTo>
                      <a:pt x="176648" y="465614"/>
                      <a:pt x="53017" y="396318"/>
                      <a:pt x="17381" y="263231"/>
                    </a:cubicBezTo>
                    <a:cubicBezTo>
                      <a:pt x="6245" y="221587"/>
                      <a:pt x="7716" y="197760"/>
                      <a:pt x="11960" y="155401"/>
                    </a:cubicBezTo>
                    <a:cubicBezTo>
                      <a:pt x="-9303" y="205030"/>
                      <a:pt x="-1277" y="318071"/>
                      <a:pt x="28601" y="371902"/>
                    </a:cubicBezTo>
                    <a:cubicBezTo>
                      <a:pt x="36964" y="387031"/>
                      <a:pt x="49613" y="400730"/>
                      <a:pt x="47007" y="420145"/>
                    </a:cubicBezTo>
                    <a:cubicBezTo>
                      <a:pt x="47218" y="423591"/>
                      <a:pt x="47428" y="427036"/>
                      <a:pt x="47638" y="430482"/>
                    </a:cubicBezTo>
                    <a:cubicBezTo>
                      <a:pt x="47638" y="430482"/>
                      <a:pt x="47638" y="430482"/>
                      <a:pt x="47638" y="430482"/>
                    </a:cubicBezTo>
                    <a:cubicBezTo>
                      <a:pt x="47007" y="478473"/>
                      <a:pt x="33560" y="560417"/>
                      <a:pt x="70961" y="673543"/>
                    </a:cubicBezTo>
                    <a:cubicBezTo>
                      <a:pt x="76760" y="691108"/>
                      <a:pt x="87307" y="708674"/>
                      <a:pt x="85837" y="727374"/>
                    </a:cubicBezTo>
                    <a:cubicBezTo>
                      <a:pt x="82853" y="765489"/>
                      <a:pt x="17760" y="1370408"/>
                      <a:pt x="15532" y="1441847"/>
                    </a:cubicBezTo>
                    <a:cubicBezTo>
                      <a:pt x="12423" y="1540685"/>
                      <a:pt x="68775" y="1601114"/>
                      <a:pt x="94115" y="1621873"/>
                    </a:cubicBezTo>
                    <a:cubicBezTo>
                      <a:pt x="152821" y="1669989"/>
                      <a:pt x="221865" y="1691211"/>
                      <a:pt x="296623" y="1680453"/>
                    </a:cubicBezTo>
                    <a:cubicBezTo>
                      <a:pt x="378106" y="1668729"/>
                      <a:pt x="402605" y="1638262"/>
                      <a:pt x="443788" y="1591617"/>
                    </a:cubicBezTo>
                    <a:cubicBezTo>
                      <a:pt x="488962" y="1535306"/>
                      <a:pt x="496610" y="1400454"/>
                      <a:pt x="500855" y="1373812"/>
                    </a:cubicBezTo>
                    <a:cubicBezTo>
                      <a:pt x="515353" y="1433569"/>
                      <a:pt x="584900" y="1723905"/>
                      <a:pt x="600869" y="1752690"/>
                    </a:cubicBezTo>
                    <a:cubicBezTo>
                      <a:pt x="617006" y="1786981"/>
                      <a:pt x="638101" y="1817322"/>
                      <a:pt x="669829" y="1839131"/>
                    </a:cubicBezTo>
                    <a:cubicBezTo>
                      <a:pt x="672644" y="1843838"/>
                      <a:pt x="738452" y="1884054"/>
                      <a:pt x="798377" y="1889097"/>
                    </a:cubicBezTo>
                    <a:cubicBezTo>
                      <a:pt x="884524" y="1896324"/>
                      <a:pt x="945499" y="1873506"/>
                      <a:pt x="992817" y="1823247"/>
                    </a:cubicBezTo>
                    <a:cubicBezTo>
                      <a:pt x="1047320" y="1765381"/>
                      <a:pt x="1058288" y="1732057"/>
                      <a:pt x="1066903" y="1662425"/>
                    </a:cubicBezTo>
                    <a:cubicBezTo>
                      <a:pt x="1080939" y="1549006"/>
                      <a:pt x="977646" y="1332672"/>
                      <a:pt x="977646" y="1234170"/>
                    </a:cubicBezTo>
                    <a:close/>
                    <a:moveTo>
                      <a:pt x="136516" y="835121"/>
                    </a:moveTo>
                    <a:cubicBezTo>
                      <a:pt x="136348" y="835121"/>
                      <a:pt x="136180" y="835205"/>
                      <a:pt x="136012" y="835331"/>
                    </a:cubicBezTo>
                    <a:cubicBezTo>
                      <a:pt x="134373" y="836591"/>
                      <a:pt x="135844" y="834070"/>
                      <a:pt x="136516" y="835121"/>
                    </a:cubicBezTo>
                    <a:close/>
                    <a:moveTo>
                      <a:pt x="114412" y="1121423"/>
                    </a:moveTo>
                    <a:cubicBezTo>
                      <a:pt x="100629" y="1121086"/>
                      <a:pt x="95838" y="1116002"/>
                      <a:pt x="97603" y="1101462"/>
                    </a:cubicBezTo>
                    <a:cubicBezTo>
                      <a:pt x="104999" y="1040402"/>
                      <a:pt x="140382" y="850459"/>
                      <a:pt x="136726" y="828943"/>
                    </a:cubicBezTo>
                    <a:cubicBezTo>
                      <a:pt x="202954" y="952281"/>
                      <a:pt x="300153" y="1045739"/>
                      <a:pt x="411640" y="1116548"/>
                    </a:cubicBezTo>
                    <a:cubicBezTo>
                      <a:pt x="314021" y="1126634"/>
                      <a:pt x="180598" y="1123103"/>
                      <a:pt x="114412" y="1121423"/>
                    </a:cubicBezTo>
                    <a:close/>
                  </a:path>
                </a:pathLst>
              </a:custGeom>
              <a:solidFill>
                <a:srgbClr val="FFF7D5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2" name="Freeform: Shape 34">
                <a:extLst>
                  <a:ext uri="{FF2B5EF4-FFF2-40B4-BE49-F238E27FC236}">
                    <a16:creationId xmlns:a16="http://schemas.microsoft.com/office/drawing/2014/main" id="{7054C91B-4526-4A94-955C-56FC311D0B56}"/>
                  </a:ext>
                </a:extLst>
              </p:cNvPr>
              <p:cNvSpPr/>
              <p:nvPr/>
            </p:nvSpPr>
            <p:spPr>
              <a:xfrm>
                <a:off x="359619" y="2219760"/>
                <a:ext cx="609406" cy="452104"/>
              </a:xfrm>
              <a:custGeom>
                <a:avLst/>
                <a:gdLst>
                  <a:gd name="connsiteX0" fmla="*/ 0 w 609406"/>
                  <a:gd name="connsiteY0" fmla="*/ 231000 h 452104"/>
                  <a:gd name="connsiteX1" fmla="*/ 40132 w 609406"/>
                  <a:gd name="connsiteY1" fmla="*/ 268694 h 452104"/>
                  <a:gd name="connsiteX2" fmla="*/ 247179 w 609406"/>
                  <a:gd name="connsiteY2" fmla="*/ 323492 h 452104"/>
                  <a:gd name="connsiteX3" fmla="*/ 431197 w 609406"/>
                  <a:gd name="connsiteY3" fmla="*/ 249154 h 452104"/>
                  <a:gd name="connsiteX4" fmla="*/ 576806 w 609406"/>
                  <a:gd name="connsiteY4" fmla="*/ 56143 h 452104"/>
                  <a:gd name="connsiteX5" fmla="*/ 599919 w 609406"/>
                  <a:gd name="connsiteY5" fmla="*/ 0 h 452104"/>
                  <a:gd name="connsiteX6" fmla="*/ 607903 w 609406"/>
                  <a:gd name="connsiteY6" fmla="*/ 52907 h 452104"/>
                  <a:gd name="connsiteX7" fmla="*/ 584959 w 609406"/>
                  <a:gd name="connsiteY7" fmla="*/ 204441 h 452104"/>
                  <a:gd name="connsiteX8" fmla="*/ 394763 w 609406"/>
                  <a:gd name="connsiteY8" fmla="*/ 415985 h 452104"/>
                  <a:gd name="connsiteX9" fmla="*/ 101821 w 609406"/>
                  <a:gd name="connsiteY9" fmla="*/ 404260 h 452104"/>
                  <a:gd name="connsiteX10" fmla="*/ 0 w 609406"/>
                  <a:gd name="connsiteY10" fmla="*/ 231000 h 452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9406" h="452104">
                    <a:moveTo>
                      <a:pt x="0" y="231000"/>
                    </a:moveTo>
                    <a:cubicBezTo>
                      <a:pt x="15927" y="243102"/>
                      <a:pt x="27315" y="258945"/>
                      <a:pt x="40132" y="268694"/>
                    </a:cubicBezTo>
                    <a:cubicBezTo>
                      <a:pt x="101737" y="315718"/>
                      <a:pt x="170739" y="331981"/>
                      <a:pt x="247179" y="323492"/>
                    </a:cubicBezTo>
                    <a:cubicBezTo>
                      <a:pt x="315760" y="315886"/>
                      <a:pt x="376945" y="289664"/>
                      <a:pt x="431197" y="249154"/>
                    </a:cubicBezTo>
                    <a:cubicBezTo>
                      <a:pt x="497929" y="199315"/>
                      <a:pt x="547768" y="135230"/>
                      <a:pt x="576806" y="56143"/>
                    </a:cubicBezTo>
                    <a:cubicBezTo>
                      <a:pt x="583446" y="38115"/>
                      <a:pt x="591388" y="20591"/>
                      <a:pt x="599919" y="0"/>
                    </a:cubicBezTo>
                    <a:cubicBezTo>
                      <a:pt x="608407" y="19036"/>
                      <a:pt x="606306" y="36518"/>
                      <a:pt x="607903" y="52907"/>
                    </a:cubicBezTo>
                    <a:cubicBezTo>
                      <a:pt x="612988" y="105015"/>
                      <a:pt x="605130" y="155274"/>
                      <a:pt x="584959" y="204441"/>
                    </a:cubicBezTo>
                    <a:cubicBezTo>
                      <a:pt x="546592" y="298026"/>
                      <a:pt x="484944" y="370768"/>
                      <a:pt x="394763" y="415985"/>
                    </a:cubicBezTo>
                    <a:cubicBezTo>
                      <a:pt x="296051" y="465445"/>
                      <a:pt x="196121" y="466496"/>
                      <a:pt x="101821" y="404260"/>
                    </a:cubicBezTo>
                    <a:cubicBezTo>
                      <a:pt x="53747" y="372575"/>
                      <a:pt x="13826" y="277771"/>
                      <a:pt x="0" y="231000"/>
                    </a:cubicBezTo>
                    <a:close/>
                  </a:path>
                </a:pathLst>
              </a:custGeom>
              <a:solidFill>
                <a:srgbClr val="CCC5AA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3" name="Freeform: Shape 35">
                <a:extLst>
                  <a:ext uri="{FF2B5EF4-FFF2-40B4-BE49-F238E27FC236}">
                    <a16:creationId xmlns:a16="http://schemas.microsoft.com/office/drawing/2014/main" id="{7B5ED7C3-C2F9-4065-84E7-433A9F8D4B0F}"/>
                  </a:ext>
                </a:extLst>
              </p:cNvPr>
              <p:cNvSpPr/>
              <p:nvPr/>
            </p:nvSpPr>
            <p:spPr>
              <a:xfrm>
                <a:off x="3097082" y="1830334"/>
                <a:ext cx="623939" cy="468429"/>
              </a:xfrm>
              <a:custGeom>
                <a:avLst/>
                <a:gdLst>
                  <a:gd name="connsiteX0" fmla="*/ 623570 w 623939"/>
                  <a:gd name="connsiteY0" fmla="*/ 468429 h 468429"/>
                  <a:gd name="connsiteX1" fmla="*/ 467076 w 623939"/>
                  <a:gd name="connsiteY1" fmla="*/ 409975 h 468429"/>
                  <a:gd name="connsiteX2" fmla="*/ 189389 w 623939"/>
                  <a:gd name="connsiteY2" fmla="*/ 244111 h 468429"/>
                  <a:gd name="connsiteX3" fmla="*/ 28399 w 623939"/>
                  <a:gd name="connsiteY3" fmla="*/ 78079 h 468429"/>
                  <a:gd name="connsiteX4" fmla="*/ 454 w 623939"/>
                  <a:gd name="connsiteY4" fmla="*/ 11724 h 468429"/>
                  <a:gd name="connsiteX5" fmla="*/ 1673 w 623939"/>
                  <a:gd name="connsiteY5" fmla="*/ 0 h 468429"/>
                  <a:gd name="connsiteX6" fmla="*/ 45503 w 623939"/>
                  <a:gd name="connsiteY6" fmla="*/ 63413 h 468429"/>
                  <a:gd name="connsiteX7" fmla="*/ 161192 w 623939"/>
                  <a:gd name="connsiteY7" fmla="*/ 173470 h 468429"/>
                  <a:gd name="connsiteX8" fmla="*/ 531833 w 623939"/>
                  <a:gd name="connsiteY8" fmla="*/ 354967 h 468429"/>
                  <a:gd name="connsiteX9" fmla="*/ 610332 w 623939"/>
                  <a:gd name="connsiteY9" fmla="*/ 367574 h 468429"/>
                  <a:gd name="connsiteX10" fmla="*/ 623570 w 623939"/>
                  <a:gd name="connsiteY10" fmla="*/ 468429 h 4684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23939" h="468429">
                    <a:moveTo>
                      <a:pt x="623570" y="468429"/>
                    </a:moveTo>
                    <a:cubicBezTo>
                      <a:pt x="581967" y="457755"/>
                      <a:pt x="506368" y="427205"/>
                      <a:pt x="467076" y="409975"/>
                    </a:cubicBezTo>
                    <a:cubicBezTo>
                      <a:pt x="367566" y="366355"/>
                      <a:pt x="275200" y="310465"/>
                      <a:pt x="189389" y="244111"/>
                    </a:cubicBezTo>
                    <a:cubicBezTo>
                      <a:pt x="127952" y="196625"/>
                      <a:pt x="70044" y="145189"/>
                      <a:pt x="28399" y="78079"/>
                    </a:cubicBezTo>
                    <a:cubicBezTo>
                      <a:pt x="15498" y="57319"/>
                      <a:pt x="7262" y="34879"/>
                      <a:pt x="454" y="11724"/>
                    </a:cubicBezTo>
                    <a:cubicBezTo>
                      <a:pt x="-596" y="8237"/>
                      <a:pt x="328" y="4202"/>
                      <a:pt x="1673" y="0"/>
                    </a:cubicBezTo>
                    <a:cubicBezTo>
                      <a:pt x="15624" y="21936"/>
                      <a:pt x="29996" y="42989"/>
                      <a:pt x="45503" y="63413"/>
                    </a:cubicBezTo>
                    <a:cubicBezTo>
                      <a:pt x="78155" y="106402"/>
                      <a:pt x="117992" y="141953"/>
                      <a:pt x="161192" y="173470"/>
                    </a:cubicBezTo>
                    <a:cubicBezTo>
                      <a:pt x="272174" y="254491"/>
                      <a:pt x="383829" y="306389"/>
                      <a:pt x="531833" y="354967"/>
                    </a:cubicBezTo>
                    <a:cubicBezTo>
                      <a:pt x="583816" y="368289"/>
                      <a:pt x="594196" y="367364"/>
                      <a:pt x="610332" y="367574"/>
                    </a:cubicBezTo>
                    <a:cubicBezTo>
                      <a:pt x="615081" y="407496"/>
                      <a:pt x="626091" y="428507"/>
                      <a:pt x="623570" y="468429"/>
                    </a:cubicBezTo>
                    <a:close/>
                  </a:path>
                </a:pathLst>
              </a:custGeom>
              <a:solidFill>
                <a:srgbClr val="D4CDB2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4" name="Freeform: Shape 36">
                <a:extLst>
                  <a:ext uri="{FF2B5EF4-FFF2-40B4-BE49-F238E27FC236}">
                    <a16:creationId xmlns:a16="http://schemas.microsoft.com/office/drawing/2014/main" id="{C3610017-13D2-44DC-A66F-A44391E597BE}"/>
                  </a:ext>
                </a:extLst>
              </p:cNvPr>
              <p:cNvSpPr/>
              <p:nvPr/>
            </p:nvSpPr>
            <p:spPr>
              <a:xfrm>
                <a:off x="3068844" y="3317439"/>
                <a:ext cx="527426" cy="629040"/>
              </a:xfrm>
              <a:custGeom>
                <a:avLst/>
                <a:gdLst>
                  <a:gd name="connsiteX0" fmla="*/ 166359 w 527426"/>
                  <a:gd name="connsiteY0" fmla="*/ 86021 h 629040"/>
                  <a:gd name="connsiteX1" fmla="*/ 504937 w 527426"/>
                  <a:gd name="connsiteY1" fmla="*/ 0 h 629040"/>
                  <a:gd name="connsiteX2" fmla="*/ 522502 w 527426"/>
                  <a:gd name="connsiteY2" fmla="*/ 125438 h 629040"/>
                  <a:gd name="connsiteX3" fmla="*/ 520360 w 527426"/>
                  <a:gd name="connsiteY3" fmla="*/ 363078 h 629040"/>
                  <a:gd name="connsiteX4" fmla="*/ 484178 w 527426"/>
                  <a:gd name="connsiteY4" fmla="*/ 498055 h 629040"/>
                  <a:gd name="connsiteX5" fmla="*/ 273559 w 527426"/>
                  <a:gd name="connsiteY5" fmla="*/ 629041 h 629040"/>
                  <a:gd name="connsiteX6" fmla="*/ 154844 w 527426"/>
                  <a:gd name="connsiteY6" fmla="*/ 593993 h 629040"/>
                  <a:gd name="connsiteX7" fmla="*/ 45585 w 527426"/>
                  <a:gd name="connsiteY7" fmla="*/ 449014 h 629040"/>
                  <a:gd name="connsiteX8" fmla="*/ 116 w 527426"/>
                  <a:gd name="connsiteY8" fmla="*/ 65640 h 629040"/>
                  <a:gd name="connsiteX9" fmla="*/ 166359 w 527426"/>
                  <a:gd name="connsiteY9" fmla="*/ 86021 h 6290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27426" h="629040">
                    <a:moveTo>
                      <a:pt x="166359" y="86021"/>
                    </a:moveTo>
                    <a:cubicBezTo>
                      <a:pt x="304824" y="87029"/>
                      <a:pt x="470016" y="15170"/>
                      <a:pt x="504937" y="0"/>
                    </a:cubicBezTo>
                    <a:cubicBezTo>
                      <a:pt x="511030" y="35509"/>
                      <a:pt x="521536" y="89593"/>
                      <a:pt x="522502" y="125438"/>
                    </a:cubicBezTo>
                    <a:cubicBezTo>
                      <a:pt x="527335" y="212720"/>
                      <a:pt x="531453" y="281469"/>
                      <a:pt x="520360" y="363078"/>
                    </a:cubicBezTo>
                    <a:cubicBezTo>
                      <a:pt x="512753" y="415018"/>
                      <a:pt x="505777" y="458176"/>
                      <a:pt x="484178" y="498055"/>
                    </a:cubicBezTo>
                    <a:cubicBezTo>
                      <a:pt x="437322" y="584412"/>
                      <a:pt x="393324" y="629041"/>
                      <a:pt x="273559" y="629041"/>
                    </a:cubicBezTo>
                    <a:cubicBezTo>
                      <a:pt x="228889" y="629041"/>
                      <a:pt x="183672" y="612568"/>
                      <a:pt x="154844" y="593993"/>
                    </a:cubicBezTo>
                    <a:cubicBezTo>
                      <a:pt x="102820" y="566174"/>
                      <a:pt x="56595" y="496836"/>
                      <a:pt x="45585" y="449014"/>
                    </a:cubicBezTo>
                    <a:cubicBezTo>
                      <a:pt x="31843" y="390645"/>
                      <a:pt x="-2237" y="122118"/>
                      <a:pt x="116" y="65640"/>
                    </a:cubicBezTo>
                    <a:cubicBezTo>
                      <a:pt x="31129" y="84424"/>
                      <a:pt x="121142" y="85685"/>
                      <a:pt x="166359" y="86021"/>
                    </a:cubicBezTo>
                    <a:close/>
                  </a:path>
                </a:pathLst>
              </a:custGeom>
              <a:solidFill>
                <a:srgbClr val="FFF7D5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5" name="Freeform: Shape 37">
                <a:extLst>
                  <a:ext uri="{FF2B5EF4-FFF2-40B4-BE49-F238E27FC236}">
                    <a16:creationId xmlns:a16="http://schemas.microsoft.com/office/drawing/2014/main" id="{B5B062FF-FDE3-4F1E-9490-EA4CDD0A1B01}"/>
                  </a:ext>
                </a:extLst>
              </p:cNvPr>
              <p:cNvSpPr/>
              <p:nvPr/>
            </p:nvSpPr>
            <p:spPr>
              <a:xfrm>
                <a:off x="2788603" y="3271275"/>
                <a:ext cx="312505" cy="447117"/>
              </a:xfrm>
              <a:custGeom>
                <a:avLst/>
                <a:gdLst>
                  <a:gd name="connsiteX0" fmla="*/ 312505 w 312505"/>
                  <a:gd name="connsiteY0" fmla="*/ 414201 h 447117"/>
                  <a:gd name="connsiteX1" fmla="*/ 184503 w 312505"/>
                  <a:gd name="connsiteY1" fmla="*/ 443155 h 447117"/>
                  <a:gd name="connsiteX2" fmla="*/ 6410 w 312505"/>
                  <a:gd name="connsiteY2" fmla="*/ 738 h 447117"/>
                  <a:gd name="connsiteX3" fmla="*/ 269474 w 312505"/>
                  <a:gd name="connsiteY3" fmla="*/ 23 h 447117"/>
                  <a:gd name="connsiteX4" fmla="*/ 312505 w 312505"/>
                  <a:gd name="connsiteY4" fmla="*/ 414201 h 447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2505" h="447117">
                    <a:moveTo>
                      <a:pt x="312505" y="414201"/>
                    </a:moveTo>
                    <a:cubicBezTo>
                      <a:pt x="294309" y="423194"/>
                      <a:pt x="251236" y="458913"/>
                      <a:pt x="184503" y="443155"/>
                    </a:cubicBezTo>
                    <a:cubicBezTo>
                      <a:pt x="-9264" y="391677"/>
                      <a:pt x="-9852" y="166308"/>
                      <a:pt x="6410" y="738"/>
                    </a:cubicBezTo>
                    <a:cubicBezTo>
                      <a:pt x="54065" y="653"/>
                      <a:pt x="244890" y="-145"/>
                      <a:pt x="269474" y="23"/>
                    </a:cubicBezTo>
                    <a:cubicBezTo>
                      <a:pt x="271365" y="29271"/>
                      <a:pt x="305571" y="365664"/>
                      <a:pt x="312505" y="414201"/>
                    </a:cubicBezTo>
                    <a:close/>
                  </a:path>
                </a:pathLst>
              </a:custGeom>
              <a:solidFill>
                <a:srgbClr val="CCC5AB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6" name="Freeform: Shape 38">
                <a:extLst>
                  <a:ext uri="{FF2B5EF4-FFF2-40B4-BE49-F238E27FC236}">
                    <a16:creationId xmlns:a16="http://schemas.microsoft.com/office/drawing/2014/main" id="{FA50BFC2-3385-4215-AACA-D98C0EE0210F}"/>
                  </a:ext>
                </a:extLst>
              </p:cNvPr>
              <p:cNvSpPr/>
              <p:nvPr/>
            </p:nvSpPr>
            <p:spPr>
              <a:xfrm>
                <a:off x="1300469" y="3256178"/>
                <a:ext cx="1386124" cy="14941"/>
              </a:xfrm>
              <a:custGeom>
                <a:avLst/>
                <a:gdLst>
                  <a:gd name="connsiteX0" fmla="*/ 0 w 1386124"/>
                  <a:gd name="connsiteY0" fmla="*/ 14490 h 14941"/>
                  <a:gd name="connsiteX1" fmla="*/ 420 w 1386124"/>
                  <a:gd name="connsiteY1" fmla="*/ 11044 h 14941"/>
                  <a:gd name="connsiteX2" fmla="*/ 49293 w 1386124"/>
                  <a:gd name="connsiteY2" fmla="*/ 538 h 14941"/>
                  <a:gd name="connsiteX3" fmla="*/ 177967 w 1386124"/>
                  <a:gd name="connsiteY3" fmla="*/ 5035 h 14941"/>
                  <a:gd name="connsiteX4" fmla="*/ 1352171 w 1386124"/>
                  <a:gd name="connsiteY4" fmla="*/ 5119 h 14941"/>
                  <a:gd name="connsiteX5" fmla="*/ 1385915 w 1386124"/>
                  <a:gd name="connsiteY5" fmla="*/ 11044 h 14941"/>
                  <a:gd name="connsiteX6" fmla="*/ 1386125 w 1386124"/>
                  <a:gd name="connsiteY6" fmla="*/ 14280 h 14941"/>
                  <a:gd name="connsiteX7" fmla="*/ 1372047 w 1386124"/>
                  <a:gd name="connsiteY7" fmla="*/ 14910 h 14941"/>
                  <a:gd name="connsiteX8" fmla="*/ 12355 w 1386124"/>
                  <a:gd name="connsiteY8" fmla="*/ 14910 h 14941"/>
                  <a:gd name="connsiteX9" fmla="*/ 0 w 1386124"/>
                  <a:gd name="connsiteY9" fmla="*/ 14490 h 14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86124" h="14941">
                    <a:moveTo>
                      <a:pt x="0" y="14490"/>
                    </a:moveTo>
                    <a:cubicBezTo>
                      <a:pt x="168" y="13355"/>
                      <a:pt x="294" y="12221"/>
                      <a:pt x="420" y="11044"/>
                    </a:cubicBezTo>
                    <a:cubicBezTo>
                      <a:pt x="15422" y="1463"/>
                      <a:pt x="32232" y="-1311"/>
                      <a:pt x="49293" y="538"/>
                    </a:cubicBezTo>
                    <a:cubicBezTo>
                      <a:pt x="92114" y="5245"/>
                      <a:pt x="135020" y="5035"/>
                      <a:pt x="177967" y="5035"/>
                    </a:cubicBezTo>
                    <a:cubicBezTo>
                      <a:pt x="569368" y="4951"/>
                      <a:pt x="960769" y="4951"/>
                      <a:pt x="1352171" y="5119"/>
                    </a:cubicBezTo>
                    <a:cubicBezTo>
                      <a:pt x="1363559" y="5119"/>
                      <a:pt x="1375955" y="1925"/>
                      <a:pt x="1385915" y="11044"/>
                    </a:cubicBezTo>
                    <a:cubicBezTo>
                      <a:pt x="1385999" y="12137"/>
                      <a:pt x="1386083" y="13187"/>
                      <a:pt x="1386125" y="14280"/>
                    </a:cubicBezTo>
                    <a:cubicBezTo>
                      <a:pt x="1381418" y="14490"/>
                      <a:pt x="1376754" y="14910"/>
                      <a:pt x="1372047" y="14910"/>
                    </a:cubicBezTo>
                    <a:cubicBezTo>
                      <a:pt x="918830" y="14952"/>
                      <a:pt x="465571" y="14952"/>
                      <a:pt x="12355" y="14910"/>
                    </a:cubicBezTo>
                    <a:cubicBezTo>
                      <a:pt x="8194" y="14910"/>
                      <a:pt x="4118" y="14616"/>
                      <a:pt x="0" y="14490"/>
                    </a:cubicBezTo>
                    <a:close/>
                  </a:path>
                </a:pathLst>
              </a:custGeom>
              <a:solidFill>
                <a:srgbClr val="F49B34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7" name="Freeform: Shape 39">
                <a:extLst>
                  <a:ext uri="{FF2B5EF4-FFF2-40B4-BE49-F238E27FC236}">
                    <a16:creationId xmlns:a16="http://schemas.microsoft.com/office/drawing/2014/main" id="{F99652C0-C353-4F05-A8F4-16BFA0FE2221}"/>
                  </a:ext>
                </a:extLst>
              </p:cNvPr>
              <p:cNvSpPr/>
              <p:nvPr/>
            </p:nvSpPr>
            <p:spPr>
              <a:xfrm>
                <a:off x="1290258" y="2118106"/>
                <a:ext cx="1767692" cy="1157054"/>
              </a:xfrm>
              <a:custGeom>
                <a:avLst/>
                <a:gdLst>
                  <a:gd name="connsiteX0" fmla="*/ 0 w 1767692"/>
                  <a:gd name="connsiteY0" fmla="*/ 1156974 h 1157054"/>
                  <a:gd name="connsiteX1" fmla="*/ 81608 w 1767692"/>
                  <a:gd name="connsiteY1" fmla="*/ 1097806 h 1157054"/>
                  <a:gd name="connsiteX2" fmla="*/ 282688 w 1767692"/>
                  <a:gd name="connsiteY2" fmla="*/ 914544 h 1157054"/>
                  <a:gd name="connsiteX3" fmla="*/ 464899 w 1767692"/>
                  <a:gd name="connsiteY3" fmla="*/ 635008 h 1157054"/>
                  <a:gd name="connsiteX4" fmla="*/ 579538 w 1767692"/>
                  <a:gd name="connsiteY4" fmla="*/ 283234 h 1157054"/>
                  <a:gd name="connsiteX5" fmla="*/ 598532 w 1767692"/>
                  <a:gd name="connsiteY5" fmla="*/ 101695 h 1157054"/>
                  <a:gd name="connsiteX6" fmla="*/ 598322 w 1767692"/>
                  <a:gd name="connsiteY6" fmla="*/ 0 h 1157054"/>
                  <a:gd name="connsiteX7" fmla="*/ 610803 w 1767692"/>
                  <a:gd name="connsiteY7" fmla="*/ 87492 h 1157054"/>
                  <a:gd name="connsiteX8" fmla="*/ 618241 w 1767692"/>
                  <a:gd name="connsiteY8" fmla="*/ 273947 h 1157054"/>
                  <a:gd name="connsiteX9" fmla="*/ 586135 w 1767692"/>
                  <a:gd name="connsiteY9" fmla="*/ 529614 h 1157054"/>
                  <a:gd name="connsiteX10" fmla="*/ 495828 w 1767692"/>
                  <a:gd name="connsiteY10" fmla="*/ 775154 h 1157054"/>
                  <a:gd name="connsiteX11" fmla="*/ 398503 w 1767692"/>
                  <a:gd name="connsiteY11" fmla="*/ 921520 h 1157054"/>
                  <a:gd name="connsiteX12" fmla="*/ 650472 w 1767692"/>
                  <a:gd name="connsiteY12" fmla="*/ 891347 h 1157054"/>
                  <a:gd name="connsiteX13" fmla="*/ 1013928 w 1767692"/>
                  <a:gd name="connsiteY13" fmla="*/ 843988 h 1157054"/>
                  <a:gd name="connsiteX14" fmla="*/ 1265813 w 1767692"/>
                  <a:gd name="connsiteY14" fmla="*/ 788559 h 1157054"/>
                  <a:gd name="connsiteX15" fmla="*/ 1689530 w 1767692"/>
                  <a:gd name="connsiteY15" fmla="*/ 647068 h 1157054"/>
                  <a:gd name="connsiteX16" fmla="*/ 1761347 w 1767692"/>
                  <a:gd name="connsiteY16" fmla="*/ 616266 h 1157054"/>
                  <a:gd name="connsiteX17" fmla="*/ 1735251 w 1767692"/>
                  <a:gd name="connsiteY17" fmla="*/ 733551 h 1157054"/>
                  <a:gd name="connsiteX18" fmla="*/ 1746807 w 1767692"/>
                  <a:gd name="connsiteY18" fmla="*/ 960307 h 1157054"/>
                  <a:gd name="connsiteX19" fmla="*/ 1767693 w 1767692"/>
                  <a:gd name="connsiteY19" fmla="*/ 1153192 h 1157054"/>
                  <a:gd name="connsiteX20" fmla="*/ 0 w 1767692"/>
                  <a:gd name="connsiteY20" fmla="*/ 1156974 h 1157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767692" h="1157054">
                    <a:moveTo>
                      <a:pt x="0" y="1156974"/>
                    </a:moveTo>
                    <a:cubicBezTo>
                      <a:pt x="29290" y="1139829"/>
                      <a:pt x="56101" y="1115329"/>
                      <a:pt x="81608" y="1097806"/>
                    </a:cubicBezTo>
                    <a:cubicBezTo>
                      <a:pt x="157124" y="1045949"/>
                      <a:pt x="223184" y="984218"/>
                      <a:pt x="282688" y="914544"/>
                    </a:cubicBezTo>
                    <a:cubicBezTo>
                      <a:pt x="355682" y="829112"/>
                      <a:pt x="415900" y="735652"/>
                      <a:pt x="464899" y="635008"/>
                    </a:cubicBezTo>
                    <a:cubicBezTo>
                      <a:pt x="519361" y="523185"/>
                      <a:pt x="558400" y="406025"/>
                      <a:pt x="579538" y="283234"/>
                    </a:cubicBezTo>
                    <a:cubicBezTo>
                      <a:pt x="589875" y="223184"/>
                      <a:pt x="595758" y="162755"/>
                      <a:pt x="598532" y="101695"/>
                    </a:cubicBezTo>
                    <a:cubicBezTo>
                      <a:pt x="600087" y="67615"/>
                      <a:pt x="596137" y="33912"/>
                      <a:pt x="598322" y="0"/>
                    </a:cubicBezTo>
                    <a:cubicBezTo>
                      <a:pt x="606726" y="28576"/>
                      <a:pt x="608071" y="58328"/>
                      <a:pt x="610803" y="87492"/>
                    </a:cubicBezTo>
                    <a:cubicBezTo>
                      <a:pt x="616602" y="149433"/>
                      <a:pt x="620888" y="211669"/>
                      <a:pt x="618241" y="273947"/>
                    </a:cubicBezTo>
                    <a:cubicBezTo>
                      <a:pt x="614585" y="360010"/>
                      <a:pt x="606012" y="445569"/>
                      <a:pt x="586135" y="529614"/>
                    </a:cubicBezTo>
                    <a:cubicBezTo>
                      <a:pt x="565922" y="615089"/>
                      <a:pt x="537010" y="697370"/>
                      <a:pt x="495828" y="775154"/>
                    </a:cubicBezTo>
                    <a:cubicBezTo>
                      <a:pt x="468387" y="826968"/>
                      <a:pt x="435777" y="875295"/>
                      <a:pt x="398503" y="921520"/>
                    </a:cubicBezTo>
                    <a:cubicBezTo>
                      <a:pt x="480826" y="915721"/>
                      <a:pt x="568612" y="902652"/>
                      <a:pt x="650472" y="891347"/>
                    </a:cubicBezTo>
                    <a:cubicBezTo>
                      <a:pt x="711784" y="886557"/>
                      <a:pt x="954088" y="854703"/>
                      <a:pt x="1013928" y="843988"/>
                    </a:cubicBezTo>
                    <a:cubicBezTo>
                      <a:pt x="1098604" y="828817"/>
                      <a:pt x="1182608" y="810369"/>
                      <a:pt x="1265813" y="788559"/>
                    </a:cubicBezTo>
                    <a:cubicBezTo>
                      <a:pt x="1410162" y="750739"/>
                      <a:pt x="1551317" y="703337"/>
                      <a:pt x="1689530" y="647068"/>
                    </a:cubicBezTo>
                    <a:cubicBezTo>
                      <a:pt x="1713693" y="637235"/>
                      <a:pt x="1735839" y="622527"/>
                      <a:pt x="1761347" y="616266"/>
                    </a:cubicBezTo>
                    <a:cubicBezTo>
                      <a:pt x="1764037" y="621224"/>
                      <a:pt x="1735923" y="695941"/>
                      <a:pt x="1735251" y="733551"/>
                    </a:cubicBezTo>
                    <a:cubicBezTo>
                      <a:pt x="1733948" y="809445"/>
                      <a:pt x="1742521" y="884750"/>
                      <a:pt x="1746807" y="960307"/>
                    </a:cubicBezTo>
                    <a:cubicBezTo>
                      <a:pt x="1749833" y="1013634"/>
                      <a:pt x="1751514" y="1079946"/>
                      <a:pt x="1767693" y="1153192"/>
                    </a:cubicBezTo>
                    <a:cubicBezTo>
                      <a:pt x="1657761" y="1154369"/>
                      <a:pt x="5967" y="1157604"/>
                      <a:pt x="0" y="1156974"/>
                    </a:cubicBezTo>
                    <a:close/>
                  </a:path>
                </a:pathLst>
              </a:custGeom>
              <a:solidFill>
                <a:srgbClr val="AC6E29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8" name="Freeform: Shape 40">
                <a:extLst>
                  <a:ext uri="{FF2B5EF4-FFF2-40B4-BE49-F238E27FC236}">
                    <a16:creationId xmlns:a16="http://schemas.microsoft.com/office/drawing/2014/main" id="{573A9F3D-E5A8-4332-8DB1-FBE3AAC0C529}"/>
                  </a:ext>
                </a:extLst>
              </p:cNvPr>
              <p:cNvSpPr/>
              <p:nvPr/>
            </p:nvSpPr>
            <p:spPr>
              <a:xfrm>
                <a:off x="3628862" y="1525962"/>
                <a:ext cx="381047" cy="408317"/>
              </a:xfrm>
              <a:custGeom>
                <a:avLst/>
                <a:gdLst>
                  <a:gd name="connsiteX0" fmla="*/ 68425 w 381047"/>
                  <a:gd name="connsiteY0" fmla="*/ 383333 h 408317"/>
                  <a:gd name="connsiteX1" fmla="*/ 87210 w 381047"/>
                  <a:gd name="connsiteY1" fmla="*/ 369256 h 408317"/>
                  <a:gd name="connsiteX2" fmla="*/ 140242 w 381047"/>
                  <a:gd name="connsiteY2" fmla="*/ 356985 h 408317"/>
                  <a:gd name="connsiteX3" fmla="*/ 168187 w 381047"/>
                  <a:gd name="connsiteY3" fmla="*/ 321349 h 408317"/>
                  <a:gd name="connsiteX4" fmla="*/ 168104 w 381047"/>
                  <a:gd name="connsiteY4" fmla="*/ 281554 h 408317"/>
                  <a:gd name="connsiteX5" fmla="*/ 131964 w 381047"/>
                  <a:gd name="connsiteY5" fmla="*/ 270502 h 408317"/>
                  <a:gd name="connsiteX6" fmla="*/ 5643 w 381047"/>
                  <a:gd name="connsiteY6" fmla="*/ 115942 h 408317"/>
                  <a:gd name="connsiteX7" fmla="*/ 52120 w 381047"/>
                  <a:gd name="connsiteY7" fmla="*/ 30929 h 408317"/>
                  <a:gd name="connsiteX8" fmla="*/ 365401 w 381047"/>
                  <a:gd name="connsiteY8" fmla="*/ 39376 h 408317"/>
                  <a:gd name="connsiteX9" fmla="*/ 380025 w 381047"/>
                  <a:gd name="connsiteY9" fmla="*/ 58959 h 408317"/>
                  <a:gd name="connsiteX10" fmla="*/ 232524 w 381047"/>
                  <a:gd name="connsiteY10" fmla="*/ 275208 h 408317"/>
                  <a:gd name="connsiteX11" fmla="*/ 203193 w 381047"/>
                  <a:gd name="connsiteY11" fmla="*/ 282983 h 408317"/>
                  <a:gd name="connsiteX12" fmla="*/ 202436 w 381047"/>
                  <a:gd name="connsiteY12" fmla="*/ 313953 h 408317"/>
                  <a:gd name="connsiteX13" fmla="*/ 238828 w 381047"/>
                  <a:gd name="connsiteY13" fmla="*/ 358918 h 408317"/>
                  <a:gd name="connsiteX14" fmla="*/ 283288 w 381047"/>
                  <a:gd name="connsiteY14" fmla="*/ 369340 h 408317"/>
                  <a:gd name="connsiteX15" fmla="*/ 302913 w 381047"/>
                  <a:gd name="connsiteY15" fmla="*/ 386863 h 408317"/>
                  <a:gd name="connsiteX16" fmla="*/ 275682 w 381047"/>
                  <a:gd name="connsiteY16" fmla="*/ 407202 h 408317"/>
                  <a:gd name="connsiteX17" fmla="*/ 206933 w 381047"/>
                  <a:gd name="connsiteY17" fmla="*/ 391107 h 408317"/>
                  <a:gd name="connsiteX18" fmla="*/ 165288 w 381047"/>
                  <a:gd name="connsiteY18" fmla="*/ 390771 h 408317"/>
                  <a:gd name="connsiteX19" fmla="*/ 94857 w 381047"/>
                  <a:gd name="connsiteY19" fmla="*/ 407328 h 408317"/>
                  <a:gd name="connsiteX20" fmla="*/ 68425 w 381047"/>
                  <a:gd name="connsiteY20" fmla="*/ 383333 h 408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381047" h="408317">
                    <a:moveTo>
                      <a:pt x="68425" y="383333"/>
                    </a:moveTo>
                    <a:cubicBezTo>
                      <a:pt x="71787" y="374761"/>
                      <a:pt x="78637" y="371105"/>
                      <a:pt x="87210" y="369256"/>
                    </a:cubicBezTo>
                    <a:cubicBezTo>
                      <a:pt x="104943" y="365389"/>
                      <a:pt x="122677" y="361481"/>
                      <a:pt x="140242" y="356985"/>
                    </a:cubicBezTo>
                    <a:cubicBezTo>
                      <a:pt x="162514" y="351270"/>
                      <a:pt x="167977" y="343664"/>
                      <a:pt x="168187" y="321349"/>
                    </a:cubicBezTo>
                    <a:cubicBezTo>
                      <a:pt x="168314" y="307860"/>
                      <a:pt x="173650" y="291807"/>
                      <a:pt x="168104" y="281554"/>
                    </a:cubicBezTo>
                    <a:cubicBezTo>
                      <a:pt x="162640" y="271426"/>
                      <a:pt x="144234" y="275082"/>
                      <a:pt x="131964" y="270502"/>
                    </a:cubicBezTo>
                    <a:cubicBezTo>
                      <a:pt x="59643" y="243523"/>
                      <a:pt x="20603" y="188725"/>
                      <a:pt x="5643" y="115942"/>
                    </a:cubicBezTo>
                    <a:cubicBezTo>
                      <a:pt x="-6376" y="57614"/>
                      <a:pt x="-2762" y="53285"/>
                      <a:pt x="52120" y="30929"/>
                    </a:cubicBezTo>
                    <a:cubicBezTo>
                      <a:pt x="157724" y="-12102"/>
                      <a:pt x="262193" y="-11094"/>
                      <a:pt x="365401" y="39376"/>
                    </a:cubicBezTo>
                    <a:cubicBezTo>
                      <a:pt x="374226" y="43704"/>
                      <a:pt x="378974" y="48915"/>
                      <a:pt x="380025" y="58959"/>
                    </a:cubicBezTo>
                    <a:cubicBezTo>
                      <a:pt x="390152" y="153132"/>
                      <a:pt x="323882" y="250163"/>
                      <a:pt x="232524" y="275208"/>
                    </a:cubicBezTo>
                    <a:cubicBezTo>
                      <a:pt x="222481" y="277982"/>
                      <a:pt x="208067" y="273948"/>
                      <a:pt x="203193" y="282983"/>
                    </a:cubicBezTo>
                    <a:cubicBezTo>
                      <a:pt x="198822" y="291051"/>
                      <a:pt x="203487" y="303574"/>
                      <a:pt x="202436" y="313953"/>
                    </a:cubicBezTo>
                    <a:cubicBezTo>
                      <a:pt x="199200" y="345681"/>
                      <a:pt x="209118" y="351774"/>
                      <a:pt x="238828" y="358918"/>
                    </a:cubicBezTo>
                    <a:cubicBezTo>
                      <a:pt x="253620" y="362490"/>
                      <a:pt x="268412" y="366104"/>
                      <a:pt x="283288" y="369340"/>
                    </a:cubicBezTo>
                    <a:cubicBezTo>
                      <a:pt x="293290" y="371525"/>
                      <a:pt x="300686" y="376189"/>
                      <a:pt x="302913" y="386863"/>
                    </a:cubicBezTo>
                    <a:cubicBezTo>
                      <a:pt x="302829" y="404303"/>
                      <a:pt x="294424" y="411236"/>
                      <a:pt x="275682" y="407202"/>
                    </a:cubicBezTo>
                    <a:cubicBezTo>
                      <a:pt x="252696" y="402286"/>
                      <a:pt x="229583" y="397579"/>
                      <a:pt x="206933" y="391107"/>
                    </a:cubicBezTo>
                    <a:cubicBezTo>
                      <a:pt x="192897" y="387073"/>
                      <a:pt x="179450" y="387157"/>
                      <a:pt x="165288" y="390771"/>
                    </a:cubicBezTo>
                    <a:cubicBezTo>
                      <a:pt x="141923" y="396739"/>
                      <a:pt x="118475" y="402580"/>
                      <a:pt x="94857" y="407328"/>
                    </a:cubicBezTo>
                    <a:cubicBezTo>
                      <a:pt x="74308" y="411363"/>
                      <a:pt x="65441" y="402664"/>
                      <a:pt x="68425" y="383333"/>
                    </a:cubicBezTo>
                    <a:close/>
                  </a:path>
                </a:pathLst>
              </a:custGeom>
              <a:solidFill>
                <a:srgbClr val="010101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9" name="Freeform: Shape 41">
                <a:extLst>
                  <a:ext uri="{FF2B5EF4-FFF2-40B4-BE49-F238E27FC236}">
                    <a16:creationId xmlns:a16="http://schemas.microsoft.com/office/drawing/2014/main" id="{85716892-6BFC-4491-9003-E7BE256EF0BA}"/>
                  </a:ext>
                </a:extLst>
              </p:cNvPr>
              <p:cNvSpPr/>
              <p:nvPr/>
            </p:nvSpPr>
            <p:spPr>
              <a:xfrm>
                <a:off x="2827788" y="406772"/>
                <a:ext cx="324540" cy="397644"/>
              </a:xfrm>
              <a:custGeom>
                <a:avLst/>
                <a:gdLst>
                  <a:gd name="connsiteX0" fmla="*/ 275841 w 324540"/>
                  <a:gd name="connsiteY0" fmla="*/ 279951 h 397644"/>
                  <a:gd name="connsiteX1" fmla="*/ 198603 w 324540"/>
                  <a:gd name="connsiteY1" fmla="*/ 356937 h 397644"/>
                  <a:gd name="connsiteX2" fmla="*/ 142629 w 324540"/>
                  <a:gd name="connsiteY2" fmla="*/ 388958 h 397644"/>
                  <a:gd name="connsiteX3" fmla="*/ 18997 w 324540"/>
                  <a:gd name="connsiteY3" fmla="*/ 385218 h 397644"/>
                  <a:gd name="connsiteX4" fmla="*/ 7735 w 324540"/>
                  <a:gd name="connsiteY4" fmla="*/ 368829 h 397644"/>
                  <a:gd name="connsiteX5" fmla="*/ 13408 w 324540"/>
                  <a:gd name="connsiteY5" fmla="*/ 95849 h 397644"/>
                  <a:gd name="connsiteX6" fmla="*/ 32067 w 324540"/>
                  <a:gd name="connsiteY6" fmla="*/ 30503 h 397644"/>
                  <a:gd name="connsiteX7" fmla="*/ 106993 w 324540"/>
                  <a:gd name="connsiteY7" fmla="*/ 7390 h 397644"/>
                  <a:gd name="connsiteX8" fmla="*/ 211252 w 324540"/>
                  <a:gd name="connsiteY8" fmla="*/ 78409 h 397644"/>
                  <a:gd name="connsiteX9" fmla="*/ 318284 w 324540"/>
                  <a:gd name="connsiteY9" fmla="*/ 175230 h 397644"/>
                  <a:gd name="connsiteX10" fmla="*/ 321814 w 324540"/>
                  <a:gd name="connsiteY10" fmla="*/ 195023 h 397644"/>
                  <a:gd name="connsiteX11" fmla="*/ 281892 w 324540"/>
                  <a:gd name="connsiteY11" fmla="*/ 267512 h 397644"/>
                  <a:gd name="connsiteX12" fmla="*/ 275841 w 324540"/>
                  <a:gd name="connsiteY12" fmla="*/ 279951 h 397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540" h="397644">
                    <a:moveTo>
                      <a:pt x="275841" y="279951"/>
                    </a:moveTo>
                    <a:cubicBezTo>
                      <a:pt x="252308" y="307812"/>
                      <a:pt x="226170" y="333110"/>
                      <a:pt x="198603" y="356937"/>
                    </a:cubicBezTo>
                    <a:cubicBezTo>
                      <a:pt x="179735" y="367232"/>
                      <a:pt x="163766" y="382024"/>
                      <a:pt x="142629" y="388958"/>
                    </a:cubicBezTo>
                    <a:cubicBezTo>
                      <a:pt x="100690" y="402784"/>
                      <a:pt x="59802" y="399044"/>
                      <a:pt x="18997" y="385218"/>
                    </a:cubicBezTo>
                    <a:cubicBezTo>
                      <a:pt x="11013" y="382529"/>
                      <a:pt x="8281" y="375973"/>
                      <a:pt x="7735" y="368829"/>
                    </a:cubicBezTo>
                    <a:cubicBezTo>
                      <a:pt x="843" y="277682"/>
                      <a:pt x="-7813" y="186576"/>
                      <a:pt x="13408" y="95849"/>
                    </a:cubicBezTo>
                    <a:cubicBezTo>
                      <a:pt x="18577" y="73660"/>
                      <a:pt x="19838" y="50380"/>
                      <a:pt x="32067" y="30503"/>
                    </a:cubicBezTo>
                    <a:cubicBezTo>
                      <a:pt x="51271" y="-720"/>
                      <a:pt x="73585" y="-7107"/>
                      <a:pt x="106993" y="7390"/>
                    </a:cubicBezTo>
                    <a:cubicBezTo>
                      <a:pt x="146285" y="24452"/>
                      <a:pt x="179525" y="50254"/>
                      <a:pt x="211252" y="78409"/>
                    </a:cubicBezTo>
                    <a:cubicBezTo>
                      <a:pt x="247223" y="110346"/>
                      <a:pt x="280043" y="145814"/>
                      <a:pt x="318284" y="175230"/>
                    </a:cubicBezTo>
                    <a:cubicBezTo>
                      <a:pt x="325975" y="181155"/>
                      <a:pt x="325848" y="186996"/>
                      <a:pt x="321814" y="195023"/>
                    </a:cubicBezTo>
                    <a:cubicBezTo>
                      <a:pt x="309418" y="219690"/>
                      <a:pt x="297147" y="244441"/>
                      <a:pt x="281892" y="267512"/>
                    </a:cubicBezTo>
                    <a:cubicBezTo>
                      <a:pt x="279287" y="271420"/>
                      <a:pt x="275673" y="274740"/>
                      <a:pt x="275841" y="279951"/>
                    </a:cubicBezTo>
                    <a:close/>
                  </a:path>
                </a:pathLst>
              </a:custGeom>
              <a:solidFill>
                <a:srgbClr val="F5B8B8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90" name="Freeform: Shape 42">
                <a:extLst>
                  <a:ext uri="{FF2B5EF4-FFF2-40B4-BE49-F238E27FC236}">
                    <a16:creationId xmlns:a16="http://schemas.microsoft.com/office/drawing/2014/main" id="{9D1E4089-2049-43E5-81BB-DE0761ED9C3A}"/>
                  </a:ext>
                </a:extLst>
              </p:cNvPr>
              <p:cNvSpPr/>
              <p:nvPr/>
            </p:nvSpPr>
            <p:spPr>
              <a:xfrm>
                <a:off x="4349204" y="444839"/>
                <a:ext cx="193835" cy="401716"/>
              </a:xfrm>
              <a:custGeom>
                <a:avLst/>
                <a:gdLst>
                  <a:gd name="connsiteX0" fmla="*/ 193836 w 193835"/>
                  <a:gd name="connsiteY0" fmla="*/ 73289 h 401716"/>
                  <a:gd name="connsiteX1" fmla="*/ 176438 w 193835"/>
                  <a:gd name="connsiteY1" fmla="*/ 278024 h 401716"/>
                  <a:gd name="connsiteX2" fmla="*/ 165975 w 193835"/>
                  <a:gd name="connsiteY2" fmla="*/ 359759 h 401716"/>
                  <a:gd name="connsiteX3" fmla="*/ 99368 w 193835"/>
                  <a:gd name="connsiteY3" fmla="*/ 395562 h 401716"/>
                  <a:gd name="connsiteX4" fmla="*/ 35620 w 193835"/>
                  <a:gd name="connsiteY4" fmla="*/ 316307 h 401716"/>
                  <a:gd name="connsiteX5" fmla="*/ 446 w 193835"/>
                  <a:gd name="connsiteY5" fmla="*/ 191499 h 401716"/>
                  <a:gd name="connsiteX6" fmla="*/ 3430 w 193835"/>
                  <a:gd name="connsiteY6" fmla="*/ 178640 h 401716"/>
                  <a:gd name="connsiteX7" fmla="*/ 137988 w 193835"/>
                  <a:gd name="connsiteY7" fmla="*/ 30299 h 401716"/>
                  <a:gd name="connsiteX8" fmla="*/ 178876 w 193835"/>
                  <a:gd name="connsiteY8" fmla="*/ 2690 h 401716"/>
                  <a:gd name="connsiteX9" fmla="*/ 190264 w 193835"/>
                  <a:gd name="connsiteY9" fmla="*/ 8237 h 401716"/>
                  <a:gd name="connsiteX10" fmla="*/ 193836 w 193835"/>
                  <a:gd name="connsiteY10" fmla="*/ 73289 h 401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835" h="401716">
                    <a:moveTo>
                      <a:pt x="193836" y="73289"/>
                    </a:moveTo>
                    <a:cubicBezTo>
                      <a:pt x="191777" y="141870"/>
                      <a:pt x="186860" y="210157"/>
                      <a:pt x="176438" y="278024"/>
                    </a:cubicBezTo>
                    <a:cubicBezTo>
                      <a:pt x="172236" y="305171"/>
                      <a:pt x="166269" y="332444"/>
                      <a:pt x="165975" y="359759"/>
                    </a:cubicBezTo>
                    <a:cubicBezTo>
                      <a:pt x="165512" y="403799"/>
                      <a:pt x="126683" y="408169"/>
                      <a:pt x="99368" y="395562"/>
                    </a:cubicBezTo>
                    <a:cubicBezTo>
                      <a:pt x="65456" y="379972"/>
                      <a:pt x="49445" y="348160"/>
                      <a:pt x="35620" y="316307"/>
                    </a:cubicBezTo>
                    <a:cubicBezTo>
                      <a:pt x="18348" y="276469"/>
                      <a:pt x="9229" y="233942"/>
                      <a:pt x="446" y="191499"/>
                    </a:cubicBezTo>
                    <a:cubicBezTo>
                      <a:pt x="-646" y="186288"/>
                      <a:pt x="236" y="182632"/>
                      <a:pt x="3430" y="178640"/>
                    </a:cubicBezTo>
                    <a:cubicBezTo>
                      <a:pt x="45075" y="126279"/>
                      <a:pt x="84576" y="71902"/>
                      <a:pt x="137988" y="30299"/>
                    </a:cubicBezTo>
                    <a:cubicBezTo>
                      <a:pt x="150930" y="20214"/>
                      <a:pt x="165428" y="12187"/>
                      <a:pt x="178876" y="2690"/>
                    </a:cubicBezTo>
                    <a:cubicBezTo>
                      <a:pt x="186944" y="-3025"/>
                      <a:pt x="188709" y="1093"/>
                      <a:pt x="190264" y="8237"/>
                    </a:cubicBezTo>
                    <a:cubicBezTo>
                      <a:pt x="194971" y="29753"/>
                      <a:pt x="193205" y="51521"/>
                      <a:pt x="193836" y="73289"/>
                    </a:cubicBezTo>
                    <a:close/>
                  </a:path>
                </a:pathLst>
              </a:custGeom>
              <a:solidFill>
                <a:srgbClr val="F5B8B8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91" name="Freeform: Shape 43">
                <a:extLst>
                  <a:ext uri="{FF2B5EF4-FFF2-40B4-BE49-F238E27FC236}">
                    <a16:creationId xmlns:a16="http://schemas.microsoft.com/office/drawing/2014/main" id="{75008A7D-2876-4AA9-A418-1B4760E1CBCA}"/>
                  </a:ext>
                </a:extLst>
              </p:cNvPr>
              <p:cNvSpPr/>
              <p:nvPr/>
            </p:nvSpPr>
            <p:spPr>
              <a:xfrm>
                <a:off x="3439418" y="1794782"/>
                <a:ext cx="732800" cy="164635"/>
              </a:xfrm>
              <a:custGeom>
                <a:avLst/>
                <a:gdLst>
                  <a:gd name="connsiteX0" fmla="*/ 257868 w 732800"/>
                  <a:gd name="connsiteY0" fmla="*/ 114512 h 164635"/>
                  <a:gd name="connsiteX1" fmla="*/ 284427 w 732800"/>
                  <a:gd name="connsiteY1" fmla="*/ 133213 h 164635"/>
                  <a:gd name="connsiteX2" fmla="*/ 359270 w 732800"/>
                  <a:gd name="connsiteY2" fmla="*/ 115395 h 164635"/>
                  <a:gd name="connsiteX3" fmla="*/ 390409 w 732800"/>
                  <a:gd name="connsiteY3" fmla="*/ 115437 h 164635"/>
                  <a:gd name="connsiteX4" fmla="*/ 465167 w 732800"/>
                  <a:gd name="connsiteY4" fmla="*/ 133549 h 164635"/>
                  <a:gd name="connsiteX5" fmla="*/ 492356 w 732800"/>
                  <a:gd name="connsiteY5" fmla="*/ 117958 h 164635"/>
                  <a:gd name="connsiteX6" fmla="*/ 630275 w 732800"/>
                  <a:gd name="connsiteY6" fmla="*/ 95476 h 164635"/>
                  <a:gd name="connsiteX7" fmla="*/ 717809 w 732800"/>
                  <a:gd name="connsiteY7" fmla="*/ 26432 h 164635"/>
                  <a:gd name="connsiteX8" fmla="*/ 730584 w 732800"/>
                  <a:gd name="connsiteY8" fmla="*/ 14414 h 164635"/>
                  <a:gd name="connsiteX9" fmla="*/ 703521 w 732800"/>
                  <a:gd name="connsiteY9" fmla="*/ 88038 h 164635"/>
                  <a:gd name="connsiteX10" fmla="*/ 540767 w 732800"/>
                  <a:gd name="connsiteY10" fmla="*/ 160906 h 164635"/>
                  <a:gd name="connsiteX11" fmla="*/ 330610 w 732800"/>
                  <a:gd name="connsiteY11" fmla="*/ 161326 h 164635"/>
                  <a:gd name="connsiteX12" fmla="*/ 203785 w 732800"/>
                  <a:gd name="connsiteY12" fmla="*/ 164562 h 164635"/>
                  <a:gd name="connsiteX13" fmla="*/ 67169 w 732800"/>
                  <a:gd name="connsiteY13" fmla="*/ 112243 h 164635"/>
                  <a:gd name="connsiteX14" fmla="*/ 7454 w 732800"/>
                  <a:gd name="connsiteY14" fmla="*/ 41477 h 164635"/>
                  <a:gd name="connsiteX15" fmla="*/ 1151 w 732800"/>
                  <a:gd name="connsiteY15" fmla="*/ 0 h 164635"/>
                  <a:gd name="connsiteX16" fmla="*/ 28802 w 732800"/>
                  <a:gd name="connsiteY16" fmla="*/ 28870 h 164635"/>
                  <a:gd name="connsiteX17" fmla="*/ 185127 w 732800"/>
                  <a:gd name="connsiteY17" fmla="*/ 118505 h 164635"/>
                  <a:gd name="connsiteX18" fmla="*/ 241269 w 732800"/>
                  <a:gd name="connsiteY18" fmla="*/ 121866 h 164635"/>
                  <a:gd name="connsiteX19" fmla="*/ 257868 w 732800"/>
                  <a:gd name="connsiteY19" fmla="*/ 114512 h 164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32800" h="164635">
                    <a:moveTo>
                      <a:pt x="257868" y="114512"/>
                    </a:moveTo>
                    <a:cubicBezTo>
                      <a:pt x="260726" y="133801"/>
                      <a:pt x="265937" y="137541"/>
                      <a:pt x="284427" y="133213"/>
                    </a:cubicBezTo>
                    <a:cubicBezTo>
                      <a:pt x="309389" y="127371"/>
                      <a:pt x="334350" y="121446"/>
                      <a:pt x="359270" y="115395"/>
                    </a:cubicBezTo>
                    <a:cubicBezTo>
                      <a:pt x="369691" y="112873"/>
                      <a:pt x="379987" y="112915"/>
                      <a:pt x="390409" y="115437"/>
                    </a:cubicBezTo>
                    <a:cubicBezTo>
                      <a:pt x="415328" y="121530"/>
                      <a:pt x="440500" y="126699"/>
                      <a:pt x="465167" y="133549"/>
                    </a:cubicBezTo>
                    <a:cubicBezTo>
                      <a:pt x="480632" y="137835"/>
                      <a:pt x="488700" y="132582"/>
                      <a:pt x="492356" y="117958"/>
                    </a:cubicBezTo>
                    <a:cubicBezTo>
                      <a:pt x="539128" y="115605"/>
                      <a:pt x="585857" y="114596"/>
                      <a:pt x="630275" y="95476"/>
                    </a:cubicBezTo>
                    <a:cubicBezTo>
                      <a:pt x="665995" y="80096"/>
                      <a:pt x="693520" y="55596"/>
                      <a:pt x="717809" y="26432"/>
                    </a:cubicBezTo>
                    <a:cubicBezTo>
                      <a:pt x="721507" y="22020"/>
                      <a:pt x="723944" y="16515"/>
                      <a:pt x="730584" y="14414"/>
                    </a:cubicBezTo>
                    <a:cubicBezTo>
                      <a:pt x="739199" y="45721"/>
                      <a:pt x="721129" y="67321"/>
                      <a:pt x="703521" y="88038"/>
                    </a:cubicBezTo>
                    <a:cubicBezTo>
                      <a:pt x="661078" y="138003"/>
                      <a:pt x="607079" y="162166"/>
                      <a:pt x="540767" y="160906"/>
                    </a:cubicBezTo>
                    <a:cubicBezTo>
                      <a:pt x="470714" y="159561"/>
                      <a:pt x="400620" y="159141"/>
                      <a:pt x="330610" y="161326"/>
                    </a:cubicBezTo>
                    <a:cubicBezTo>
                      <a:pt x="288335" y="162629"/>
                      <a:pt x="246060" y="163343"/>
                      <a:pt x="203785" y="164562"/>
                    </a:cubicBezTo>
                    <a:cubicBezTo>
                      <a:pt x="150710" y="166074"/>
                      <a:pt x="106838" y="144264"/>
                      <a:pt x="67169" y="112243"/>
                    </a:cubicBezTo>
                    <a:cubicBezTo>
                      <a:pt x="42922" y="92660"/>
                      <a:pt x="22246" y="69506"/>
                      <a:pt x="7454" y="41477"/>
                    </a:cubicBezTo>
                    <a:cubicBezTo>
                      <a:pt x="562" y="28408"/>
                      <a:pt x="-1581" y="15212"/>
                      <a:pt x="1151" y="0"/>
                    </a:cubicBezTo>
                    <a:cubicBezTo>
                      <a:pt x="14598" y="6177"/>
                      <a:pt x="20733" y="18658"/>
                      <a:pt x="28802" y="28870"/>
                    </a:cubicBezTo>
                    <a:cubicBezTo>
                      <a:pt x="68933" y="79843"/>
                      <a:pt x="121840" y="107789"/>
                      <a:pt x="185127" y="118505"/>
                    </a:cubicBezTo>
                    <a:cubicBezTo>
                      <a:pt x="203911" y="121698"/>
                      <a:pt x="222527" y="121278"/>
                      <a:pt x="241269" y="121866"/>
                    </a:cubicBezTo>
                    <a:cubicBezTo>
                      <a:pt x="248329" y="121992"/>
                      <a:pt x="254044" y="120816"/>
                      <a:pt x="257868" y="114512"/>
                    </a:cubicBezTo>
                    <a:close/>
                  </a:path>
                </a:pathLst>
              </a:custGeom>
              <a:solidFill>
                <a:srgbClr val="CBC4AA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92" name="Freeform: Shape 44">
                <a:extLst>
                  <a:ext uri="{FF2B5EF4-FFF2-40B4-BE49-F238E27FC236}">
                    <a16:creationId xmlns:a16="http://schemas.microsoft.com/office/drawing/2014/main" id="{96CB6AAC-B4A8-4F51-9FF2-C8D607E4B495}"/>
                  </a:ext>
                </a:extLst>
              </p:cNvPr>
              <p:cNvSpPr/>
              <p:nvPr/>
            </p:nvSpPr>
            <p:spPr>
              <a:xfrm>
                <a:off x="4002918" y="1133454"/>
                <a:ext cx="246681" cy="247699"/>
              </a:xfrm>
              <a:custGeom>
                <a:avLst/>
                <a:gdLst>
                  <a:gd name="connsiteX0" fmla="*/ 246676 w 246681"/>
                  <a:gd name="connsiteY0" fmla="*/ 129151 h 247699"/>
                  <a:gd name="connsiteX1" fmla="*/ 127457 w 246681"/>
                  <a:gd name="connsiteY1" fmla="*/ 247698 h 247699"/>
                  <a:gd name="connsiteX2" fmla="*/ 1 w 246681"/>
                  <a:gd name="connsiteY2" fmla="*/ 124865 h 247699"/>
                  <a:gd name="connsiteX3" fmla="*/ 123171 w 246681"/>
                  <a:gd name="connsiteY3" fmla="*/ 15 h 247699"/>
                  <a:gd name="connsiteX4" fmla="*/ 246676 w 246681"/>
                  <a:gd name="connsiteY4" fmla="*/ 129151 h 247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6681" h="247699">
                    <a:moveTo>
                      <a:pt x="246676" y="129151"/>
                    </a:moveTo>
                    <a:cubicBezTo>
                      <a:pt x="246466" y="198195"/>
                      <a:pt x="196333" y="248076"/>
                      <a:pt x="127457" y="247698"/>
                    </a:cubicBezTo>
                    <a:cubicBezTo>
                      <a:pt x="58792" y="247319"/>
                      <a:pt x="380" y="191051"/>
                      <a:pt x="1" y="124865"/>
                    </a:cubicBezTo>
                    <a:cubicBezTo>
                      <a:pt x="-335" y="59057"/>
                      <a:pt x="57531" y="-1078"/>
                      <a:pt x="123171" y="15"/>
                    </a:cubicBezTo>
                    <a:cubicBezTo>
                      <a:pt x="188096" y="1107"/>
                      <a:pt x="247348" y="42079"/>
                      <a:pt x="246676" y="129151"/>
                    </a:cubicBezTo>
                    <a:close/>
                  </a:path>
                </a:pathLst>
              </a:custGeom>
              <a:solidFill>
                <a:srgbClr val="010101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93" name="Freeform: Shape 45">
                <a:extLst>
                  <a:ext uri="{FF2B5EF4-FFF2-40B4-BE49-F238E27FC236}">
                    <a16:creationId xmlns:a16="http://schemas.microsoft.com/office/drawing/2014/main" id="{87195487-1B5A-454B-B75C-0DDC3DF11D16}"/>
                  </a:ext>
                </a:extLst>
              </p:cNvPr>
              <p:cNvSpPr/>
              <p:nvPr/>
            </p:nvSpPr>
            <p:spPr>
              <a:xfrm>
                <a:off x="3336183" y="1150080"/>
                <a:ext cx="245542" cy="247041"/>
              </a:xfrm>
              <a:custGeom>
                <a:avLst/>
                <a:gdLst>
                  <a:gd name="connsiteX0" fmla="*/ 245541 w 245542"/>
                  <a:gd name="connsiteY0" fmla="*/ 127527 h 247041"/>
                  <a:gd name="connsiteX1" fmla="*/ 128129 w 245542"/>
                  <a:gd name="connsiteY1" fmla="*/ 247040 h 247041"/>
                  <a:gd name="connsiteX2" fmla="*/ 1 w 245542"/>
                  <a:gd name="connsiteY2" fmla="*/ 124796 h 247041"/>
                  <a:gd name="connsiteX3" fmla="*/ 122372 w 245542"/>
                  <a:gd name="connsiteY3" fmla="*/ 30 h 247041"/>
                  <a:gd name="connsiteX4" fmla="*/ 245541 w 245542"/>
                  <a:gd name="connsiteY4" fmla="*/ 127527 h 2470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5542" h="247041">
                    <a:moveTo>
                      <a:pt x="245541" y="127527"/>
                    </a:moveTo>
                    <a:cubicBezTo>
                      <a:pt x="245751" y="198084"/>
                      <a:pt x="198013" y="246704"/>
                      <a:pt x="128129" y="247040"/>
                    </a:cubicBezTo>
                    <a:cubicBezTo>
                      <a:pt x="57027" y="247377"/>
                      <a:pt x="338" y="193293"/>
                      <a:pt x="1" y="124796"/>
                    </a:cubicBezTo>
                    <a:cubicBezTo>
                      <a:pt x="-335" y="57937"/>
                      <a:pt x="56564" y="-1525"/>
                      <a:pt x="122372" y="30"/>
                    </a:cubicBezTo>
                    <a:cubicBezTo>
                      <a:pt x="189441" y="1585"/>
                      <a:pt x="245793" y="44070"/>
                      <a:pt x="245541" y="127527"/>
                    </a:cubicBezTo>
                    <a:close/>
                  </a:path>
                </a:pathLst>
              </a:custGeom>
              <a:solidFill>
                <a:srgbClr val="010201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94" name="Freeform: Shape 46">
                <a:extLst>
                  <a:ext uri="{FF2B5EF4-FFF2-40B4-BE49-F238E27FC236}">
                    <a16:creationId xmlns:a16="http://schemas.microsoft.com/office/drawing/2014/main" id="{E2CEAB34-8470-469C-882A-A2AD6DF79987}"/>
                  </a:ext>
                </a:extLst>
              </p:cNvPr>
              <p:cNvSpPr/>
              <p:nvPr/>
            </p:nvSpPr>
            <p:spPr>
              <a:xfrm>
                <a:off x="515566" y="3157458"/>
                <a:ext cx="297900" cy="535712"/>
              </a:xfrm>
              <a:custGeom>
                <a:avLst/>
                <a:gdLst>
                  <a:gd name="connsiteX0" fmla="*/ 297900 w 297900"/>
                  <a:gd name="connsiteY0" fmla="*/ 257306 h 535712"/>
                  <a:gd name="connsiteX1" fmla="*/ 279158 w 297900"/>
                  <a:gd name="connsiteY1" fmla="*/ 394637 h 535712"/>
                  <a:gd name="connsiteX2" fmla="*/ 189313 w 297900"/>
                  <a:gd name="connsiteY2" fmla="*/ 527387 h 535712"/>
                  <a:gd name="connsiteX3" fmla="*/ 167797 w 297900"/>
                  <a:gd name="connsiteY3" fmla="*/ 521756 h 535712"/>
                  <a:gd name="connsiteX4" fmla="*/ 0 w 297900"/>
                  <a:gd name="connsiteY4" fmla="*/ 6934 h 535712"/>
                  <a:gd name="connsiteX5" fmla="*/ 208686 w 297900"/>
                  <a:gd name="connsiteY5" fmla="*/ 0 h 535712"/>
                  <a:gd name="connsiteX6" fmla="*/ 297900 w 297900"/>
                  <a:gd name="connsiteY6" fmla="*/ 257306 h 535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97900" h="535712">
                    <a:moveTo>
                      <a:pt x="297900" y="257306"/>
                    </a:moveTo>
                    <a:cubicBezTo>
                      <a:pt x="295757" y="280671"/>
                      <a:pt x="288403" y="361733"/>
                      <a:pt x="279158" y="394637"/>
                    </a:cubicBezTo>
                    <a:cubicBezTo>
                      <a:pt x="269703" y="437710"/>
                      <a:pt x="224949" y="503560"/>
                      <a:pt x="189313" y="527387"/>
                    </a:cubicBezTo>
                    <a:cubicBezTo>
                      <a:pt x="174143" y="541045"/>
                      <a:pt x="181287" y="537011"/>
                      <a:pt x="167797" y="521756"/>
                    </a:cubicBezTo>
                    <a:cubicBezTo>
                      <a:pt x="143844" y="494567"/>
                      <a:pt x="5169" y="40048"/>
                      <a:pt x="0" y="6934"/>
                    </a:cubicBezTo>
                    <a:cubicBezTo>
                      <a:pt x="73582" y="7270"/>
                      <a:pt x="154938" y="925"/>
                      <a:pt x="208686" y="0"/>
                    </a:cubicBezTo>
                    <a:cubicBezTo>
                      <a:pt x="237135" y="60555"/>
                      <a:pt x="285209" y="205618"/>
                      <a:pt x="297900" y="257306"/>
                    </a:cubicBezTo>
                    <a:close/>
                  </a:path>
                </a:pathLst>
              </a:custGeom>
              <a:solidFill>
                <a:srgbClr val="CCC5AB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95" name="Freeform: Shape 47">
                <a:extLst>
                  <a:ext uri="{FF2B5EF4-FFF2-40B4-BE49-F238E27FC236}">
                    <a16:creationId xmlns:a16="http://schemas.microsoft.com/office/drawing/2014/main" id="{4DA6DA7B-F44C-4B38-A977-E365D5DE4053}"/>
                  </a:ext>
                </a:extLst>
              </p:cNvPr>
              <p:cNvSpPr/>
              <p:nvPr/>
            </p:nvSpPr>
            <p:spPr>
              <a:xfrm>
                <a:off x="449380" y="2869854"/>
                <a:ext cx="274913" cy="295399"/>
              </a:xfrm>
              <a:custGeom>
                <a:avLst/>
                <a:gdLst>
                  <a:gd name="connsiteX0" fmla="*/ 274914 w 274913"/>
                  <a:gd name="connsiteY0" fmla="*/ 287605 h 295399"/>
                  <a:gd name="connsiteX1" fmla="*/ 66228 w 274913"/>
                  <a:gd name="connsiteY1" fmla="*/ 294538 h 295399"/>
                  <a:gd name="connsiteX2" fmla="*/ 0 w 274913"/>
                  <a:gd name="connsiteY2" fmla="*/ 0 h 295399"/>
                  <a:gd name="connsiteX3" fmla="*/ 274914 w 274913"/>
                  <a:gd name="connsiteY3" fmla="*/ 287605 h 2953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4913" h="295399">
                    <a:moveTo>
                      <a:pt x="274914" y="287605"/>
                    </a:moveTo>
                    <a:cubicBezTo>
                      <a:pt x="202508" y="294496"/>
                      <a:pt x="120564" y="296850"/>
                      <a:pt x="66228" y="294538"/>
                    </a:cubicBezTo>
                    <a:cubicBezTo>
                      <a:pt x="47528" y="231630"/>
                      <a:pt x="12019" y="116277"/>
                      <a:pt x="0" y="0"/>
                    </a:cubicBezTo>
                    <a:cubicBezTo>
                      <a:pt x="68918" y="121320"/>
                      <a:pt x="159267" y="216670"/>
                      <a:pt x="274914" y="287605"/>
                    </a:cubicBezTo>
                    <a:close/>
                  </a:path>
                </a:pathLst>
              </a:custGeom>
              <a:solidFill>
                <a:srgbClr val="AC6E29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96" name="Freeform: Shape 48">
                <a:extLst>
                  <a:ext uri="{FF2B5EF4-FFF2-40B4-BE49-F238E27FC236}">
                    <a16:creationId xmlns:a16="http://schemas.microsoft.com/office/drawing/2014/main" id="{7FDD7A8C-A46A-4290-9CB8-2B96FF84BD82}"/>
                  </a:ext>
                </a:extLst>
              </p:cNvPr>
              <p:cNvSpPr/>
              <p:nvPr/>
            </p:nvSpPr>
            <p:spPr>
              <a:xfrm>
                <a:off x="4037248" y="1219978"/>
                <a:ext cx="56944" cy="57250"/>
              </a:xfrm>
              <a:custGeom>
                <a:avLst/>
                <a:gdLst>
                  <a:gd name="connsiteX0" fmla="*/ 56944 w 56944"/>
                  <a:gd name="connsiteY0" fmla="*/ 30944 h 57250"/>
                  <a:gd name="connsiteX1" fmla="*/ 31142 w 56944"/>
                  <a:gd name="connsiteY1" fmla="*/ 57250 h 57250"/>
                  <a:gd name="connsiteX2" fmla="*/ 3 w 56944"/>
                  <a:gd name="connsiteY2" fmla="*/ 25397 h 57250"/>
                  <a:gd name="connsiteX3" fmla="*/ 27906 w 56944"/>
                  <a:gd name="connsiteY3" fmla="*/ 15 h 57250"/>
                  <a:gd name="connsiteX4" fmla="*/ 56944 w 56944"/>
                  <a:gd name="connsiteY4" fmla="*/ 30944 h 57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44" h="57250">
                    <a:moveTo>
                      <a:pt x="56944" y="30944"/>
                    </a:moveTo>
                    <a:cubicBezTo>
                      <a:pt x="56902" y="47669"/>
                      <a:pt x="47615" y="57166"/>
                      <a:pt x="31142" y="57250"/>
                    </a:cubicBezTo>
                    <a:cubicBezTo>
                      <a:pt x="15552" y="57334"/>
                      <a:pt x="298" y="41744"/>
                      <a:pt x="3" y="25397"/>
                    </a:cubicBezTo>
                    <a:cubicBezTo>
                      <a:pt x="-249" y="11739"/>
                      <a:pt x="13198" y="-489"/>
                      <a:pt x="27906" y="15"/>
                    </a:cubicBezTo>
                    <a:cubicBezTo>
                      <a:pt x="43959" y="561"/>
                      <a:pt x="56987" y="14387"/>
                      <a:pt x="56944" y="30944"/>
                    </a:cubicBezTo>
                    <a:close/>
                  </a:path>
                </a:pathLst>
              </a:custGeom>
              <a:solidFill>
                <a:srgbClr val="FDFDFD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97" name="Freeform: Shape 49">
                <a:extLst>
                  <a:ext uri="{FF2B5EF4-FFF2-40B4-BE49-F238E27FC236}">
                    <a16:creationId xmlns:a16="http://schemas.microsoft.com/office/drawing/2014/main" id="{95A9ABBE-D6BA-49C6-872C-8FCCDAE46A22}"/>
                  </a:ext>
                </a:extLst>
              </p:cNvPr>
              <p:cNvSpPr/>
              <p:nvPr/>
            </p:nvSpPr>
            <p:spPr>
              <a:xfrm>
                <a:off x="3386652" y="1219564"/>
                <a:ext cx="56732" cy="57245"/>
              </a:xfrm>
              <a:custGeom>
                <a:avLst/>
                <a:gdLst>
                  <a:gd name="connsiteX0" fmla="*/ 56732 w 56732"/>
                  <a:gd name="connsiteY0" fmla="*/ 30644 h 57245"/>
                  <a:gd name="connsiteX1" fmla="*/ 33073 w 56732"/>
                  <a:gd name="connsiteY1" fmla="*/ 57245 h 57245"/>
                  <a:gd name="connsiteX2" fmla="*/ 1 w 56732"/>
                  <a:gd name="connsiteY2" fmla="*/ 25265 h 57245"/>
                  <a:gd name="connsiteX3" fmla="*/ 32317 w 56732"/>
                  <a:gd name="connsiteY3" fmla="*/ 9 h 57245"/>
                  <a:gd name="connsiteX4" fmla="*/ 56732 w 56732"/>
                  <a:gd name="connsiteY4" fmla="*/ 30644 h 57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732" h="57245">
                    <a:moveTo>
                      <a:pt x="56732" y="30644"/>
                    </a:moveTo>
                    <a:cubicBezTo>
                      <a:pt x="56648" y="47495"/>
                      <a:pt x="48033" y="57161"/>
                      <a:pt x="33073" y="57245"/>
                    </a:cubicBezTo>
                    <a:cubicBezTo>
                      <a:pt x="15592" y="57371"/>
                      <a:pt x="-167" y="42158"/>
                      <a:pt x="1" y="25265"/>
                    </a:cubicBezTo>
                    <a:cubicBezTo>
                      <a:pt x="127" y="10641"/>
                      <a:pt x="14205" y="-369"/>
                      <a:pt x="32317" y="9"/>
                    </a:cubicBezTo>
                    <a:cubicBezTo>
                      <a:pt x="44293" y="304"/>
                      <a:pt x="56816" y="15978"/>
                      <a:pt x="56732" y="30644"/>
                    </a:cubicBezTo>
                    <a:close/>
                  </a:path>
                </a:pathLst>
              </a:custGeom>
              <a:solidFill>
                <a:srgbClr val="FDFDFD"/>
              </a:solidFill>
              <a:ln w="419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636" name="그룹 1635">
            <a:extLst>
              <a:ext uri="{FF2B5EF4-FFF2-40B4-BE49-F238E27FC236}">
                <a16:creationId xmlns:a16="http://schemas.microsoft.com/office/drawing/2014/main" id="{FD24E542-0DF1-4B37-B09A-DBCED88CCBA8}"/>
              </a:ext>
            </a:extLst>
          </p:cNvPr>
          <p:cNvGrpSpPr/>
          <p:nvPr/>
        </p:nvGrpSpPr>
        <p:grpSpPr>
          <a:xfrm>
            <a:off x="7213995" y="3370311"/>
            <a:ext cx="4274543" cy="2793391"/>
            <a:chOff x="7213995" y="3370311"/>
            <a:chExt cx="4274543" cy="2793391"/>
          </a:xfrm>
        </p:grpSpPr>
        <p:grpSp>
          <p:nvGrpSpPr>
            <p:cNvPr id="1625" name="그룹 1624">
              <a:extLst>
                <a:ext uri="{FF2B5EF4-FFF2-40B4-BE49-F238E27FC236}">
                  <a16:creationId xmlns:a16="http://schemas.microsoft.com/office/drawing/2014/main" id="{A624D1BE-C83F-4943-AF4D-28BEEB45EF83}"/>
                </a:ext>
              </a:extLst>
            </p:cNvPr>
            <p:cNvGrpSpPr/>
            <p:nvPr/>
          </p:nvGrpSpPr>
          <p:grpSpPr>
            <a:xfrm>
              <a:off x="7213995" y="3370311"/>
              <a:ext cx="4274543" cy="874400"/>
              <a:chOff x="7213995" y="3370311"/>
              <a:chExt cx="4274543" cy="874400"/>
            </a:xfrm>
          </p:grpSpPr>
          <p:sp>
            <p:nvSpPr>
              <p:cNvPr id="1626" name="Rectangle 59">
                <a:extLst>
                  <a:ext uri="{FF2B5EF4-FFF2-40B4-BE49-F238E27FC236}">
                    <a16:creationId xmlns:a16="http://schemas.microsoft.com/office/drawing/2014/main" id="{94FA5D17-A7CA-4E8D-A883-C771C0C292AD}"/>
                  </a:ext>
                </a:extLst>
              </p:cNvPr>
              <p:cNvSpPr/>
              <p:nvPr/>
            </p:nvSpPr>
            <p:spPr>
              <a:xfrm>
                <a:off x="7213995" y="3370311"/>
                <a:ext cx="2436451" cy="369332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</p:spPr>
            <p:txBody>
              <a:bodyPr wrap="none" anchor="ctr">
                <a:no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  <a:cs typeface="Arial" pitchFamily="34" charset="0"/>
                  </a:rPr>
                  <a:t>Modern  PowerPoint</a:t>
                </a:r>
                <a:endParaRPr lang="ko-KR" altLang="en-US" sz="16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627" name="직사각형 22">
                <a:extLst>
                  <a:ext uri="{FF2B5EF4-FFF2-40B4-BE49-F238E27FC236}">
                    <a16:creationId xmlns:a16="http://schemas.microsoft.com/office/drawing/2014/main" id="{44F47B86-DAB5-48D3-AC8E-52B60BC4CA1B}"/>
                  </a:ext>
                </a:extLst>
              </p:cNvPr>
              <p:cNvSpPr/>
              <p:nvPr/>
            </p:nvSpPr>
            <p:spPr>
              <a:xfrm>
                <a:off x="7572507" y="3783046"/>
                <a:ext cx="391603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90000"/>
                        <a:lumOff val="10000"/>
                      </a:schemeClr>
                    </a:solidFill>
                  </a:rPr>
                  <a:t>Example Text : Get a modern PowerPoint  Presentation that is beautifully designed.</a:t>
                </a:r>
              </a:p>
            </p:txBody>
          </p:sp>
        </p:grpSp>
        <p:grpSp>
          <p:nvGrpSpPr>
            <p:cNvPr id="1628" name="그룹 1627">
              <a:extLst>
                <a:ext uri="{FF2B5EF4-FFF2-40B4-BE49-F238E27FC236}">
                  <a16:creationId xmlns:a16="http://schemas.microsoft.com/office/drawing/2014/main" id="{D0DA9D96-8A47-4023-8C4A-703135F93AC7}"/>
                </a:ext>
              </a:extLst>
            </p:cNvPr>
            <p:cNvGrpSpPr/>
            <p:nvPr/>
          </p:nvGrpSpPr>
          <p:grpSpPr>
            <a:xfrm>
              <a:off x="7213995" y="4312782"/>
              <a:ext cx="4274543" cy="885749"/>
              <a:chOff x="7213995" y="4475212"/>
              <a:chExt cx="4274543" cy="885749"/>
            </a:xfrm>
          </p:grpSpPr>
          <p:sp>
            <p:nvSpPr>
              <p:cNvPr id="1629" name="Rectangle 64">
                <a:extLst>
                  <a:ext uri="{FF2B5EF4-FFF2-40B4-BE49-F238E27FC236}">
                    <a16:creationId xmlns:a16="http://schemas.microsoft.com/office/drawing/2014/main" id="{E9DA56C6-6F27-4F94-BEF2-9C1CE5FD0BE1}"/>
                  </a:ext>
                </a:extLst>
              </p:cNvPr>
              <p:cNvSpPr/>
              <p:nvPr/>
            </p:nvSpPr>
            <p:spPr>
              <a:xfrm>
                <a:off x="7213995" y="4475212"/>
                <a:ext cx="2436451" cy="369332"/>
              </a:xfrm>
              <a:prstGeom prst="roundRect">
                <a:avLst>
                  <a:gd name="adj" fmla="val 50000"/>
                </a:avLst>
              </a:prstGeom>
              <a:solidFill>
                <a:schemeClr val="accent3"/>
              </a:solidFill>
            </p:spPr>
            <p:txBody>
              <a:bodyPr wrap="none" anchor="ctr">
                <a:no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  <a:cs typeface="Arial" pitchFamily="34" charset="0"/>
                  </a:rPr>
                  <a:t>Modern  PowerPoint</a:t>
                </a:r>
                <a:endParaRPr lang="ko-KR" altLang="en-US" sz="16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630" name="직사각형 22">
                <a:extLst>
                  <a:ext uri="{FF2B5EF4-FFF2-40B4-BE49-F238E27FC236}">
                    <a16:creationId xmlns:a16="http://schemas.microsoft.com/office/drawing/2014/main" id="{B30B5317-517C-4629-8190-E7F857385BB1}"/>
                  </a:ext>
                </a:extLst>
              </p:cNvPr>
              <p:cNvSpPr/>
              <p:nvPr/>
            </p:nvSpPr>
            <p:spPr>
              <a:xfrm>
                <a:off x="7572507" y="4899296"/>
                <a:ext cx="391603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90000"/>
                        <a:lumOff val="10000"/>
                      </a:schemeClr>
                    </a:solidFill>
                  </a:rPr>
                  <a:t>Example Text : Get a modern PowerPoint  Presentation that is beautifully designed.</a:t>
                </a:r>
              </a:p>
            </p:txBody>
          </p:sp>
        </p:grpSp>
        <p:grpSp>
          <p:nvGrpSpPr>
            <p:cNvPr id="1631" name="그룹 1630">
              <a:extLst>
                <a:ext uri="{FF2B5EF4-FFF2-40B4-BE49-F238E27FC236}">
                  <a16:creationId xmlns:a16="http://schemas.microsoft.com/office/drawing/2014/main" id="{FF5081A0-473F-4D85-A160-E809F2510074}"/>
                </a:ext>
              </a:extLst>
            </p:cNvPr>
            <p:cNvGrpSpPr/>
            <p:nvPr/>
          </p:nvGrpSpPr>
          <p:grpSpPr>
            <a:xfrm>
              <a:off x="7213995" y="5266603"/>
              <a:ext cx="4274543" cy="897099"/>
              <a:chOff x="7213995" y="5580113"/>
              <a:chExt cx="4274543" cy="897099"/>
            </a:xfrm>
          </p:grpSpPr>
          <p:sp>
            <p:nvSpPr>
              <p:cNvPr id="1632" name="Rectangle 65">
                <a:extLst>
                  <a:ext uri="{FF2B5EF4-FFF2-40B4-BE49-F238E27FC236}">
                    <a16:creationId xmlns:a16="http://schemas.microsoft.com/office/drawing/2014/main" id="{AFE71B10-FF8E-4C4B-9CE9-451406FC8529}"/>
                  </a:ext>
                </a:extLst>
              </p:cNvPr>
              <p:cNvSpPr/>
              <p:nvPr/>
            </p:nvSpPr>
            <p:spPr>
              <a:xfrm>
                <a:off x="7213995" y="5580113"/>
                <a:ext cx="2436451" cy="369332"/>
              </a:xfrm>
              <a:prstGeom prst="roundRect">
                <a:avLst>
                  <a:gd name="adj" fmla="val 50000"/>
                </a:avLst>
              </a:prstGeom>
              <a:solidFill>
                <a:schemeClr val="accent4"/>
              </a:solidFill>
            </p:spPr>
            <p:txBody>
              <a:bodyPr wrap="none" anchor="ctr">
                <a:no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  <a:cs typeface="Arial" pitchFamily="34" charset="0"/>
                  </a:rPr>
                  <a:t>Modern  PowerPoint</a:t>
                </a:r>
                <a:endParaRPr lang="ko-KR" altLang="en-US" sz="16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633" name="직사각형 22">
                <a:extLst>
                  <a:ext uri="{FF2B5EF4-FFF2-40B4-BE49-F238E27FC236}">
                    <a16:creationId xmlns:a16="http://schemas.microsoft.com/office/drawing/2014/main" id="{0CBE7FC4-C434-4722-8BF3-22CD374AE4FB}"/>
                  </a:ext>
                </a:extLst>
              </p:cNvPr>
              <p:cNvSpPr/>
              <p:nvPr/>
            </p:nvSpPr>
            <p:spPr>
              <a:xfrm>
                <a:off x="7572507" y="6015547"/>
                <a:ext cx="391603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90000"/>
                        <a:lumOff val="10000"/>
                      </a:schemeClr>
                    </a:solidFill>
                  </a:rPr>
                  <a:t>Example Text : Get a modern PowerPoint  Presentation that is beautifully designed.</a:t>
                </a:r>
              </a:p>
            </p:txBody>
          </p:sp>
        </p:grpSp>
      </p:grpSp>
      <p:sp>
        <p:nvSpPr>
          <p:cNvPr id="1634" name="TextBox 1633">
            <a:extLst>
              <a:ext uri="{FF2B5EF4-FFF2-40B4-BE49-F238E27FC236}">
                <a16:creationId xmlns:a16="http://schemas.microsoft.com/office/drawing/2014/main" id="{90638208-C434-4F09-A23D-F3EF0D9E3137}"/>
              </a:ext>
            </a:extLst>
          </p:cNvPr>
          <p:cNvSpPr txBox="1"/>
          <p:nvPr/>
        </p:nvSpPr>
        <p:spPr>
          <a:xfrm>
            <a:off x="4744072" y="1859629"/>
            <a:ext cx="6856564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867" dirty="0">
                <a:solidFill>
                  <a:schemeClr val="accent2"/>
                </a:solidFill>
                <a:cs typeface="Arial" pitchFamily="34" charset="0"/>
              </a:rPr>
              <a:t>L</a:t>
            </a:r>
            <a:r>
              <a:rPr lang="en-US" altLang="ko-KR" sz="1867" dirty="0">
                <a:solidFill>
                  <a:schemeClr val="accent2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867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635" name="Text Placeholder 20">
            <a:extLst>
              <a:ext uri="{FF2B5EF4-FFF2-40B4-BE49-F238E27FC236}">
                <a16:creationId xmlns:a16="http://schemas.microsoft.com/office/drawing/2014/main" id="{0C985EDC-8E14-4882-A4C6-CD0E77BA4662}"/>
              </a:ext>
            </a:extLst>
          </p:cNvPr>
          <p:cNvSpPr txBox="1">
            <a:spLocks/>
          </p:cNvSpPr>
          <p:nvPr/>
        </p:nvSpPr>
        <p:spPr>
          <a:xfrm>
            <a:off x="4883499" y="2601755"/>
            <a:ext cx="6717137" cy="869341"/>
          </a:xfrm>
          <a:prstGeom prst="rect">
            <a:avLst/>
          </a:prstGeom>
        </p:spPr>
        <p:txBody>
          <a:bodyPr lIns="0" anchor="t"/>
          <a:lstStyle>
            <a:lvl1pPr marL="0" indent="0" algn="r" defTabSz="914400" rtl="0" eaLnBrk="1" latinLnBrk="0" hangingPunct="1">
              <a:spcBef>
                <a:spcPct val="20000"/>
              </a:spcBef>
              <a:buFontTx/>
              <a:buNone/>
              <a:defRPr sz="1200" b="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Time.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4" grpId="0"/>
    </p:bldLst>
  </p:timing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119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46</cp:revision>
  <dcterms:created xsi:type="dcterms:W3CDTF">2018-02-18T19:39:47Z</dcterms:created>
  <dcterms:modified xsi:type="dcterms:W3CDTF">2022-10-26T06:08:11Z</dcterms:modified>
</cp:coreProperties>
</file>