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8" name="Group 234">
            <a:extLst>
              <a:ext uri="{FF2B5EF4-FFF2-40B4-BE49-F238E27FC236}">
                <a16:creationId xmlns:a16="http://schemas.microsoft.com/office/drawing/2014/main" id="{15F32F4C-7065-47E3-9B32-7D87FECF6D47}"/>
              </a:ext>
            </a:extLst>
          </p:cNvPr>
          <p:cNvGrpSpPr/>
          <p:nvPr/>
        </p:nvGrpSpPr>
        <p:grpSpPr>
          <a:xfrm>
            <a:off x="762000" y="1700949"/>
            <a:ext cx="2255185" cy="4465921"/>
            <a:chOff x="11020541" y="165685"/>
            <a:chExt cx="1013474" cy="1832580"/>
          </a:xfrm>
        </p:grpSpPr>
        <p:sp>
          <p:nvSpPr>
            <p:cNvPr id="499" name="Arrow: Pentagon 235">
              <a:extLst>
                <a:ext uri="{FF2B5EF4-FFF2-40B4-BE49-F238E27FC236}">
                  <a16:creationId xmlns:a16="http://schemas.microsoft.com/office/drawing/2014/main" id="{B272CA90-8E00-4795-8216-A71D1F49D8E1}"/>
                </a:ext>
              </a:extLst>
            </p:cNvPr>
            <p:cNvSpPr/>
            <p:nvPr/>
          </p:nvSpPr>
          <p:spPr>
            <a:xfrm rot="5400000">
              <a:off x="10596137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0" name="Freeform: Shape 236">
              <a:extLst>
                <a:ext uri="{FF2B5EF4-FFF2-40B4-BE49-F238E27FC236}">
                  <a16:creationId xmlns:a16="http://schemas.microsoft.com/office/drawing/2014/main" id="{EF98B183-47C7-4794-A221-79D1C1C4E873}"/>
                </a:ext>
              </a:extLst>
            </p:cNvPr>
            <p:cNvSpPr/>
            <p:nvPr/>
          </p:nvSpPr>
          <p:spPr>
            <a:xfrm>
              <a:off x="11020541" y="240308"/>
              <a:ext cx="1013474" cy="628537"/>
            </a:xfrm>
            <a:custGeom>
              <a:avLst/>
              <a:gdLst>
                <a:gd name="connsiteX0" fmla="*/ 6981 w 2585255"/>
                <a:gd name="connsiteY0" fmla="*/ 1600339 h 1603324"/>
                <a:gd name="connsiteX1" fmla="*/ 1601 w 2585255"/>
                <a:gd name="connsiteY1" fmla="*/ 1569405 h 1603324"/>
                <a:gd name="connsiteX2" fmla="*/ 928 w 2585255"/>
                <a:gd name="connsiteY2" fmla="*/ 441662 h 1603324"/>
                <a:gd name="connsiteX3" fmla="*/ 31190 w 2585255"/>
                <a:gd name="connsiteY3" fmla="*/ 406021 h 1603324"/>
                <a:gd name="connsiteX4" fmla="*/ 209396 w 2585255"/>
                <a:gd name="connsiteY4" fmla="*/ 375759 h 1603324"/>
                <a:gd name="connsiteX5" fmla="*/ 329770 w 2585255"/>
                <a:gd name="connsiteY5" fmla="*/ 348860 h 1603324"/>
                <a:gd name="connsiteX6" fmla="*/ 1155570 w 2585255"/>
                <a:gd name="connsiteY6" fmla="*/ 216383 h 1603324"/>
                <a:gd name="connsiteX7" fmla="*/ 2333077 w 2585255"/>
                <a:gd name="connsiteY7" fmla="*/ 27417 h 1603324"/>
                <a:gd name="connsiteX8" fmla="*/ 2379478 w 2585255"/>
                <a:gd name="connsiteY8" fmla="*/ 29434 h 1603324"/>
                <a:gd name="connsiteX9" fmla="*/ 2558356 w 2585255"/>
                <a:gd name="connsiteY9" fmla="*/ 1190 h 1603324"/>
                <a:gd name="connsiteX10" fmla="*/ 2585256 w 2585255"/>
                <a:gd name="connsiteY10" fmla="*/ 23382 h 1603324"/>
                <a:gd name="connsiteX11" fmla="*/ 2585256 w 2585255"/>
                <a:gd name="connsiteY11" fmla="*/ 1161885 h 1603324"/>
                <a:gd name="connsiteX12" fmla="*/ 2559030 w 2585255"/>
                <a:gd name="connsiteY12" fmla="*/ 1190801 h 1603324"/>
                <a:gd name="connsiteX13" fmla="*/ 2377461 w 2585255"/>
                <a:gd name="connsiteY13" fmla="*/ 1221735 h 1603324"/>
                <a:gd name="connsiteX14" fmla="*/ 2343837 w 2585255"/>
                <a:gd name="connsiteY14" fmla="*/ 1233840 h 1603324"/>
                <a:gd name="connsiteX15" fmla="*/ 860353 w 2585255"/>
                <a:gd name="connsiteY15" fmla="*/ 1471896 h 1603324"/>
                <a:gd name="connsiteX16" fmla="*/ 212759 w 2585255"/>
                <a:gd name="connsiteY16" fmla="*/ 1574785 h 1603324"/>
                <a:gd name="connsiteX17" fmla="*/ 58089 w 2585255"/>
                <a:gd name="connsiteY17" fmla="*/ 1599667 h 1603324"/>
                <a:gd name="connsiteX18" fmla="*/ 6981 w 2585255"/>
                <a:gd name="connsiteY18" fmla="*/ 1600339 h 160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85255" h="1603324">
                  <a:moveTo>
                    <a:pt x="6981" y="1600339"/>
                  </a:moveTo>
                  <a:cubicBezTo>
                    <a:pt x="-4452" y="1591597"/>
                    <a:pt x="1601" y="1579492"/>
                    <a:pt x="1601" y="1569405"/>
                  </a:cubicBezTo>
                  <a:cubicBezTo>
                    <a:pt x="928" y="1193491"/>
                    <a:pt x="1601" y="817577"/>
                    <a:pt x="928" y="441662"/>
                  </a:cubicBezTo>
                  <a:cubicBezTo>
                    <a:pt x="928" y="418126"/>
                    <a:pt x="6981" y="409383"/>
                    <a:pt x="31190" y="406021"/>
                  </a:cubicBezTo>
                  <a:cubicBezTo>
                    <a:pt x="91041" y="397951"/>
                    <a:pt x="150218" y="385847"/>
                    <a:pt x="209396" y="375759"/>
                  </a:cubicBezTo>
                  <a:cubicBezTo>
                    <a:pt x="246382" y="354240"/>
                    <a:pt x="289421" y="354913"/>
                    <a:pt x="329770" y="348860"/>
                  </a:cubicBezTo>
                  <a:cubicBezTo>
                    <a:pt x="604812" y="304477"/>
                    <a:pt x="880527" y="260766"/>
                    <a:pt x="1155570" y="216383"/>
                  </a:cubicBezTo>
                  <a:cubicBezTo>
                    <a:pt x="1548297" y="153842"/>
                    <a:pt x="1940351" y="91302"/>
                    <a:pt x="2333077" y="27417"/>
                  </a:cubicBezTo>
                  <a:cubicBezTo>
                    <a:pt x="2348544" y="24727"/>
                    <a:pt x="2364011" y="22037"/>
                    <a:pt x="2379478" y="29434"/>
                  </a:cubicBezTo>
                  <a:cubicBezTo>
                    <a:pt x="2439328" y="20019"/>
                    <a:pt x="2499179" y="11950"/>
                    <a:pt x="2558356" y="1190"/>
                  </a:cubicBezTo>
                  <a:cubicBezTo>
                    <a:pt x="2578531" y="-2172"/>
                    <a:pt x="2585256" y="518"/>
                    <a:pt x="2585256" y="23382"/>
                  </a:cubicBezTo>
                  <a:cubicBezTo>
                    <a:pt x="2584583" y="402659"/>
                    <a:pt x="2584583" y="781935"/>
                    <a:pt x="2585256" y="1161885"/>
                  </a:cubicBezTo>
                  <a:cubicBezTo>
                    <a:pt x="2585256" y="1182059"/>
                    <a:pt x="2578531" y="1187439"/>
                    <a:pt x="2559030" y="1190801"/>
                  </a:cubicBezTo>
                  <a:cubicBezTo>
                    <a:pt x="2498507" y="1200888"/>
                    <a:pt x="2437311" y="1206268"/>
                    <a:pt x="2377461" y="1221735"/>
                  </a:cubicBezTo>
                  <a:cubicBezTo>
                    <a:pt x="2368718" y="1232495"/>
                    <a:pt x="2355941" y="1231822"/>
                    <a:pt x="2343837" y="1233840"/>
                  </a:cubicBezTo>
                  <a:cubicBezTo>
                    <a:pt x="1849567" y="1314537"/>
                    <a:pt x="1354623" y="1392544"/>
                    <a:pt x="860353" y="1471896"/>
                  </a:cubicBezTo>
                  <a:cubicBezTo>
                    <a:pt x="644488" y="1506865"/>
                    <a:pt x="428623" y="1541161"/>
                    <a:pt x="212759" y="1574785"/>
                  </a:cubicBezTo>
                  <a:cubicBezTo>
                    <a:pt x="160977" y="1582855"/>
                    <a:pt x="109197" y="1590252"/>
                    <a:pt x="58089" y="1599667"/>
                  </a:cubicBezTo>
                  <a:cubicBezTo>
                    <a:pt x="39932" y="1603702"/>
                    <a:pt x="23120" y="1605047"/>
                    <a:pt x="6981" y="1600339"/>
                  </a:cubicBezTo>
                  <a:close/>
                </a:path>
              </a:pathLst>
            </a:cu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" name="Freeform: Shape 237">
              <a:extLst>
                <a:ext uri="{FF2B5EF4-FFF2-40B4-BE49-F238E27FC236}">
                  <a16:creationId xmlns:a16="http://schemas.microsoft.com/office/drawing/2014/main" id="{5A59D6A1-9664-4A79-A4DB-E8166ECF9F27}"/>
                </a:ext>
              </a:extLst>
            </p:cNvPr>
            <p:cNvSpPr/>
            <p:nvPr/>
          </p:nvSpPr>
          <p:spPr>
            <a:xfrm>
              <a:off x="11020708" y="857884"/>
              <a:ext cx="1013044" cy="628387"/>
            </a:xfrm>
            <a:custGeom>
              <a:avLst/>
              <a:gdLst>
                <a:gd name="connsiteX0" fmla="*/ 2377709 w 2584159"/>
                <a:gd name="connsiteY0" fmla="*/ 29681 h 1602943"/>
                <a:gd name="connsiteX1" fmla="*/ 2556588 w 2584159"/>
                <a:gd name="connsiteY1" fmla="*/ 1437 h 1602943"/>
                <a:gd name="connsiteX2" fmla="*/ 2583487 w 2584159"/>
                <a:gd name="connsiteY2" fmla="*/ 25646 h 1602943"/>
                <a:gd name="connsiteX3" fmla="*/ 2583487 w 2584159"/>
                <a:gd name="connsiteY3" fmla="*/ 425097 h 1602943"/>
                <a:gd name="connsiteX4" fmla="*/ 2584159 w 2584159"/>
                <a:gd name="connsiteY4" fmla="*/ 1147337 h 1602943"/>
                <a:gd name="connsiteX5" fmla="*/ 2545156 w 2584159"/>
                <a:gd name="connsiteY5" fmla="*/ 1192393 h 1602943"/>
                <a:gd name="connsiteX6" fmla="*/ 2377037 w 2584159"/>
                <a:gd name="connsiteY6" fmla="*/ 1220637 h 1602943"/>
                <a:gd name="connsiteX7" fmla="*/ 2333326 w 2584159"/>
                <a:gd name="connsiteY7" fmla="*/ 1235432 h 1602943"/>
                <a:gd name="connsiteX8" fmla="*/ 1394548 w 2584159"/>
                <a:gd name="connsiteY8" fmla="*/ 1385394 h 1602943"/>
                <a:gd name="connsiteX9" fmla="*/ 223766 w 2584159"/>
                <a:gd name="connsiteY9" fmla="*/ 1572342 h 1602943"/>
                <a:gd name="connsiteX10" fmla="*/ 54975 w 2584159"/>
                <a:gd name="connsiteY10" fmla="*/ 1599241 h 1602943"/>
                <a:gd name="connsiteX11" fmla="*/ 5884 w 2584159"/>
                <a:gd name="connsiteY11" fmla="*/ 1597896 h 1602943"/>
                <a:gd name="connsiteX12" fmla="*/ 1177 w 2584159"/>
                <a:gd name="connsiteY12" fmla="*/ 1566290 h 1602943"/>
                <a:gd name="connsiteX13" fmla="*/ 504 w 2584159"/>
                <a:gd name="connsiteY13" fmla="*/ 443927 h 1602943"/>
                <a:gd name="connsiteX14" fmla="*/ 34128 w 2584159"/>
                <a:gd name="connsiteY14" fmla="*/ 404250 h 1602943"/>
                <a:gd name="connsiteX15" fmla="*/ 208972 w 2584159"/>
                <a:gd name="connsiteY15" fmla="*/ 374662 h 1602943"/>
                <a:gd name="connsiteX16" fmla="*/ 266133 w 2584159"/>
                <a:gd name="connsiteY16" fmla="*/ 357850 h 1602943"/>
                <a:gd name="connsiteX17" fmla="*/ 1364286 w 2584159"/>
                <a:gd name="connsiteY17" fmla="*/ 182333 h 1602943"/>
                <a:gd name="connsiteX18" fmla="*/ 2309789 w 2584159"/>
                <a:gd name="connsiteY18" fmla="*/ 31026 h 1602943"/>
                <a:gd name="connsiteX19" fmla="*/ 2377709 w 2584159"/>
                <a:gd name="connsiteY19" fmla="*/ 29681 h 160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159" h="1602943">
                  <a:moveTo>
                    <a:pt x="2377709" y="29681"/>
                  </a:moveTo>
                  <a:cubicBezTo>
                    <a:pt x="2437560" y="20266"/>
                    <a:pt x="2497410" y="13542"/>
                    <a:pt x="2556588" y="1437"/>
                  </a:cubicBezTo>
                  <a:cubicBezTo>
                    <a:pt x="2582815" y="-3943"/>
                    <a:pt x="2583487" y="6144"/>
                    <a:pt x="2583487" y="25646"/>
                  </a:cubicBezTo>
                  <a:cubicBezTo>
                    <a:pt x="2582815" y="158797"/>
                    <a:pt x="2583487" y="291947"/>
                    <a:pt x="2583487" y="425097"/>
                  </a:cubicBezTo>
                  <a:cubicBezTo>
                    <a:pt x="2583487" y="665844"/>
                    <a:pt x="2582815" y="906591"/>
                    <a:pt x="2584159" y="1147337"/>
                  </a:cubicBezTo>
                  <a:cubicBezTo>
                    <a:pt x="2584159" y="1179616"/>
                    <a:pt x="2574744" y="1189031"/>
                    <a:pt x="2545156" y="1192393"/>
                  </a:cubicBezTo>
                  <a:cubicBezTo>
                    <a:pt x="2488668" y="1199790"/>
                    <a:pt x="2432852" y="1211222"/>
                    <a:pt x="2377037" y="1220637"/>
                  </a:cubicBezTo>
                  <a:cubicBezTo>
                    <a:pt x="2364260" y="1231397"/>
                    <a:pt x="2348792" y="1233414"/>
                    <a:pt x="2333326" y="1235432"/>
                  </a:cubicBezTo>
                  <a:cubicBezTo>
                    <a:pt x="2020624" y="1284522"/>
                    <a:pt x="1707923" y="1335631"/>
                    <a:pt x="1394548" y="1385394"/>
                  </a:cubicBezTo>
                  <a:cubicBezTo>
                    <a:pt x="1004511" y="1447934"/>
                    <a:pt x="614475" y="1510474"/>
                    <a:pt x="223766" y="1572342"/>
                  </a:cubicBezTo>
                  <a:cubicBezTo>
                    <a:pt x="167951" y="1581757"/>
                    <a:pt x="110791" y="1589154"/>
                    <a:pt x="54975" y="1599241"/>
                  </a:cubicBezTo>
                  <a:cubicBezTo>
                    <a:pt x="38835" y="1601931"/>
                    <a:pt x="22023" y="1606638"/>
                    <a:pt x="5884" y="1597896"/>
                  </a:cubicBezTo>
                  <a:cubicBezTo>
                    <a:pt x="-3530" y="1588482"/>
                    <a:pt x="1177" y="1576377"/>
                    <a:pt x="1177" y="1566290"/>
                  </a:cubicBezTo>
                  <a:cubicBezTo>
                    <a:pt x="1177" y="1192393"/>
                    <a:pt x="1177" y="818496"/>
                    <a:pt x="504" y="443927"/>
                  </a:cubicBezTo>
                  <a:cubicBezTo>
                    <a:pt x="504" y="417700"/>
                    <a:pt x="6557" y="407613"/>
                    <a:pt x="34128" y="404250"/>
                  </a:cubicBezTo>
                  <a:cubicBezTo>
                    <a:pt x="92633" y="396853"/>
                    <a:pt x="150466" y="384749"/>
                    <a:pt x="208972" y="374662"/>
                  </a:cubicBezTo>
                  <a:cubicBezTo>
                    <a:pt x="225112" y="359867"/>
                    <a:pt x="246631" y="360540"/>
                    <a:pt x="266133" y="357850"/>
                  </a:cubicBezTo>
                  <a:cubicBezTo>
                    <a:pt x="631960" y="300017"/>
                    <a:pt x="997787" y="240839"/>
                    <a:pt x="1364286" y="182333"/>
                  </a:cubicBezTo>
                  <a:cubicBezTo>
                    <a:pt x="1679678" y="131897"/>
                    <a:pt x="1994397" y="82134"/>
                    <a:pt x="2309789" y="31026"/>
                  </a:cubicBezTo>
                  <a:cubicBezTo>
                    <a:pt x="2330636" y="27664"/>
                    <a:pt x="2354173" y="18921"/>
                    <a:pt x="2377709" y="29681"/>
                  </a:cubicBezTo>
                  <a:close/>
                </a:path>
              </a:pathLst>
            </a:custGeom>
            <a:solidFill>
              <a:schemeClr val="accent1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" name="Freeform: Shape 238">
              <a:extLst>
                <a:ext uri="{FF2B5EF4-FFF2-40B4-BE49-F238E27FC236}">
                  <a16:creationId xmlns:a16="http://schemas.microsoft.com/office/drawing/2014/main" id="{ED994DDB-C9D8-48FB-9886-1969114D48D1}"/>
                </a:ext>
              </a:extLst>
            </p:cNvPr>
            <p:cNvSpPr/>
            <p:nvPr/>
          </p:nvSpPr>
          <p:spPr>
            <a:xfrm>
              <a:off x="11022751" y="1471376"/>
              <a:ext cx="84887" cy="73551"/>
            </a:xfrm>
            <a:custGeom>
              <a:avLst/>
              <a:gdLst>
                <a:gd name="connsiteX0" fmla="*/ 216538 w 216537"/>
                <a:gd name="connsiteY0" fmla="*/ 0 h 187620"/>
                <a:gd name="connsiteX1" fmla="*/ 201743 w 216537"/>
                <a:gd name="connsiteY1" fmla="*/ 187621 h 187620"/>
                <a:gd name="connsiteX2" fmla="*/ 0 w 216537"/>
                <a:gd name="connsiteY2" fmla="*/ 34296 h 187620"/>
                <a:gd name="connsiteX3" fmla="*/ 216538 w 216537"/>
                <a:gd name="connsiteY3" fmla="*/ 0 h 18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537" h="187620">
                  <a:moveTo>
                    <a:pt x="216538" y="0"/>
                  </a:moveTo>
                  <a:cubicBezTo>
                    <a:pt x="190311" y="61195"/>
                    <a:pt x="209140" y="125081"/>
                    <a:pt x="201743" y="187621"/>
                  </a:cubicBezTo>
                  <a:cubicBezTo>
                    <a:pt x="133823" y="137185"/>
                    <a:pt x="64558" y="88767"/>
                    <a:pt x="0" y="34296"/>
                  </a:cubicBezTo>
                  <a:cubicBezTo>
                    <a:pt x="71955" y="22864"/>
                    <a:pt x="144582" y="11432"/>
                    <a:pt x="216538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3" name="Freeform: Shape 239">
              <a:extLst>
                <a:ext uri="{FF2B5EF4-FFF2-40B4-BE49-F238E27FC236}">
                  <a16:creationId xmlns:a16="http://schemas.microsoft.com/office/drawing/2014/main" id="{DE5DBB6E-88C2-496A-9E48-225E6A3E266C}"/>
                </a:ext>
              </a:extLst>
            </p:cNvPr>
            <p:cNvSpPr/>
            <p:nvPr/>
          </p:nvSpPr>
          <p:spPr>
            <a:xfrm>
              <a:off x="11023542" y="854493"/>
              <a:ext cx="79087" cy="73024"/>
            </a:xfrm>
            <a:custGeom>
              <a:avLst/>
              <a:gdLst>
                <a:gd name="connsiteX0" fmla="*/ 201743 w 201742"/>
                <a:gd name="connsiteY0" fmla="*/ 0 h 186275"/>
                <a:gd name="connsiteX1" fmla="*/ 200398 w 201742"/>
                <a:gd name="connsiteY1" fmla="*/ 186276 h 186275"/>
                <a:gd name="connsiteX2" fmla="*/ 0 w 201742"/>
                <a:gd name="connsiteY2" fmla="*/ 34296 h 186275"/>
                <a:gd name="connsiteX3" fmla="*/ 156687 w 201742"/>
                <a:gd name="connsiteY3" fmla="*/ 7397 h 186275"/>
                <a:gd name="connsiteX4" fmla="*/ 201743 w 201742"/>
                <a:gd name="connsiteY4" fmla="*/ 0 h 18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42" h="186275">
                  <a:moveTo>
                    <a:pt x="201743" y="0"/>
                  </a:moveTo>
                  <a:cubicBezTo>
                    <a:pt x="201071" y="61868"/>
                    <a:pt x="200398" y="123736"/>
                    <a:pt x="200398" y="186276"/>
                  </a:cubicBezTo>
                  <a:cubicBezTo>
                    <a:pt x="133150" y="136513"/>
                    <a:pt x="63885" y="88094"/>
                    <a:pt x="0" y="34296"/>
                  </a:cubicBezTo>
                  <a:cubicBezTo>
                    <a:pt x="51780" y="24882"/>
                    <a:pt x="104234" y="16139"/>
                    <a:pt x="156687" y="7397"/>
                  </a:cubicBezTo>
                  <a:cubicBezTo>
                    <a:pt x="170809" y="4035"/>
                    <a:pt x="186276" y="2017"/>
                    <a:pt x="201743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04" name="Group 234">
            <a:extLst>
              <a:ext uri="{FF2B5EF4-FFF2-40B4-BE49-F238E27FC236}">
                <a16:creationId xmlns:a16="http://schemas.microsoft.com/office/drawing/2014/main" id="{B4EC20FC-D258-4C72-8226-AEAAA4422090}"/>
              </a:ext>
            </a:extLst>
          </p:cNvPr>
          <p:cNvGrpSpPr/>
          <p:nvPr/>
        </p:nvGrpSpPr>
        <p:grpSpPr>
          <a:xfrm>
            <a:off x="3597455" y="1700949"/>
            <a:ext cx="2255185" cy="4465921"/>
            <a:chOff x="11020541" y="165685"/>
            <a:chExt cx="1013474" cy="1832580"/>
          </a:xfrm>
        </p:grpSpPr>
        <p:sp>
          <p:nvSpPr>
            <p:cNvPr id="505" name="Arrow: Pentagon 235">
              <a:extLst>
                <a:ext uri="{FF2B5EF4-FFF2-40B4-BE49-F238E27FC236}">
                  <a16:creationId xmlns:a16="http://schemas.microsoft.com/office/drawing/2014/main" id="{160D096C-88E9-469A-91B3-4C708158A71E}"/>
                </a:ext>
              </a:extLst>
            </p:cNvPr>
            <p:cNvSpPr/>
            <p:nvPr/>
          </p:nvSpPr>
          <p:spPr>
            <a:xfrm rot="5400000">
              <a:off x="10596137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6" name="Freeform: Shape 236">
              <a:extLst>
                <a:ext uri="{FF2B5EF4-FFF2-40B4-BE49-F238E27FC236}">
                  <a16:creationId xmlns:a16="http://schemas.microsoft.com/office/drawing/2014/main" id="{CAD36937-B771-460E-94F1-C425610D48BB}"/>
                </a:ext>
              </a:extLst>
            </p:cNvPr>
            <p:cNvSpPr/>
            <p:nvPr/>
          </p:nvSpPr>
          <p:spPr>
            <a:xfrm>
              <a:off x="11020541" y="240308"/>
              <a:ext cx="1013474" cy="628537"/>
            </a:xfrm>
            <a:custGeom>
              <a:avLst/>
              <a:gdLst>
                <a:gd name="connsiteX0" fmla="*/ 6981 w 2585255"/>
                <a:gd name="connsiteY0" fmla="*/ 1600339 h 1603324"/>
                <a:gd name="connsiteX1" fmla="*/ 1601 w 2585255"/>
                <a:gd name="connsiteY1" fmla="*/ 1569405 h 1603324"/>
                <a:gd name="connsiteX2" fmla="*/ 928 w 2585255"/>
                <a:gd name="connsiteY2" fmla="*/ 441662 h 1603324"/>
                <a:gd name="connsiteX3" fmla="*/ 31190 w 2585255"/>
                <a:gd name="connsiteY3" fmla="*/ 406021 h 1603324"/>
                <a:gd name="connsiteX4" fmla="*/ 209396 w 2585255"/>
                <a:gd name="connsiteY4" fmla="*/ 375759 h 1603324"/>
                <a:gd name="connsiteX5" fmla="*/ 329770 w 2585255"/>
                <a:gd name="connsiteY5" fmla="*/ 348860 h 1603324"/>
                <a:gd name="connsiteX6" fmla="*/ 1155570 w 2585255"/>
                <a:gd name="connsiteY6" fmla="*/ 216383 h 1603324"/>
                <a:gd name="connsiteX7" fmla="*/ 2333077 w 2585255"/>
                <a:gd name="connsiteY7" fmla="*/ 27417 h 1603324"/>
                <a:gd name="connsiteX8" fmla="*/ 2379478 w 2585255"/>
                <a:gd name="connsiteY8" fmla="*/ 29434 h 1603324"/>
                <a:gd name="connsiteX9" fmla="*/ 2558356 w 2585255"/>
                <a:gd name="connsiteY9" fmla="*/ 1190 h 1603324"/>
                <a:gd name="connsiteX10" fmla="*/ 2585256 w 2585255"/>
                <a:gd name="connsiteY10" fmla="*/ 23382 h 1603324"/>
                <a:gd name="connsiteX11" fmla="*/ 2585256 w 2585255"/>
                <a:gd name="connsiteY11" fmla="*/ 1161885 h 1603324"/>
                <a:gd name="connsiteX12" fmla="*/ 2559030 w 2585255"/>
                <a:gd name="connsiteY12" fmla="*/ 1190801 h 1603324"/>
                <a:gd name="connsiteX13" fmla="*/ 2377461 w 2585255"/>
                <a:gd name="connsiteY13" fmla="*/ 1221735 h 1603324"/>
                <a:gd name="connsiteX14" fmla="*/ 2343837 w 2585255"/>
                <a:gd name="connsiteY14" fmla="*/ 1233840 h 1603324"/>
                <a:gd name="connsiteX15" fmla="*/ 860353 w 2585255"/>
                <a:gd name="connsiteY15" fmla="*/ 1471896 h 1603324"/>
                <a:gd name="connsiteX16" fmla="*/ 212759 w 2585255"/>
                <a:gd name="connsiteY16" fmla="*/ 1574785 h 1603324"/>
                <a:gd name="connsiteX17" fmla="*/ 58089 w 2585255"/>
                <a:gd name="connsiteY17" fmla="*/ 1599667 h 1603324"/>
                <a:gd name="connsiteX18" fmla="*/ 6981 w 2585255"/>
                <a:gd name="connsiteY18" fmla="*/ 1600339 h 160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85255" h="1603324">
                  <a:moveTo>
                    <a:pt x="6981" y="1600339"/>
                  </a:moveTo>
                  <a:cubicBezTo>
                    <a:pt x="-4452" y="1591597"/>
                    <a:pt x="1601" y="1579492"/>
                    <a:pt x="1601" y="1569405"/>
                  </a:cubicBezTo>
                  <a:cubicBezTo>
                    <a:pt x="928" y="1193491"/>
                    <a:pt x="1601" y="817577"/>
                    <a:pt x="928" y="441662"/>
                  </a:cubicBezTo>
                  <a:cubicBezTo>
                    <a:pt x="928" y="418126"/>
                    <a:pt x="6981" y="409383"/>
                    <a:pt x="31190" y="406021"/>
                  </a:cubicBezTo>
                  <a:cubicBezTo>
                    <a:pt x="91041" y="397951"/>
                    <a:pt x="150218" y="385847"/>
                    <a:pt x="209396" y="375759"/>
                  </a:cubicBezTo>
                  <a:cubicBezTo>
                    <a:pt x="246382" y="354240"/>
                    <a:pt x="289421" y="354913"/>
                    <a:pt x="329770" y="348860"/>
                  </a:cubicBezTo>
                  <a:cubicBezTo>
                    <a:pt x="604812" y="304477"/>
                    <a:pt x="880527" y="260766"/>
                    <a:pt x="1155570" y="216383"/>
                  </a:cubicBezTo>
                  <a:cubicBezTo>
                    <a:pt x="1548297" y="153842"/>
                    <a:pt x="1940351" y="91302"/>
                    <a:pt x="2333077" y="27417"/>
                  </a:cubicBezTo>
                  <a:cubicBezTo>
                    <a:pt x="2348544" y="24727"/>
                    <a:pt x="2364011" y="22037"/>
                    <a:pt x="2379478" y="29434"/>
                  </a:cubicBezTo>
                  <a:cubicBezTo>
                    <a:pt x="2439328" y="20019"/>
                    <a:pt x="2499179" y="11950"/>
                    <a:pt x="2558356" y="1190"/>
                  </a:cubicBezTo>
                  <a:cubicBezTo>
                    <a:pt x="2578531" y="-2172"/>
                    <a:pt x="2585256" y="518"/>
                    <a:pt x="2585256" y="23382"/>
                  </a:cubicBezTo>
                  <a:cubicBezTo>
                    <a:pt x="2584583" y="402659"/>
                    <a:pt x="2584583" y="781935"/>
                    <a:pt x="2585256" y="1161885"/>
                  </a:cubicBezTo>
                  <a:cubicBezTo>
                    <a:pt x="2585256" y="1182059"/>
                    <a:pt x="2578531" y="1187439"/>
                    <a:pt x="2559030" y="1190801"/>
                  </a:cubicBezTo>
                  <a:cubicBezTo>
                    <a:pt x="2498507" y="1200888"/>
                    <a:pt x="2437311" y="1206268"/>
                    <a:pt x="2377461" y="1221735"/>
                  </a:cubicBezTo>
                  <a:cubicBezTo>
                    <a:pt x="2368718" y="1232495"/>
                    <a:pt x="2355941" y="1231822"/>
                    <a:pt x="2343837" y="1233840"/>
                  </a:cubicBezTo>
                  <a:cubicBezTo>
                    <a:pt x="1849567" y="1314537"/>
                    <a:pt x="1354623" y="1392544"/>
                    <a:pt x="860353" y="1471896"/>
                  </a:cubicBezTo>
                  <a:cubicBezTo>
                    <a:pt x="644488" y="1506865"/>
                    <a:pt x="428623" y="1541161"/>
                    <a:pt x="212759" y="1574785"/>
                  </a:cubicBezTo>
                  <a:cubicBezTo>
                    <a:pt x="160977" y="1582855"/>
                    <a:pt x="109197" y="1590252"/>
                    <a:pt x="58089" y="1599667"/>
                  </a:cubicBezTo>
                  <a:cubicBezTo>
                    <a:pt x="39932" y="1603702"/>
                    <a:pt x="23120" y="1605047"/>
                    <a:pt x="6981" y="1600339"/>
                  </a:cubicBezTo>
                  <a:close/>
                </a:path>
              </a:pathLst>
            </a:cu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7" name="Freeform: Shape 237">
              <a:extLst>
                <a:ext uri="{FF2B5EF4-FFF2-40B4-BE49-F238E27FC236}">
                  <a16:creationId xmlns:a16="http://schemas.microsoft.com/office/drawing/2014/main" id="{BBC44FA2-DCB6-4662-A20C-0E4FECA7B1C1}"/>
                </a:ext>
              </a:extLst>
            </p:cNvPr>
            <p:cNvSpPr/>
            <p:nvPr/>
          </p:nvSpPr>
          <p:spPr>
            <a:xfrm>
              <a:off x="11020708" y="857884"/>
              <a:ext cx="1013044" cy="628387"/>
            </a:xfrm>
            <a:custGeom>
              <a:avLst/>
              <a:gdLst>
                <a:gd name="connsiteX0" fmla="*/ 2377709 w 2584159"/>
                <a:gd name="connsiteY0" fmla="*/ 29681 h 1602943"/>
                <a:gd name="connsiteX1" fmla="*/ 2556588 w 2584159"/>
                <a:gd name="connsiteY1" fmla="*/ 1437 h 1602943"/>
                <a:gd name="connsiteX2" fmla="*/ 2583487 w 2584159"/>
                <a:gd name="connsiteY2" fmla="*/ 25646 h 1602943"/>
                <a:gd name="connsiteX3" fmla="*/ 2583487 w 2584159"/>
                <a:gd name="connsiteY3" fmla="*/ 425097 h 1602943"/>
                <a:gd name="connsiteX4" fmla="*/ 2584159 w 2584159"/>
                <a:gd name="connsiteY4" fmla="*/ 1147337 h 1602943"/>
                <a:gd name="connsiteX5" fmla="*/ 2545156 w 2584159"/>
                <a:gd name="connsiteY5" fmla="*/ 1192393 h 1602943"/>
                <a:gd name="connsiteX6" fmla="*/ 2377037 w 2584159"/>
                <a:gd name="connsiteY6" fmla="*/ 1220637 h 1602943"/>
                <a:gd name="connsiteX7" fmla="*/ 2333326 w 2584159"/>
                <a:gd name="connsiteY7" fmla="*/ 1235432 h 1602943"/>
                <a:gd name="connsiteX8" fmla="*/ 1394548 w 2584159"/>
                <a:gd name="connsiteY8" fmla="*/ 1385394 h 1602943"/>
                <a:gd name="connsiteX9" fmla="*/ 223766 w 2584159"/>
                <a:gd name="connsiteY9" fmla="*/ 1572342 h 1602943"/>
                <a:gd name="connsiteX10" fmla="*/ 54975 w 2584159"/>
                <a:gd name="connsiteY10" fmla="*/ 1599241 h 1602943"/>
                <a:gd name="connsiteX11" fmla="*/ 5884 w 2584159"/>
                <a:gd name="connsiteY11" fmla="*/ 1597896 h 1602943"/>
                <a:gd name="connsiteX12" fmla="*/ 1177 w 2584159"/>
                <a:gd name="connsiteY12" fmla="*/ 1566290 h 1602943"/>
                <a:gd name="connsiteX13" fmla="*/ 504 w 2584159"/>
                <a:gd name="connsiteY13" fmla="*/ 443927 h 1602943"/>
                <a:gd name="connsiteX14" fmla="*/ 34128 w 2584159"/>
                <a:gd name="connsiteY14" fmla="*/ 404250 h 1602943"/>
                <a:gd name="connsiteX15" fmla="*/ 208972 w 2584159"/>
                <a:gd name="connsiteY15" fmla="*/ 374662 h 1602943"/>
                <a:gd name="connsiteX16" fmla="*/ 266133 w 2584159"/>
                <a:gd name="connsiteY16" fmla="*/ 357850 h 1602943"/>
                <a:gd name="connsiteX17" fmla="*/ 1364286 w 2584159"/>
                <a:gd name="connsiteY17" fmla="*/ 182333 h 1602943"/>
                <a:gd name="connsiteX18" fmla="*/ 2309789 w 2584159"/>
                <a:gd name="connsiteY18" fmla="*/ 31026 h 1602943"/>
                <a:gd name="connsiteX19" fmla="*/ 2377709 w 2584159"/>
                <a:gd name="connsiteY19" fmla="*/ 29681 h 160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159" h="1602943">
                  <a:moveTo>
                    <a:pt x="2377709" y="29681"/>
                  </a:moveTo>
                  <a:cubicBezTo>
                    <a:pt x="2437560" y="20266"/>
                    <a:pt x="2497410" y="13542"/>
                    <a:pt x="2556588" y="1437"/>
                  </a:cubicBezTo>
                  <a:cubicBezTo>
                    <a:pt x="2582815" y="-3943"/>
                    <a:pt x="2583487" y="6144"/>
                    <a:pt x="2583487" y="25646"/>
                  </a:cubicBezTo>
                  <a:cubicBezTo>
                    <a:pt x="2582815" y="158797"/>
                    <a:pt x="2583487" y="291947"/>
                    <a:pt x="2583487" y="425097"/>
                  </a:cubicBezTo>
                  <a:cubicBezTo>
                    <a:pt x="2583487" y="665844"/>
                    <a:pt x="2582815" y="906591"/>
                    <a:pt x="2584159" y="1147337"/>
                  </a:cubicBezTo>
                  <a:cubicBezTo>
                    <a:pt x="2584159" y="1179616"/>
                    <a:pt x="2574744" y="1189031"/>
                    <a:pt x="2545156" y="1192393"/>
                  </a:cubicBezTo>
                  <a:cubicBezTo>
                    <a:pt x="2488668" y="1199790"/>
                    <a:pt x="2432852" y="1211222"/>
                    <a:pt x="2377037" y="1220637"/>
                  </a:cubicBezTo>
                  <a:cubicBezTo>
                    <a:pt x="2364260" y="1231397"/>
                    <a:pt x="2348792" y="1233414"/>
                    <a:pt x="2333326" y="1235432"/>
                  </a:cubicBezTo>
                  <a:cubicBezTo>
                    <a:pt x="2020624" y="1284522"/>
                    <a:pt x="1707923" y="1335631"/>
                    <a:pt x="1394548" y="1385394"/>
                  </a:cubicBezTo>
                  <a:cubicBezTo>
                    <a:pt x="1004511" y="1447934"/>
                    <a:pt x="614475" y="1510474"/>
                    <a:pt x="223766" y="1572342"/>
                  </a:cubicBezTo>
                  <a:cubicBezTo>
                    <a:pt x="167951" y="1581757"/>
                    <a:pt x="110791" y="1589154"/>
                    <a:pt x="54975" y="1599241"/>
                  </a:cubicBezTo>
                  <a:cubicBezTo>
                    <a:pt x="38835" y="1601931"/>
                    <a:pt x="22023" y="1606638"/>
                    <a:pt x="5884" y="1597896"/>
                  </a:cubicBezTo>
                  <a:cubicBezTo>
                    <a:pt x="-3530" y="1588482"/>
                    <a:pt x="1177" y="1576377"/>
                    <a:pt x="1177" y="1566290"/>
                  </a:cubicBezTo>
                  <a:cubicBezTo>
                    <a:pt x="1177" y="1192393"/>
                    <a:pt x="1177" y="818496"/>
                    <a:pt x="504" y="443927"/>
                  </a:cubicBezTo>
                  <a:cubicBezTo>
                    <a:pt x="504" y="417700"/>
                    <a:pt x="6557" y="407613"/>
                    <a:pt x="34128" y="404250"/>
                  </a:cubicBezTo>
                  <a:cubicBezTo>
                    <a:pt x="92633" y="396853"/>
                    <a:pt x="150466" y="384749"/>
                    <a:pt x="208972" y="374662"/>
                  </a:cubicBezTo>
                  <a:cubicBezTo>
                    <a:pt x="225112" y="359867"/>
                    <a:pt x="246631" y="360540"/>
                    <a:pt x="266133" y="357850"/>
                  </a:cubicBezTo>
                  <a:cubicBezTo>
                    <a:pt x="631960" y="300017"/>
                    <a:pt x="997787" y="240839"/>
                    <a:pt x="1364286" y="182333"/>
                  </a:cubicBezTo>
                  <a:cubicBezTo>
                    <a:pt x="1679678" y="131897"/>
                    <a:pt x="1994397" y="82134"/>
                    <a:pt x="2309789" y="31026"/>
                  </a:cubicBezTo>
                  <a:cubicBezTo>
                    <a:pt x="2330636" y="27664"/>
                    <a:pt x="2354173" y="18921"/>
                    <a:pt x="2377709" y="29681"/>
                  </a:cubicBezTo>
                  <a:close/>
                </a:path>
              </a:pathLst>
            </a:custGeom>
            <a:solidFill>
              <a:schemeClr val="accent2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8" name="Freeform: Shape 238">
              <a:extLst>
                <a:ext uri="{FF2B5EF4-FFF2-40B4-BE49-F238E27FC236}">
                  <a16:creationId xmlns:a16="http://schemas.microsoft.com/office/drawing/2014/main" id="{86827020-8A18-47AB-82F1-93C3553C93EC}"/>
                </a:ext>
              </a:extLst>
            </p:cNvPr>
            <p:cNvSpPr/>
            <p:nvPr/>
          </p:nvSpPr>
          <p:spPr>
            <a:xfrm>
              <a:off x="11022751" y="1471376"/>
              <a:ext cx="84887" cy="73551"/>
            </a:xfrm>
            <a:custGeom>
              <a:avLst/>
              <a:gdLst>
                <a:gd name="connsiteX0" fmla="*/ 216538 w 216537"/>
                <a:gd name="connsiteY0" fmla="*/ 0 h 187620"/>
                <a:gd name="connsiteX1" fmla="*/ 201743 w 216537"/>
                <a:gd name="connsiteY1" fmla="*/ 187621 h 187620"/>
                <a:gd name="connsiteX2" fmla="*/ 0 w 216537"/>
                <a:gd name="connsiteY2" fmla="*/ 34296 h 187620"/>
                <a:gd name="connsiteX3" fmla="*/ 216538 w 216537"/>
                <a:gd name="connsiteY3" fmla="*/ 0 h 18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537" h="187620">
                  <a:moveTo>
                    <a:pt x="216538" y="0"/>
                  </a:moveTo>
                  <a:cubicBezTo>
                    <a:pt x="190311" y="61195"/>
                    <a:pt x="209140" y="125081"/>
                    <a:pt x="201743" y="187621"/>
                  </a:cubicBezTo>
                  <a:cubicBezTo>
                    <a:pt x="133823" y="137185"/>
                    <a:pt x="64558" y="88767"/>
                    <a:pt x="0" y="34296"/>
                  </a:cubicBezTo>
                  <a:cubicBezTo>
                    <a:pt x="71955" y="22864"/>
                    <a:pt x="144582" y="11432"/>
                    <a:pt x="216538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9" name="Freeform: Shape 239">
              <a:extLst>
                <a:ext uri="{FF2B5EF4-FFF2-40B4-BE49-F238E27FC236}">
                  <a16:creationId xmlns:a16="http://schemas.microsoft.com/office/drawing/2014/main" id="{BE65E498-02D5-42FB-A264-5759B57D9263}"/>
                </a:ext>
              </a:extLst>
            </p:cNvPr>
            <p:cNvSpPr/>
            <p:nvPr/>
          </p:nvSpPr>
          <p:spPr>
            <a:xfrm>
              <a:off x="11023542" y="854493"/>
              <a:ext cx="79087" cy="73024"/>
            </a:xfrm>
            <a:custGeom>
              <a:avLst/>
              <a:gdLst>
                <a:gd name="connsiteX0" fmla="*/ 201743 w 201742"/>
                <a:gd name="connsiteY0" fmla="*/ 0 h 186275"/>
                <a:gd name="connsiteX1" fmla="*/ 200398 w 201742"/>
                <a:gd name="connsiteY1" fmla="*/ 186276 h 186275"/>
                <a:gd name="connsiteX2" fmla="*/ 0 w 201742"/>
                <a:gd name="connsiteY2" fmla="*/ 34296 h 186275"/>
                <a:gd name="connsiteX3" fmla="*/ 156687 w 201742"/>
                <a:gd name="connsiteY3" fmla="*/ 7397 h 186275"/>
                <a:gd name="connsiteX4" fmla="*/ 201743 w 201742"/>
                <a:gd name="connsiteY4" fmla="*/ 0 h 18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42" h="186275">
                  <a:moveTo>
                    <a:pt x="201743" y="0"/>
                  </a:moveTo>
                  <a:cubicBezTo>
                    <a:pt x="201071" y="61868"/>
                    <a:pt x="200398" y="123736"/>
                    <a:pt x="200398" y="186276"/>
                  </a:cubicBezTo>
                  <a:cubicBezTo>
                    <a:pt x="133150" y="136513"/>
                    <a:pt x="63885" y="88094"/>
                    <a:pt x="0" y="34296"/>
                  </a:cubicBezTo>
                  <a:cubicBezTo>
                    <a:pt x="51780" y="24882"/>
                    <a:pt x="104234" y="16139"/>
                    <a:pt x="156687" y="7397"/>
                  </a:cubicBezTo>
                  <a:cubicBezTo>
                    <a:pt x="170809" y="4035"/>
                    <a:pt x="186276" y="2017"/>
                    <a:pt x="201743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10" name="Group 234">
            <a:extLst>
              <a:ext uri="{FF2B5EF4-FFF2-40B4-BE49-F238E27FC236}">
                <a16:creationId xmlns:a16="http://schemas.microsoft.com/office/drawing/2014/main" id="{5962633A-8F05-40A0-95EC-370895E7C3E4}"/>
              </a:ext>
            </a:extLst>
          </p:cNvPr>
          <p:cNvGrpSpPr/>
          <p:nvPr/>
        </p:nvGrpSpPr>
        <p:grpSpPr>
          <a:xfrm>
            <a:off x="6432910" y="1700949"/>
            <a:ext cx="2255185" cy="4465921"/>
            <a:chOff x="11020541" y="165685"/>
            <a:chExt cx="1013474" cy="1832580"/>
          </a:xfrm>
        </p:grpSpPr>
        <p:sp>
          <p:nvSpPr>
            <p:cNvPr id="511" name="Arrow: Pentagon 235">
              <a:extLst>
                <a:ext uri="{FF2B5EF4-FFF2-40B4-BE49-F238E27FC236}">
                  <a16:creationId xmlns:a16="http://schemas.microsoft.com/office/drawing/2014/main" id="{04E4957D-3115-48EF-BAB5-CACCEDD5A73B}"/>
                </a:ext>
              </a:extLst>
            </p:cNvPr>
            <p:cNvSpPr/>
            <p:nvPr/>
          </p:nvSpPr>
          <p:spPr>
            <a:xfrm rot="5400000">
              <a:off x="10596137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2" name="Freeform: Shape 236">
              <a:extLst>
                <a:ext uri="{FF2B5EF4-FFF2-40B4-BE49-F238E27FC236}">
                  <a16:creationId xmlns:a16="http://schemas.microsoft.com/office/drawing/2014/main" id="{3BC1CC33-5C16-41D6-A873-F0AE303CDCD7}"/>
                </a:ext>
              </a:extLst>
            </p:cNvPr>
            <p:cNvSpPr/>
            <p:nvPr/>
          </p:nvSpPr>
          <p:spPr>
            <a:xfrm>
              <a:off x="11020541" y="240308"/>
              <a:ext cx="1013474" cy="628537"/>
            </a:xfrm>
            <a:custGeom>
              <a:avLst/>
              <a:gdLst>
                <a:gd name="connsiteX0" fmla="*/ 6981 w 2585255"/>
                <a:gd name="connsiteY0" fmla="*/ 1600339 h 1603324"/>
                <a:gd name="connsiteX1" fmla="*/ 1601 w 2585255"/>
                <a:gd name="connsiteY1" fmla="*/ 1569405 h 1603324"/>
                <a:gd name="connsiteX2" fmla="*/ 928 w 2585255"/>
                <a:gd name="connsiteY2" fmla="*/ 441662 h 1603324"/>
                <a:gd name="connsiteX3" fmla="*/ 31190 w 2585255"/>
                <a:gd name="connsiteY3" fmla="*/ 406021 h 1603324"/>
                <a:gd name="connsiteX4" fmla="*/ 209396 w 2585255"/>
                <a:gd name="connsiteY4" fmla="*/ 375759 h 1603324"/>
                <a:gd name="connsiteX5" fmla="*/ 329770 w 2585255"/>
                <a:gd name="connsiteY5" fmla="*/ 348860 h 1603324"/>
                <a:gd name="connsiteX6" fmla="*/ 1155570 w 2585255"/>
                <a:gd name="connsiteY6" fmla="*/ 216383 h 1603324"/>
                <a:gd name="connsiteX7" fmla="*/ 2333077 w 2585255"/>
                <a:gd name="connsiteY7" fmla="*/ 27417 h 1603324"/>
                <a:gd name="connsiteX8" fmla="*/ 2379478 w 2585255"/>
                <a:gd name="connsiteY8" fmla="*/ 29434 h 1603324"/>
                <a:gd name="connsiteX9" fmla="*/ 2558356 w 2585255"/>
                <a:gd name="connsiteY9" fmla="*/ 1190 h 1603324"/>
                <a:gd name="connsiteX10" fmla="*/ 2585256 w 2585255"/>
                <a:gd name="connsiteY10" fmla="*/ 23382 h 1603324"/>
                <a:gd name="connsiteX11" fmla="*/ 2585256 w 2585255"/>
                <a:gd name="connsiteY11" fmla="*/ 1161885 h 1603324"/>
                <a:gd name="connsiteX12" fmla="*/ 2559030 w 2585255"/>
                <a:gd name="connsiteY12" fmla="*/ 1190801 h 1603324"/>
                <a:gd name="connsiteX13" fmla="*/ 2377461 w 2585255"/>
                <a:gd name="connsiteY13" fmla="*/ 1221735 h 1603324"/>
                <a:gd name="connsiteX14" fmla="*/ 2343837 w 2585255"/>
                <a:gd name="connsiteY14" fmla="*/ 1233840 h 1603324"/>
                <a:gd name="connsiteX15" fmla="*/ 860353 w 2585255"/>
                <a:gd name="connsiteY15" fmla="*/ 1471896 h 1603324"/>
                <a:gd name="connsiteX16" fmla="*/ 212759 w 2585255"/>
                <a:gd name="connsiteY16" fmla="*/ 1574785 h 1603324"/>
                <a:gd name="connsiteX17" fmla="*/ 58089 w 2585255"/>
                <a:gd name="connsiteY17" fmla="*/ 1599667 h 1603324"/>
                <a:gd name="connsiteX18" fmla="*/ 6981 w 2585255"/>
                <a:gd name="connsiteY18" fmla="*/ 1600339 h 160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85255" h="1603324">
                  <a:moveTo>
                    <a:pt x="6981" y="1600339"/>
                  </a:moveTo>
                  <a:cubicBezTo>
                    <a:pt x="-4452" y="1591597"/>
                    <a:pt x="1601" y="1579492"/>
                    <a:pt x="1601" y="1569405"/>
                  </a:cubicBezTo>
                  <a:cubicBezTo>
                    <a:pt x="928" y="1193491"/>
                    <a:pt x="1601" y="817577"/>
                    <a:pt x="928" y="441662"/>
                  </a:cubicBezTo>
                  <a:cubicBezTo>
                    <a:pt x="928" y="418126"/>
                    <a:pt x="6981" y="409383"/>
                    <a:pt x="31190" y="406021"/>
                  </a:cubicBezTo>
                  <a:cubicBezTo>
                    <a:pt x="91041" y="397951"/>
                    <a:pt x="150218" y="385847"/>
                    <a:pt x="209396" y="375759"/>
                  </a:cubicBezTo>
                  <a:cubicBezTo>
                    <a:pt x="246382" y="354240"/>
                    <a:pt x="289421" y="354913"/>
                    <a:pt x="329770" y="348860"/>
                  </a:cubicBezTo>
                  <a:cubicBezTo>
                    <a:pt x="604812" y="304477"/>
                    <a:pt x="880527" y="260766"/>
                    <a:pt x="1155570" y="216383"/>
                  </a:cubicBezTo>
                  <a:cubicBezTo>
                    <a:pt x="1548297" y="153842"/>
                    <a:pt x="1940351" y="91302"/>
                    <a:pt x="2333077" y="27417"/>
                  </a:cubicBezTo>
                  <a:cubicBezTo>
                    <a:pt x="2348544" y="24727"/>
                    <a:pt x="2364011" y="22037"/>
                    <a:pt x="2379478" y="29434"/>
                  </a:cubicBezTo>
                  <a:cubicBezTo>
                    <a:pt x="2439328" y="20019"/>
                    <a:pt x="2499179" y="11950"/>
                    <a:pt x="2558356" y="1190"/>
                  </a:cubicBezTo>
                  <a:cubicBezTo>
                    <a:pt x="2578531" y="-2172"/>
                    <a:pt x="2585256" y="518"/>
                    <a:pt x="2585256" y="23382"/>
                  </a:cubicBezTo>
                  <a:cubicBezTo>
                    <a:pt x="2584583" y="402659"/>
                    <a:pt x="2584583" y="781935"/>
                    <a:pt x="2585256" y="1161885"/>
                  </a:cubicBezTo>
                  <a:cubicBezTo>
                    <a:pt x="2585256" y="1182059"/>
                    <a:pt x="2578531" y="1187439"/>
                    <a:pt x="2559030" y="1190801"/>
                  </a:cubicBezTo>
                  <a:cubicBezTo>
                    <a:pt x="2498507" y="1200888"/>
                    <a:pt x="2437311" y="1206268"/>
                    <a:pt x="2377461" y="1221735"/>
                  </a:cubicBezTo>
                  <a:cubicBezTo>
                    <a:pt x="2368718" y="1232495"/>
                    <a:pt x="2355941" y="1231822"/>
                    <a:pt x="2343837" y="1233840"/>
                  </a:cubicBezTo>
                  <a:cubicBezTo>
                    <a:pt x="1849567" y="1314537"/>
                    <a:pt x="1354623" y="1392544"/>
                    <a:pt x="860353" y="1471896"/>
                  </a:cubicBezTo>
                  <a:cubicBezTo>
                    <a:pt x="644488" y="1506865"/>
                    <a:pt x="428623" y="1541161"/>
                    <a:pt x="212759" y="1574785"/>
                  </a:cubicBezTo>
                  <a:cubicBezTo>
                    <a:pt x="160977" y="1582855"/>
                    <a:pt x="109197" y="1590252"/>
                    <a:pt x="58089" y="1599667"/>
                  </a:cubicBezTo>
                  <a:cubicBezTo>
                    <a:pt x="39932" y="1603702"/>
                    <a:pt x="23120" y="1605047"/>
                    <a:pt x="6981" y="1600339"/>
                  </a:cubicBezTo>
                  <a:close/>
                </a:path>
              </a:pathLst>
            </a:cu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3" name="Freeform: Shape 237">
              <a:extLst>
                <a:ext uri="{FF2B5EF4-FFF2-40B4-BE49-F238E27FC236}">
                  <a16:creationId xmlns:a16="http://schemas.microsoft.com/office/drawing/2014/main" id="{743A86B9-C8CC-425D-8D02-8AA864BA0BDE}"/>
                </a:ext>
              </a:extLst>
            </p:cNvPr>
            <p:cNvSpPr/>
            <p:nvPr/>
          </p:nvSpPr>
          <p:spPr>
            <a:xfrm>
              <a:off x="11020708" y="857884"/>
              <a:ext cx="1013044" cy="628387"/>
            </a:xfrm>
            <a:custGeom>
              <a:avLst/>
              <a:gdLst>
                <a:gd name="connsiteX0" fmla="*/ 2377709 w 2584159"/>
                <a:gd name="connsiteY0" fmla="*/ 29681 h 1602943"/>
                <a:gd name="connsiteX1" fmla="*/ 2556588 w 2584159"/>
                <a:gd name="connsiteY1" fmla="*/ 1437 h 1602943"/>
                <a:gd name="connsiteX2" fmla="*/ 2583487 w 2584159"/>
                <a:gd name="connsiteY2" fmla="*/ 25646 h 1602943"/>
                <a:gd name="connsiteX3" fmla="*/ 2583487 w 2584159"/>
                <a:gd name="connsiteY3" fmla="*/ 425097 h 1602943"/>
                <a:gd name="connsiteX4" fmla="*/ 2584159 w 2584159"/>
                <a:gd name="connsiteY4" fmla="*/ 1147337 h 1602943"/>
                <a:gd name="connsiteX5" fmla="*/ 2545156 w 2584159"/>
                <a:gd name="connsiteY5" fmla="*/ 1192393 h 1602943"/>
                <a:gd name="connsiteX6" fmla="*/ 2377037 w 2584159"/>
                <a:gd name="connsiteY6" fmla="*/ 1220637 h 1602943"/>
                <a:gd name="connsiteX7" fmla="*/ 2333326 w 2584159"/>
                <a:gd name="connsiteY7" fmla="*/ 1235432 h 1602943"/>
                <a:gd name="connsiteX8" fmla="*/ 1394548 w 2584159"/>
                <a:gd name="connsiteY8" fmla="*/ 1385394 h 1602943"/>
                <a:gd name="connsiteX9" fmla="*/ 223766 w 2584159"/>
                <a:gd name="connsiteY9" fmla="*/ 1572342 h 1602943"/>
                <a:gd name="connsiteX10" fmla="*/ 54975 w 2584159"/>
                <a:gd name="connsiteY10" fmla="*/ 1599241 h 1602943"/>
                <a:gd name="connsiteX11" fmla="*/ 5884 w 2584159"/>
                <a:gd name="connsiteY11" fmla="*/ 1597896 h 1602943"/>
                <a:gd name="connsiteX12" fmla="*/ 1177 w 2584159"/>
                <a:gd name="connsiteY12" fmla="*/ 1566290 h 1602943"/>
                <a:gd name="connsiteX13" fmla="*/ 504 w 2584159"/>
                <a:gd name="connsiteY13" fmla="*/ 443927 h 1602943"/>
                <a:gd name="connsiteX14" fmla="*/ 34128 w 2584159"/>
                <a:gd name="connsiteY14" fmla="*/ 404250 h 1602943"/>
                <a:gd name="connsiteX15" fmla="*/ 208972 w 2584159"/>
                <a:gd name="connsiteY15" fmla="*/ 374662 h 1602943"/>
                <a:gd name="connsiteX16" fmla="*/ 266133 w 2584159"/>
                <a:gd name="connsiteY16" fmla="*/ 357850 h 1602943"/>
                <a:gd name="connsiteX17" fmla="*/ 1364286 w 2584159"/>
                <a:gd name="connsiteY17" fmla="*/ 182333 h 1602943"/>
                <a:gd name="connsiteX18" fmla="*/ 2309789 w 2584159"/>
                <a:gd name="connsiteY18" fmla="*/ 31026 h 1602943"/>
                <a:gd name="connsiteX19" fmla="*/ 2377709 w 2584159"/>
                <a:gd name="connsiteY19" fmla="*/ 29681 h 160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159" h="1602943">
                  <a:moveTo>
                    <a:pt x="2377709" y="29681"/>
                  </a:moveTo>
                  <a:cubicBezTo>
                    <a:pt x="2437560" y="20266"/>
                    <a:pt x="2497410" y="13542"/>
                    <a:pt x="2556588" y="1437"/>
                  </a:cubicBezTo>
                  <a:cubicBezTo>
                    <a:pt x="2582815" y="-3943"/>
                    <a:pt x="2583487" y="6144"/>
                    <a:pt x="2583487" y="25646"/>
                  </a:cubicBezTo>
                  <a:cubicBezTo>
                    <a:pt x="2582815" y="158797"/>
                    <a:pt x="2583487" y="291947"/>
                    <a:pt x="2583487" y="425097"/>
                  </a:cubicBezTo>
                  <a:cubicBezTo>
                    <a:pt x="2583487" y="665844"/>
                    <a:pt x="2582815" y="906591"/>
                    <a:pt x="2584159" y="1147337"/>
                  </a:cubicBezTo>
                  <a:cubicBezTo>
                    <a:pt x="2584159" y="1179616"/>
                    <a:pt x="2574744" y="1189031"/>
                    <a:pt x="2545156" y="1192393"/>
                  </a:cubicBezTo>
                  <a:cubicBezTo>
                    <a:pt x="2488668" y="1199790"/>
                    <a:pt x="2432852" y="1211222"/>
                    <a:pt x="2377037" y="1220637"/>
                  </a:cubicBezTo>
                  <a:cubicBezTo>
                    <a:pt x="2364260" y="1231397"/>
                    <a:pt x="2348792" y="1233414"/>
                    <a:pt x="2333326" y="1235432"/>
                  </a:cubicBezTo>
                  <a:cubicBezTo>
                    <a:pt x="2020624" y="1284522"/>
                    <a:pt x="1707923" y="1335631"/>
                    <a:pt x="1394548" y="1385394"/>
                  </a:cubicBezTo>
                  <a:cubicBezTo>
                    <a:pt x="1004511" y="1447934"/>
                    <a:pt x="614475" y="1510474"/>
                    <a:pt x="223766" y="1572342"/>
                  </a:cubicBezTo>
                  <a:cubicBezTo>
                    <a:pt x="167951" y="1581757"/>
                    <a:pt x="110791" y="1589154"/>
                    <a:pt x="54975" y="1599241"/>
                  </a:cubicBezTo>
                  <a:cubicBezTo>
                    <a:pt x="38835" y="1601931"/>
                    <a:pt x="22023" y="1606638"/>
                    <a:pt x="5884" y="1597896"/>
                  </a:cubicBezTo>
                  <a:cubicBezTo>
                    <a:pt x="-3530" y="1588482"/>
                    <a:pt x="1177" y="1576377"/>
                    <a:pt x="1177" y="1566290"/>
                  </a:cubicBezTo>
                  <a:cubicBezTo>
                    <a:pt x="1177" y="1192393"/>
                    <a:pt x="1177" y="818496"/>
                    <a:pt x="504" y="443927"/>
                  </a:cubicBezTo>
                  <a:cubicBezTo>
                    <a:pt x="504" y="417700"/>
                    <a:pt x="6557" y="407613"/>
                    <a:pt x="34128" y="404250"/>
                  </a:cubicBezTo>
                  <a:cubicBezTo>
                    <a:pt x="92633" y="396853"/>
                    <a:pt x="150466" y="384749"/>
                    <a:pt x="208972" y="374662"/>
                  </a:cubicBezTo>
                  <a:cubicBezTo>
                    <a:pt x="225112" y="359867"/>
                    <a:pt x="246631" y="360540"/>
                    <a:pt x="266133" y="357850"/>
                  </a:cubicBezTo>
                  <a:cubicBezTo>
                    <a:pt x="631960" y="300017"/>
                    <a:pt x="997787" y="240839"/>
                    <a:pt x="1364286" y="182333"/>
                  </a:cubicBezTo>
                  <a:cubicBezTo>
                    <a:pt x="1679678" y="131897"/>
                    <a:pt x="1994397" y="82134"/>
                    <a:pt x="2309789" y="31026"/>
                  </a:cubicBezTo>
                  <a:cubicBezTo>
                    <a:pt x="2330636" y="27664"/>
                    <a:pt x="2354173" y="18921"/>
                    <a:pt x="2377709" y="29681"/>
                  </a:cubicBezTo>
                  <a:close/>
                </a:path>
              </a:pathLst>
            </a:custGeom>
            <a:solidFill>
              <a:schemeClr val="accent3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4" name="Freeform: Shape 238">
              <a:extLst>
                <a:ext uri="{FF2B5EF4-FFF2-40B4-BE49-F238E27FC236}">
                  <a16:creationId xmlns:a16="http://schemas.microsoft.com/office/drawing/2014/main" id="{E110FC59-B572-421A-8FF1-87CECA5DC17E}"/>
                </a:ext>
              </a:extLst>
            </p:cNvPr>
            <p:cNvSpPr/>
            <p:nvPr/>
          </p:nvSpPr>
          <p:spPr>
            <a:xfrm>
              <a:off x="11022751" y="1471376"/>
              <a:ext cx="84887" cy="73551"/>
            </a:xfrm>
            <a:custGeom>
              <a:avLst/>
              <a:gdLst>
                <a:gd name="connsiteX0" fmla="*/ 216538 w 216537"/>
                <a:gd name="connsiteY0" fmla="*/ 0 h 187620"/>
                <a:gd name="connsiteX1" fmla="*/ 201743 w 216537"/>
                <a:gd name="connsiteY1" fmla="*/ 187621 h 187620"/>
                <a:gd name="connsiteX2" fmla="*/ 0 w 216537"/>
                <a:gd name="connsiteY2" fmla="*/ 34296 h 187620"/>
                <a:gd name="connsiteX3" fmla="*/ 216538 w 216537"/>
                <a:gd name="connsiteY3" fmla="*/ 0 h 18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537" h="187620">
                  <a:moveTo>
                    <a:pt x="216538" y="0"/>
                  </a:moveTo>
                  <a:cubicBezTo>
                    <a:pt x="190311" y="61195"/>
                    <a:pt x="209140" y="125081"/>
                    <a:pt x="201743" y="187621"/>
                  </a:cubicBezTo>
                  <a:cubicBezTo>
                    <a:pt x="133823" y="137185"/>
                    <a:pt x="64558" y="88767"/>
                    <a:pt x="0" y="34296"/>
                  </a:cubicBezTo>
                  <a:cubicBezTo>
                    <a:pt x="71955" y="22864"/>
                    <a:pt x="144582" y="11432"/>
                    <a:pt x="21653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5" name="Freeform: Shape 239">
              <a:extLst>
                <a:ext uri="{FF2B5EF4-FFF2-40B4-BE49-F238E27FC236}">
                  <a16:creationId xmlns:a16="http://schemas.microsoft.com/office/drawing/2014/main" id="{645419A7-44B6-46AA-87B1-5672F0E08152}"/>
                </a:ext>
              </a:extLst>
            </p:cNvPr>
            <p:cNvSpPr/>
            <p:nvPr/>
          </p:nvSpPr>
          <p:spPr>
            <a:xfrm>
              <a:off x="11023542" y="854493"/>
              <a:ext cx="79087" cy="73024"/>
            </a:xfrm>
            <a:custGeom>
              <a:avLst/>
              <a:gdLst>
                <a:gd name="connsiteX0" fmla="*/ 201743 w 201742"/>
                <a:gd name="connsiteY0" fmla="*/ 0 h 186275"/>
                <a:gd name="connsiteX1" fmla="*/ 200398 w 201742"/>
                <a:gd name="connsiteY1" fmla="*/ 186276 h 186275"/>
                <a:gd name="connsiteX2" fmla="*/ 0 w 201742"/>
                <a:gd name="connsiteY2" fmla="*/ 34296 h 186275"/>
                <a:gd name="connsiteX3" fmla="*/ 156687 w 201742"/>
                <a:gd name="connsiteY3" fmla="*/ 7397 h 186275"/>
                <a:gd name="connsiteX4" fmla="*/ 201743 w 201742"/>
                <a:gd name="connsiteY4" fmla="*/ 0 h 18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42" h="186275">
                  <a:moveTo>
                    <a:pt x="201743" y="0"/>
                  </a:moveTo>
                  <a:cubicBezTo>
                    <a:pt x="201071" y="61868"/>
                    <a:pt x="200398" y="123736"/>
                    <a:pt x="200398" y="186276"/>
                  </a:cubicBezTo>
                  <a:cubicBezTo>
                    <a:pt x="133150" y="136513"/>
                    <a:pt x="63885" y="88094"/>
                    <a:pt x="0" y="34296"/>
                  </a:cubicBezTo>
                  <a:cubicBezTo>
                    <a:pt x="51780" y="24882"/>
                    <a:pt x="104234" y="16139"/>
                    <a:pt x="156687" y="7397"/>
                  </a:cubicBezTo>
                  <a:cubicBezTo>
                    <a:pt x="170809" y="4035"/>
                    <a:pt x="186276" y="2017"/>
                    <a:pt x="201743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16" name="Group 234">
            <a:extLst>
              <a:ext uri="{FF2B5EF4-FFF2-40B4-BE49-F238E27FC236}">
                <a16:creationId xmlns:a16="http://schemas.microsoft.com/office/drawing/2014/main" id="{4D48CF6A-B403-4885-B47C-69BA4A24480C}"/>
              </a:ext>
            </a:extLst>
          </p:cNvPr>
          <p:cNvGrpSpPr/>
          <p:nvPr/>
        </p:nvGrpSpPr>
        <p:grpSpPr>
          <a:xfrm>
            <a:off x="9268365" y="1700949"/>
            <a:ext cx="2255185" cy="4465921"/>
            <a:chOff x="11020541" y="165685"/>
            <a:chExt cx="1013474" cy="1832580"/>
          </a:xfrm>
        </p:grpSpPr>
        <p:sp>
          <p:nvSpPr>
            <p:cNvPr id="517" name="Arrow: Pentagon 235">
              <a:extLst>
                <a:ext uri="{FF2B5EF4-FFF2-40B4-BE49-F238E27FC236}">
                  <a16:creationId xmlns:a16="http://schemas.microsoft.com/office/drawing/2014/main" id="{DB80C483-B68E-45D4-B907-A1783F12B224}"/>
                </a:ext>
              </a:extLst>
            </p:cNvPr>
            <p:cNvSpPr/>
            <p:nvPr/>
          </p:nvSpPr>
          <p:spPr>
            <a:xfrm rot="5400000">
              <a:off x="10596137" y="656460"/>
              <a:ext cx="1832580" cy="851029"/>
            </a:xfrm>
            <a:prstGeom prst="homePlate">
              <a:avLst>
                <a:gd name="adj" fmla="val 39489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8" name="Freeform: Shape 236">
              <a:extLst>
                <a:ext uri="{FF2B5EF4-FFF2-40B4-BE49-F238E27FC236}">
                  <a16:creationId xmlns:a16="http://schemas.microsoft.com/office/drawing/2014/main" id="{8A8ACB13-9DB7-4078-9313-83275CA5A38F}"/>
                </a:ext>
              </a:extLst>
            </p:cNvPr>
            <p:cNvSpPr/>
            <p:nvPr/>
          </p:nvSpPr>
          <p:spPr>
            <a:xfrm>
              <a:off x="11020541" y="240308"/>
              <a:ext cx="1013474" cy="628537"/>
            </a:xfrm>
            <a:custGeom>
              <a:avLst/>
              <a:gdLst>
                <a:gd name="connsiteX0" fmla="*/ 6981 w 2585255"/>
                <a:gd name="connsiteY0" fmla="*/ 1600339 h 1603324"/>
                <a:gd name="connsiteX1" fmla="*/ 1601 w 2585255"/>
                <a:gd name="connsiteY1" fmla="*/ 1569405 h 1603324"/>
                <a:gd name="connsiteX2" fmla="*/ 928 w 2585255"/>
                <a:gd name="connsiteY2" fmla="*/ 441662 h 1603324"/>
                <a:gd name="connsiteX3" fmla="*/ 31190 w 2585255"/>
                <a:gd name="connsiteY3" fmla="*/ 406021 h 1603324"/>
                <a:gd name="connsiteX4" fmla="*/ 209396 w 2585255"/>
                <a:gd name="connsiteY4" fmla="*/ 375759 h 1603324"/>
                <a:gd name="connsiteX5" fmla="*/ 329770 w 2585255"/>
                <a:gd name="connsiteY5" fmla="*/ 348860 h 1603324"/>
                <a:gd name="connsiteX6" fmla="*/ 1155570 w 2585255"/>
                <a:gd name="connsiteY6" fmla="*/ 216383 h 1603324"/>
                <a:gd name="connsiteX7" fmla="*/ 2333077 w 2585255"/>
                <a:gd name="connsiteY7" fmla="*/ 27417 h 1603324"/>
                <a:gd name="connsiteX8" fmla="*/ 2379478 w 2585255"/>
                <a:gd name="connsiteY8" fmla="*/ 29434 h 1603324"/>
                <a:gd name="connsiteX9" fmla="*/ 2558356 w 2585255"/>
                <a:gd name="connsiteY9" fmla="*/ 1190 h 1603324"/>
                <a:gd name="connsiteX10" fmla="*/ 2585256 w 2585255"/>
                <a:gd name="connsiteY10" fmla="*/ 23382 h 1603324"/>
                <a:gd name="connsiteX11" fmla="*/ 2585256 w 2585255"/>
                <a:gd name="connsiteY11" fmla="*/ 1161885 h 1603324"/>
                <a:gd name="connsiteX12" fmla="*/ 2559030 w 2585255"/>
                <a:gd name="connsiteY12" fmla="*/ 1190801 h 1603324"/>
                <a:gd name="connsiteX13" fmla="*/ 2377461 w 2585255"/>
                <a:gd name="connsiteY13" fmla="*/ 1221735 h 1603324"/>
                <a:gd name="connsiteX14" fmla="*/ 2343837 w 2585255"/>
                <a:gd name="connsiteY14" fmla="*/ 1233840 h 1603324"/>
                <a:gd name="connsiteX15" fmla="*/ 860353 w 2585255"/>
                <a:gd name="connsiteY15" fmla="*/ 1471896 h 1603324"/>
                <a:gd name="connsiteX16" fmla="*/ 212759 w 2585255"/>
                <a:gd name="connsiteY16" fmla="*/ 1574785 h 1603324"/>
                <a:gd name="connsiteX17" fmla="*/ 58089 w 2585255"/>
                <a:gd name="connsiteY17" fmla="*/ 1599667 h 1603324"/>
                <a:gd name="connsiteX18" fmla="*/ 6981 w 2585255"/>
                <a:gd name="connsiteY18" fmla="*/ 1600339 h 1603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585255" h="1603324">
                  <a:moveTo>
                    <a:pt x="6981" y="1600339"/>
                  </a:moveTo>
                  <a:cubicBezTo>
                    <a:pt x="-4452" y="1591597"/>
                    <a:pt x="1601" y="1579492"/>
                    <a:pt x="1601" y="1569405"/>
                  </a:cubicBezTo>
                  <a:cubicBezTo>
                    <a:pt x="928" y="1193491"/>
                    <a:pt x="1601" y="817577"/>
                    <a:pt x="928" y="441662"/>
                  </a:cubicBezTo>
                  <a:cubicBezTo>
                    <a:pt x="928" y="418126"/>
                    <a:pt x="6981" y="409383"/>
                    <a:pt x="31190" y="406021"/>
                  </a:cubicBezTo>
                  <a:cubicBezTo>
                    <a:pt x="91041" y="397951"/>
                    <a:pt x="150218" y="385847"/>
                    <a:pt x="209396" y="375759"/>
                  </a:cubicBezTo>
                  <a:cubicBezTo>
                    <a:pt x="246382" y="354240"/>
                    <a:pt x="289421" y="354913"/>
                    <a:pt x="329770" y="348860"/>
                  </a:cubicBezTo>
                  <a:cubicBezTo>
                    <a:pt x="604812" y="304477"/>
                    <a:pt x="880527" y="260766"/>
                    <a:pt x="1155570" y="216383"/>
                  </a:cubicBezTo>
                  <a:cubicBezTo>
                    <a:pt x="1548297" y="153842"/>
                    <a:pt x="1940351" y="91302"/>
                    <a:pt x="2333077" y="27417"/>
                  </a:cubicBezTo>
                  <a:cubicBezTo>
                    <a:pt x="2348544" y="24727"/>
                    <a:pt x="2364011" y="22037"/>
                    <a:pt x="2379478" y="29434"/>
                  </a:cubicBezTo>
                  <a:cubicBezTo>
                    <a:pt x="2439328" y="20019"/>
                    <a:pt x="2499179" y="11950"/>
                    <a:pt x="2558356" y="1190"/>
                  </a:cubicBezTo>
                  <a:cubicBezTo>
                    <a:pt x="2578531" y="-2172"/>
                    <a:pt x="2585256" y="518"/>
                    <a:pt x="2585256" y="23382"/>
                  </a:cubicBezTo>
                  <a:cubicBezTo>
                    <a:pt x="2584583" y="402659"/>
                    <a:pt x="2584583" y="781935"/>
                    <a:pt x="2585256" y="1161885"/>
                  </a:cubicBezTo>
                  <a:cubicBezTo>
                    <a:pt x="2585256" y="1182059"/>
                    <a:pt x="2578531" y="1187439"/>
                    <a:pt x="2559030" y="1190801"/>
                  </a:cubicBezTo>
                  <a:cubicBezTo>
                    <a:pt x="2498507" y="1200888"/>
                    <a:pt x="2437311" y="1206268"/>
                    <a:pt x="2377461" y="1221735"/>
                  </a:cubicBezTo>
                  <a:cubicBezTo>
                    <a:pt x="2368718" y="1232495"/>
                    <a:pt x="2355941" y="1231822"/>
                    <a:pt x="2343837" y="1233840"/>
                  </a:cubicBezTo>
                  <a:cubicBezTo>
                    <a:pt x="1849567" y="1314537"/>
                    <a:pt x="1354623" y="1392544"/>
                    <a:pt x="860353" y="1471896"/>
                  </a:cubicBezTo>
                  <a:cubicBezTo>
                    <a:pt x="644488" y="1506865"/>
                    <a:pt x="428623" y="1541161"/>
                    <a:pt x="212759" y="1574785"/>
                  </a:cubicBezTo>
                  <a:cubicBezTo>
                    <a:pt x="160977" y="1582855"/>
                    <a:pt x="109197" y="1590252"/>
                    <a:pt x="58089" y="1599667"/>
                  </a:cubicBezTo>
                  <a:cubicBezTo>
                    <a:pt x="39932" y="1603702"/>
                    <a:pt x="23120" y="1605047"/>
                    <a:pt x="6981" y="1600339"/>
                  </a:cubicBezTo>
                  <a:close/>
                </a:path>
              </a:pathLst>
            </a:cu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" name="Freeform: Shape 237">
              <a:extLst>
                <a:ext uri="{FF2B5EF4-FFF2-40B4-BE49-F238E27FC236}">
                  <a16:creationId xmlns:a16="http://schemas.microsoft.com/office/drawing/2014/main" id="{6BC4C341-0473-4C2D-9207-D25C4DF4230F}"/>
                </a:ext>
              </a:extLst>
            </p:cNvPr>
            <p:cNvSpPr/>
            <p:nvPr/>
          </p:nvSpPr>
          <p:spPr>
            <a:xfrm>
              <a:off x="11020708" y="857884"/>
              <a:ext cx="1013044" cy="628387"/>
            </a:xfrm>
            <a:custGeom>
              <a:avLst/>
              <a:gdLst>
                <a:gd name="connsiteX0" fmla="*/ 2377709 w 2584159"/>
                <a:gd name="connsiteY0" fmla="*/ 29681 h 1602943"/>
                <a:gd name="connsiteX1" fmla="*/ 2556588 w 2584159"/>
                <a:gd name="connsiteY1" fmla="*/ 1437 h 1602943"/>
                <a:gd name="connsiteX2" fmla="*/ 2583487 w 2584159"/>
                <a:gd name="connsiteY2" fmla="*/ 25646 h 1602943"/>
                <a:gd name="connsiteX3" fmla="*/ 2583487 w 2584159"/>
                <a:gd name="connsiteY3" fmla="*/ 425097 h 1602943"/>
                <a:gd name="connsiteX4" fmla="*/ 2584159 w 2584159"/>
                <a:gd name="connsiteY4" fmla="*/ 1147337 h 1602943"/>
                <a:gd name="connsiteX5" fmla="*/ 2545156 w 2584159"/>
                <a:gd name="connsiteY5" fmla="*/ 1192393 h 1602943"/>
                <a:gd name="connsiteX6" fmla="*/ 2377037 w 2584159"/>
                <a:gd name="connsiteY6" fmla="*/ 1220637 h 1602943"/>
                <a:gd name="connsiteX7" fmla="*/ 2333326 w 2584159"/>
                <a:gd name="connsiteY7" fmla="*/ 1235432 h 1602943"/>
                <a:gd name="connsiteX8" fmla="*/ 1394548 w 2584159"/>
                <a:gd name="connsiteY8" fmla="*/ 1385394 h 1602943"/>
                <a:gd name="connsiteX9" fmla="*/ 223766 w 2584159"/>
                <a:gd name="connsiteY9" fmla="*/ 1572342 h 1602943"/>
                <a:gd name="connsiteX10" fmla="*/ 54975 w 2584159"/>
                <a:gd name="connsiteY10" fmla="*/ 1599241 h 1602943"/>
                <a:gd name="connsiteX11" fmla="*/ 5884 w 2584159"/>
                <a:gd name="connsiteY11" fmla="*/ 1597896 h 1602943"/>
                <a:gd name="connsiteX12" fmla="*/ 1177 w 2584159"/>
                <a:gd name="connsiteY12" fmla="*/ 1566290 h 1602943"/>
                <a:gd name="connsiteX13" fmla="*/ 504 w 2584159"/>
                <a:gd name="connsiteY13" fmla="*/ 443927 h 1602943"/>
                <a:gd name="connsiteX14" fmla="*/ 34128 w 2584159"/>
                <a:gd name="connsiteY14" fmla="*/ 404250 h 1602943"/>
                <a:gd name="connsiteX15" fmla="*/ 208972 w 2584159"/>
                <a:gd name="connsiteY15" fmla="*/ 374662 h 1602943"/>
                <a:gd name="connsiteX16" fmla="*/ 266133 w 2584159"/>
                <a:gd name="connsiteY16" fmla="*/ 357850 h 1602943"/>
                <a:gd name="connsiteX17" fmla="*/ 1364286 w 2584159"/>
                <a:gd name="connsiteY17" fmla="*/ 182333 h 1602943"/>
                <a:gd name="connsiteX18" fmla="*/ 2309789 w 2584159"/>
                <a:gd name="connsiteY18" fmla="*/ 31026 h 1602943"/>
                <a:gd name="connsiteX19" fmla="*/ 2377709 w 2584159"/>
                <a:gd name="connsiteY19" fmla="*/ 29681 h 1602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84159" h="1602943">
                  <a:moveTo>
                    <a:pt x="2377709" y="29681"/>
                  </a:moveTo>
                  <a:cubicBezTo>
                    <a:pt x="2437560" y="20266"/>
                    <a:pt x="2497410" y="13542"/>
                    <a:pt x="2556588" y="1437"/>
                  </a:cubicBezTo>
                  <a:cubicBezTo>
                    <a:pt x="2582815" y="-3943"/>
                    <a:pt x="2583487" y="6144"/>
                    <a:pt x="2583487" y="25646"/>
                  </a:cubicBezTo>
                  <a:cubicBezTo>
                    <a:pt x="2582815" y="158797"/>
                    <a:pt x="2583487" y="291947"/>
                    <a:pt x="2583487" y="425097"/>
                  </a:cubicBezTo>
                  <a:cubicBezTo>
                    <a:pt x="2583487" y="665844"/>
                    <a:pt x="2582815" y="906591"/>
                    <a:pt x="2584159" y="1147337"/>
                  </a:cubicBezTo>
                  <a:cubicBezTo>
                    <a:pt x="2584159" y="1179616"/>
                    <a:pt x="2574744" y="1189031"/>
                    <a:pt x="2545156" y="1192393"/>
                  </a:cubicBezTo>
                  <a:cubicBezTo>
                    <a:pt x="2488668" y="1199790"/>
                    <a:pt x="2432852" y="1211222"/>
                    <a:pt x="2377037" y="1220637"/>
                  </a:cubicBezTo>
                  <a:cubicBezTo>
                    <a:pt x="2364260" y="1231397"/>
                    <a:pt x="2348792" y="1233414"/>
                    <a:pt x="2333326" y="1235432"/>
                  </a:cubicBezTo>
                  <a:cubicBezTo>
                    <a:pt x="2020624" y="1284522"/>
                    <a:pt x="1707923" y="1335631"/>
                    <a:pt x="1394548" y="1385394"/>
                  </a:cubicBezTo>
                  <a:cubicBezTo>
                    <a:pt x="1004511" y="1447934"/>
                    <a:pt x="614475" y="1510474"/>
                    <a:pt x="223766" y="1572342"/>
                  </a:cubicBezTo>
                  <a:cubicBezTo>
                    <a:pt x="167951" y="1581757"/>
                    <a:pt x="110791" y="1589154"/>
                    <a:pt x="54975" y="1599241"/>
                  </a:cubicBezTo>
                  <a:cubicBezTo>
                    <a:pt x="38835" y="1601931"/>
                    <a:pt x="22023" y="1606638"/>
                    <a:pt x="5884" y="1597896"/>
                  </a:cubicBezTo>
                  <a:cubicBezTo>
                    <a:pt x="-3530" y="1588482"/>
                    <a:pt x="1177" y="1576377"/>
                    <a:pt x="1177" y="1566290"/>
                  </a:cubicBezTo>
                  <a:cubicBezTo>
                    <a:pt x="1177" y="1192393"/>
                    <a:pt x="1177" y="818496"/>
                    <a:pt x="504" y="443927"/>
                  </a:cubicBezTo>
                  <a:cubicBezTo>
                    <a:pt x="504" y="417700"/>
                    <a:pt x="6557" y="407613"/>
                    <a:pt x="34128" y="404250"/>
                  </a:cubicBezTo>
                  <a:cubicBezTo>
                    <a:pt x="92633" y="396853"/>
                    <a:pt x="150466" y="384749"/>
                    <a:pt x="208972" y="374662"/>
                  </a:cubicBezTo>
                  <a:cubicBezTo>
                    <a:pt x="225112" y="359867"/>
                    <a:pt x="246631" y="360540"/>
                    <a:pt x="266133" y="357850"/>
                  </a:cubicBezTo>
                  <a:cubicBezTo>
                    <a:pt x="631960" y="300017"/>
                    <a:pt x="997787" y="240839"/>
                    <a:pt x="1364286" y="182333"/>
                  </a:cubicBezTo>
                  <a:cubicBezTo>
                    <a:pt x="1679678" y="131897"/>
                    <a:pt x="1994397" y="82134"/>
                    <a:pt x="2309789" y="31026"/>
                  </a:cubicBezTo>
                  <a:cubicBezTo>
                    <a:pt x="2330636" y="27664"/>
                    <a:pt x="2354173" y="18921"/>
                    <a:pt x="2377709" y="29681"/>
                  </a:cubicBezTo>
                  <a:close/>
                </a:path>
              </a:pathLst>
            </a:custGeom>
            <a:solidFill>
              <a:schemeClr val="accent4"/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" name="Freeform: Shape 238">
              <a:extLst>
                <a:ext uri="{FF2B5EF4-FFF2-40B4-BE49-F238E27FC236}">
                  <a16:creationId xmlns:a16="http://schemas.microsoft.com/office/drawing/2014/main" id="{D52B57D2-FC01-4D07-9CA8-1BCBFF062F58}"/>
                </a:ext>
              </a:extLst>
            </p:cNvPr>
            <p:cNvSpPr/>
            <p:nvPr/>
          </p:nvSpPr>
          <p:spPr>
            <a:xfrm>
              <a:off x="11022751" y="1471376"/>
              <a:ext cx="84887" cy="73551"/>
            </a:xfrm>
            <a:custGeom>
              <a:avLst/>
              <a:gdLst>
                <a:gd name="connsiteX0" fmla="*/ 216538 w 216537"/>
                <a:gd name="connsiteY0" fmla="*/ 0 h 187620"/>
                <a:gd name="connsiteX1" fmla="*/ 201743 w 216537"/>
                <a:gd name="connsiteY1" fmla="*/ 187621 h 187620"/>
                <a:gd name="connsiteX2" fmla="*/ 0 w 216537"/>
                <a:gd name="connsiteY2" fmla="*/ 34296 h 187620"/>
                <a:gd name="connsiteX3" fmla="*/ 216538 w 216537"/>
                <a:gd name="connsiteY3" fmla="*/ 0 h 18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537" h="187620">
                  <a:moveTo>
                    <a:pt x="216538" y="0"/>
                  </a:moveTo>
                  <a:cubicBezTo>
                    <a:pt x="190311" y="61195"/>
                    <a:pt x="209140" y="125081"/>
                    <a:pt x="201743" y="187621"/>
                  </a:cubicBezTo>
                  <a:cubicBezTo>
                    <a:pt x="133823" y="137185"/>
                    <a:pt x="64558" y="88767"/>
                    <a:pt x="0" y="34296"/>
                  </a:cubicBezTo>
                  <a:cubicBezTo>
                    <a:pt x="71955" y="22864"/>
                    <a:pt x="144582" y="11432"/>
                    <a:pt x="216538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" name="Freeform: Shape 239">
              <a:extLst>
                <a:ext uri="{FF2B5EF4-FFF2-40B4-BE49-F238E27FC236}">
                  <a16:creationId xmlns:a16="http://schemas.microsoft.com/office/drawing/2014/main" id="{227C8B99-6C0B-44FF-A43D-AD5A263CFE1C}"/>
                </a:ext>
              </a:extLst>
            </p:cNvPr>
            <p:cNvSpPr/>
            <p:nvPr/>
          </p:nvSpPr>
          <p:spPr>
            <a:xfrm>
              <a:off x="11023542" y="854493"/>
              <a:ext cx="79087" cy="73024"/>
            </a:xfrm>
            <a:custGeom>
              <a:avLst/>
              <a:gdLst>
                <a:gd name="connsiteX0" fmla="*/ 201743 w 201742"/>
                <a:gd name="connsiteY0" fmla="*/ 0 h 186275"/>
                <a:gd name="connsiteX1" fmla="*/ 200398 w 201742"/>
                <a:gd name="connsiteY1" fmla="*/ 186276 h 186275"/>
                <a:gd name="connsiteX2" fmla="*/ 0 w 201742"/>
                <a:gd name="connsiteY2" fmla="*/ 34296 h 186275"/>
                <a:gd name="connsiteX3" fmla="*/ 156687 w 201742"/>
                <a:gd name="connsiteY3" fmla="*/ 7397 h 186275"/>
                <a:gd name="connsiteX4" fmla="*/ 201743 w 201742"/>
                <a:gd name="connsiteY4" fmla="*/ 0 h 186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742" h="186275">
                  <a:moveTo>
                    <a:pt x="201743" y="0"/>
                  </a:moveTo>
                  <a:cubicBezTo>
                    <a:pt x="201071" y="61868"/>
                    <a:pt x="200398" y="123736"/>
                    <a:pt x="200398" y="186276"/>
                  </a:cubicBezTo>
                  <a:cubicBezTo>
                    <a:pt x="133150" y="136513"/>
                    <a:pt x="63885" y="88094"/>
                    <a:pt x="0" y="34296"/>
                  </a:cubicBezTo>
                  <a:cubicBezTo>
                    <a:pt x="51780" y="24882"/>
                    <a:pt x="104234" y="16139"/>
                    <a:pt x="156687" y="7397"/>
                  </a:cubicBezTo>
                  <a:cubicBezTo>
                    <a:pt x="170809" y="4035"/>
                    <a:pt x="186276" y="2017"/>
                    <a:pt x="201743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67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22" name="Rectangle 58">
            <a:extLst>
              <a:ext uri="{FF2B5EF4-FFF2-40B4-BE49-F238E27FC236}">
                <a16:creationId xmlns:a16="http://schemas.microsoft.com/office/drawing/2014/main" id="{B792353E-CBEB-4979-B0B4-0F65FBC722FC}"/>
              </a:ext>
            </a:extLst>
          </p:cNvPr>
          <p:cNvSpPr/>
          <p:nvPr/>
        </p:nvSpPr>
        <p:spPr>
          <a:xfrm rot="-600000">
            <a:off x="1097144" y="24067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A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523" name="Rectangle 59">
            <a:extLst>
              <a:ext uri="{FF2B5EF4-FFF2-40B4-BE49-F238E27FC236}">
                <a16:creationId xmlns:a16="http://schemas.microsoft.com/office/drawing/2014/main" id="{D8EBF528-EFFB-423A-9323-1BAFB61C33B3}"/>
              </a:ext>
            </a:extLst>
          </p:cNvPr>
          <p:cNvSpPr/>
          <p:nvPr/>
        </p:nvSpPr>
        <p:spPr>
          <a:xfrm rot="-600000">
            <a:off x="3903844" y="24067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B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524" name="Rectangle 60">
            <a:extLst>
              <a:ext uri="{FF2B5EF4-FFF2-40B4-BE49-F238E27FC236}">
                <a16:creationId xmlns:a16="http://schemas.microsoft.com/office/drawing/2014/main" id="{3C4491C5-43E8-4639-B5BD-F4338C9D66F5}"/>
              </a:ext>
            </a:extLst>
          </p:cNvPr>
          <p:cNvSpPr/>
          <p:nvPr/>
        </p:nvSpPr>
        <p:spPr>
          <a:xfrm rot="-600000">
            <a:off x="6710544" y="24067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C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525" name="Rectangle 61">
            <a:extLst>
              <a:ext uri="{FF2B5EF4-FFF2-40B4-BE49-F238E27FC236}">
                <a16:creationId xmlns:a16="http://schemas.microsoft.com/office/drawing/2014/main" id="{863EA508-D554-49C0-B0B7-67E035C81D96}"/>
              </a:ext>
            </a:extLst>
          </p:cNvPr>
          <p:cNvSpPr/>
          <p:nvPr/>
        </p:nvSpPr>
        <p:spPr>
          <a:xfrm rot="-600000">
            <a:off x="9517244" y="2406797"/>
            <a:ext cx="1587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</a:rPr>
              <a:t>Text D</a:t>
            </a:r>
            <a:endParaRPr lang="ko-KR" altLang="en-US" sz="2400" b="1" dirty="0">
              <a:solidFill>
                <a:schemeClr val="bg1"/>
              </a:solidFill>
            </a:endParaRPr>
          </a:p>
        </p:txBody>
      </p:sp>
      <p:sp>
        <p:nvSpPr>
          <p:cNvPr id="526" name="TextBox 525">
            <a:extLst>
              <a:ext uri="{FF2B5EF4-FFF2-40B4-BE49-F238E27FC236}">
                <a16:creationId xmlns:a16="http://schemas.microsoft.com/office/drawing/2014/main" id="{3A9AB0AD-1989-4399-8A62-A0D5F80E4126}"/>
              </a:ext>
            </a:extLst>
          </p:cNvPr>
          <p:cNvSpPr txBox="1"/>
          <p:nvPr/>
        </p:nvSpPr>
        <p:spPr>
          <a:xfrm rot="-600000">
            <a:off x="870837" y="3638469"/>
            <a:ext cx="203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  </a:t>
            </a:r>
          </a:p>
        </p:txBody>
      </p:sp>
      <p:sp>
        <p:nvSpPr>
          <p:cNvPr id="527" name="TextBox 526">
            <a:extLst>
              <a:ext uri="{FF2B5EF4-FFF2-40B4-BE49-F238E27FC236}">
                <a16:creationId xmlns:a16="http://schemas.microsoft.com/office/drawing/2014/main" id="{689AFA7F-939C-45DB-BCC9-59925C40DE5A}"/>
              </a:ext>
            </a:extLst>
          </p:cNvPr>
          <p:cNvSpPr txBox="1"/>
          <p:nvPr/>
        </p:nvSpPr>
        <p:spPr>
          <a:xfrm rot="-600000">
            <a:off x="3678117" y="3638469"/>
            <a:ext cx="203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  </a:t>
            </a: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C962BF74-7FF6-4964-8882-7B752A7D116A}"/>
              </a:ext>
            </a:extLst>
          </p:cNvPr>
          <p:cNvSpPr txBox="1"/>
          <p:nvPr/>
        </p:nvSpPr>
        <p:spPr>
          <a:xfrm rot="-600000">
            <a:off x="6484817" y="3638469"/>
            <a:ext cx="203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  </a:t>
            </a:r>
          </a:p>
        </p:txBody>
      </p:sp>
      <p:sp>
        <p:nvSpPr>
          <p:cNvPr id="529" name="TextBox 528">
            <a:extLst>
              <a:ext uri="{FF2B5EF4-FFF2-40B4-BE49-F238E27FC236}">
                <a16:creationId xmlns:a16="http://schemas.microsoft.com/office/drawing/2014/main" id="{139AEB1F-A093-442A-9D2A-C1CC81882754}"/>
              </a:ext>
            </a:extLst>
          </p:cNvPr>
          <p:cNvSpPr txBox="1"/>
          <p:nvPr/>
        </p:nvSpPr>
        <p:spPr>
          <a:xfrm rot="-600000">
            <a:off x="9291517" y="3638469"/>
            <a:ext cx="2038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ko-KR" altLang="en-US" sz="1200" dirty="0">
                <a:solidFill>
                  <a:schemeClr val="bg1"/>
                </a:solidFill>
                <a:cs typeface="Arial" pitchFamily="34" charset="0"/>
              </a:rPr>
              <a:t>   </a:t>
            </a:r>
          </a:p>
        </p:txBody>
      </p:sp>
      <p:sp>
        <p:nvSpPr>
          <p:cNvPr id="530" name="Rounded Rectangle 5">
            <a:extLst>
              <a:ext uri="{FF2B5EF4-FFF2-40B4-BE49-F238E27FC236}">
                <a16:creationId xmlns:a16="http://schemas.microsoft.com/office/drawing/2014/main" id="{ED1F21AA-1364-405D-83D2-173330881E9E}"/>
              </a:ext>
            </a:extLst>
          </p:cNvPr>
          <p:cNvSpPr/>
          <p:nvPr/>
        </p:nvSpPr>
        <p:spPr>
          <a:xfrm flipH="1">
            <a:off x="4457305" y="5128463"/>
            <a:ext cx="492452" cy="4062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531" name="Teardrop 1">
            <a:extLst>
              <a:ext uri="{FF2B5EF4-FFF2-40B4-BE49-F238E27FC236}">
                <a16:creationId xmlns:a16="http://schemas.microsoft.com/office/drawing/2014/main" id="{9609691A-0A6C-4DED-98CC-BFF644489ADA}"/>
              </a:ext>
            </a:extLst>
          </p:cNvPr>
          <p:cNvSpPr/>
          <p:nvPr/>
        </p:nvSpPr>
        <p:spPr>
          <a:xfrm rot="18805991">
            <a:off x="10094290" y="5093864"/>
            <a:ext cx="480455" cy="475442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32" name="Round Same Side Corner Rectangle 11">
            <a:extLst>
              <a:ext uri="{FF2B5EF4-FFF2-40B4-BE49-F238E27FC236}">
                <a16:creationId xmlns:a16="http://schemas.microsoft.com/office/drawing/2014/main" id="{6E40311C-52F1-4DA9-97E7-9610C2A6351A}"/>
              </a:ext>
            </a:extLst>
          </p:cNvPr>
          <p:cNvSpPr>
            <a:spLocks noChangeAspect="1"/>
          </p:cNvSpPr>
          <p:nvPr/>
        </p:nvSpPr>
        <p:spPr>
          <a:xfrm rot="9900000">
            <a:off x="7377612" y="5126537"/>
            <a:ext cx="482860" cy="4100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33" name="Rounded Rectangle 27">
            <a:extLst>
              <a:ext uri="{FF2B5EF4-FFF2-40B4-BE49-F238E27FC236}">
                <a16:creationId xmlns:a16="http://schemas.microsoft.com/office/drawing/2014/main" id="{DF3DD5D8-D21E-41E0-B9DC-AD7C531AB3B5}"/>
              </a:ext>
            </a:extLst>
          </p:cNvPr>
          <p:cNvSpPr/>
          <p:nvPr/>
        </p:nvSpPr>
        <p:spPr>
          <a:xfrm>
            <a:off x="1672376" y="5164319"/>
            <a:ext cx="435514" cy="334532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104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46</cp:revision>
  <dcterms:created xsi:type="dcterms:W3CDTF">2018-02-18T19:39:47Z</dcterms:created>
  <dcterms:modified xsi:type="dcterms:W3CDTF">2022-10-28T05:50:53Z</dcterms:modified>
</cp:coreProperties>
</file>