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3" name="자유형: 도형 2232">
            <a:extLst>
              <a:ext uri="{FF2B5EF4-FFF2-40B4-BE49-F238E27FC236}">
                <a16:creationId xmlns:a16="http://schemas.microsoft.com/office/drawing/2014/main" id="{C8C0E22E-9364-497B-B116-A63C9E02B65C}"/>
              </a:ext>
            </a:extLst>
          </p:cNvPr>
          <p:cNvSpPr/>
          <p:nvPr/>
        </p:nvSpPr>
        <p:spPr>
          <a:xfrm rot="14319839">
            <a:off x="2452470" y="4473311"/>
            <a:ext cx="1352583" cy="2130165"/>
          </a:xfrm>
          <a:custGeom>
            <a:avLst/>
            <a:gdLst>
              <a:gd name="connsiteX0" fmla="*/ 1318585 w 1352583"/>
              <a:gd name="connsiteY0" fmla="*/ 0 h 2130165"/>
              <a:gd name="connsiteX1" fmla="*/ 1352583 w 1352583"/>
              <a:gd name="connsiteY1" fmla="*/ 105574 h 2130165"/>
              <a:gd name="connsiteX2" fmla="*/ 1284364 w 1352583"/>
              <a:gd name="connsiteY2" fmla="*/ 37355 h 2130165"/>
              <a:gd name="connsiteX3" fmla="*/ 1284364 w 1352583"/>
              <a:gd name="connsiteY3" fmla="*/ 473398 h 2130165"/>
              <a:gd name="connsiteX4" fmla="*/ 1201470 w 1352583"/>
              <a:gd name="connsiteY4" fmla="*/ 513316 h 2130165"/>
              <a:gd name="connsiteX5" fmla="*/ 428244 w 1352583"/>
              <a:gd name="connsiteY5" fmla="*/ 1822220 h 2130165"/>
              <a:gd name="connsiteX6" fmla="*/ 432356 w 1352583"/>
              <a:gd name="connsiteY6" fmla="*/ 1905652 h 2130165"/>
              <a:gd name="connsiteX7" fmla="*/ 62895 w 1352583"/>
              <a:gd name="connsiteY7" fmla="*/ 2124096 h 2130165"/>
              <a:gd name="connsiteX8" fmla="*/ 27412 w 1352583"/>
              <a:gd name="connsiteY8" fmla="*/ 2130165 h 2130165"/>
              <a:gd name="connsiteX9" fmla="*/ 1318585 w 1352583"/>
              <a:gd name="connsiteY9" fmla="*/ 0 h 2130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2583" h="2130165">
                <a:moveTo>
                  <a:pt x="1318585" y="0"/>
                </a:moveTo>
                <a:lnTo>
                  <a:pt x="1352583" y="105574"/>
                </a:lnTo>
                <a:lnTo>
                  <a:pt x="1284364" y="37355"/>
                </a:lnTo>
                <a:lnTo>
                  <a:pt x="1284364" y="473398"/>
                </a:lnTo>
                <a:lnTo>
                  <a:pt x="1201470" y="513316"/>
                </a:lnTo>
                <a:cubicBezTo>
                  <a:pt x="722606" y="771449"/>
                  <a:pt x="423182" y="1276518"/>
                  <a:pt x="428244" y="1822220"/>
                </a:cubicBezTo>
                <a:lnTo>
                  <a:pt x="432356" y="1905652"/>
                </a:lnTo>
                <a:lnTo>
                  <a:pt x="62895" y="2124096"/>
                </a:lnTo>
                <a:lnTo>
                  <a:pt x="27412" y="2130165"/>
                </a:lnTo>
                <a:cubicBezTo>
                  <a:pt x="-132077" y="1197770"/>
                  <a:pt x="418184" y="289955"/>
                  <a:pt x="1318585" y="0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13" name="자유형: 도형 2212">
            <a:extLst>
              <a:ext uri="{FF2B5EF4-FFF2-40B4-BE49-F238E27FC236}">
                <a16:creationId xmlns:a16="http://schemas.microsoft.com/office/drawing/2014/main" id="{24EBC646-5D5F-4C43-B96E-9A96198C1816}"/>
              </a:ext>
            </a:extLst>
          </p:cNvPr>
          <p:cNvSpPr/>
          <p:nvPr/>
        </p:nvSpPr>
        <p:spPr>
          <a:xfrm rot="7245286">
            <a:off x="3745331" y="2288395"/>
            <a:ext cx="1352583" cy="2130165"/>
          </a:xfrm>
          <a:custGeom>
            <a:avLst/>
            <a:gdLst>
              <a:gd name="connsiteX0" fmla="*/ 1318585 w 1352583"/>
              <a:gd name="connsiteY0" fmla="*/ 0 h 2130165"/>
              <a:gd name="connsiteX1" fmla="*/ 1352583 w 1352583"/>
              <a:gd name="connsiteY1" fmla="*/ 105574 h 2130165"/>
              <a:gd name="connsiteX2" fmla="*/ 1284364 w 1352583"/>
              <a:gd name="connsiteY2" fmla="*/ 37355 h 2130165"/>
              <a:gd name="connsiteX3" fmla="*/ 1284364 w 1352583"/>
              <a:gd name="connsiteY3" fmla="*/ 473398 h 2130165"/>
              <a:gd name="connsiteX4" fmla="*/ 1201470 w 1352583"/>
              <a:gd name="connsiteY4" fmla="*/ 513316 h 2130165"/>
              <a:gd name="connsiteX5" fmla="*/ 428244 w 1352583"/>
              <a:gd name="connsiteY5" fmla="*/ 1822220 h 2130165"/>
              <a:gd name="connsiteX6" fmla="*/ 432356 w 1352583"/>
              <a:gd name="connsiteY6" fmla="*/ 1905652 h 2130165"/>
              <a:gd name="connsiteX7" fmla="*/ 62895 w 1352583"/>
              <a:gd name="connsiteY7" fmla="*/ 2124096 h 2130165"/>
              <a:gd name="connsiteX8" fmla="*/ 27412 w 1352583"/>
              <a:gd name="connsiteY8" fmla="*/ 2130165 h 2130165"/>
              <a:gd name="connsiteX9" fmla="*/ 1318585 w 1352583"/>
              <a:gd name="connsiteY9" fmla="*/ 0 h 2130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2583" h="2130165">
                <a:moveTo>
                  <a:pt x="1318585" y="0"/>
                </a:moveTo>
                <a:lnTo>
                  <a:pt x="1352583" y="105574"/>
                </a:lnTo>
                <a:lnTo>
                  <a:pt x="1284364" y="37355"/>
                </a:lnTo>
                <a:lnTo>
                  <a:pt x="1284364" y="473398"/>
                </a:lnTo>
                <a:lnTo>
                  <a:pt x="1201470" y="513316"/>
                </a:lnTo>
                <a:cubicBezTo>
                  <a:pt x="722606" y="771449"/>
                  <a:pt x="423182" y="1276518"/>
                  <a:pt x="428244" y="1822220"/>
                </a:cubicBezTo>
                <a:lnTo>
                  <a:pt x="432356" y="1905652"/>
                </a:lnTo>
                <a:lnTo>
                  <a:pt x="62895" y="2124096"/>
                </a:lnTo>
                <a:lnTo>
                  <a:pt x="27412" y="2130165"/>
                </a:lnTo>
                <a:cubicBezTo>
                  <a:pt x="-132077" y="1197770"/>
                  <a:pt x="418184" y="289955"/>
                  <a:pt x="1318585" y="0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4" name="자유형: 도형 2213">
            <a:extLst>
              <a:ext uri="{FF2B5EF4-FFF2-40B4-BE49-F238E27FC236}">
                <a16:creationId xmlns:a16="http://schemas.microsoft.com/office/drawing/2014/main" id="{E8909156-D153-4521-B6ED-0E7005B312DD}"/>
              </a:ext>
            </a:extLst>
          </p:cNvPr>
          <p:cNvSpPr/>
          <p:nvPr/>
        </p:nvSpPr>
        <p:spPr>
          <a:xfrm>
            <a:off x="1224374" y="2248172"/>
            <a:ext cx="1352583" cy="2130165"/>
          </a:xfrm>
          <a:custGeom>
            <a:avLst/>
            <a:gdLst>
              <a:gd name="connsiteX0" fmla="*/ 1318585 w 1352583"/>
              <a:gd name="connsiteY0" fmla="*/ 0 h 2130165"/>
              <a:gd name="connsiteX1" fmla="*/ 1352583 w 1352583"/>
              <a:gd name="connsiteY1" fmla="*/ 105574 h 2130165"/>
              <a:gd name="connsiteX2" fmla="*/ 1284364 w 1352583"/>
              <a:gd name="connsiteY2" fmla="*/ 37355 h 2130165"/>
              <a:gd name="connsiteX3" fmla="*/ 1284364 w 1352583"/>
              <a:gd name="connsiteY3" fmla="*/ 473398 h 2130165"/>
              <a:gd name="connsiteX4" fmla="*/ 1201470 w 1352583"/>
              <a:gd name="connsiteY4" fmla="*/ 513316 h 2130165"/>
              <a:gd name="connsiteX5" fmla="*/ 428244 w 1352583"/>
              <a:gd name="connsiteY5" fmla="*/ 1822220 h 2130165"/>
              <a:gd name="connsiteX6" fmla="*/ 432356 w 1352583"/>
              <a:gd name="connsiteY6" fmla="*/ 1905652 h 2130165"/>
              <a:gd name="connsiteX7" fmla="*/ 62895 w 1352583"/>
              <a:gd name="connsiteY7" fmla="*/ 2124096 h 2130165"/>
              <a:gd name="connsiteX8" fmla="*/ 27412 w 1352583"/>
              <a:gd name="connsiteY8" fmla="*/ 2130165 h 2130165"/>
              <a:gd name="connsiteX9" fmla="*/ 1318585 w 1352583"/>
              <a:gd name="connsiteY9" fmla="*/ 0 h 2130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2583" h="2130165">
                <a:moveTo>
                  <a:pt x="1318585" y="0"/>
                </a:moveTo>
                <a:lnTo>
                  <a:pt x="1352583" y="105574"/>
                </a:lnTo>
                <a:lnTo>
                  <a:pt x="1284364" y="37355"/>
                </a:lnTo>
                <a:lnTo>
                  <a:pt x="1284364" y="473398"/>
                </a:lnTo>
                <a:lnTo>
                  <a:pt x="1201470" y="513316"/>
                </a:lnTo>
                <a:cubicBezTo>
                  <a:pt x="722606" y="771449"/>
                  <a:pt x="423182" y="1276518"/>
                  <a:pt x="428244" y="1822220"/>
                </a:cubicBezTo>
                <a:lnTo>
                  <a:pt x="432356" y="1905652"/>
                </a:lnTo>
                <a:lnTo>
                  <a:pt x="62895" y="2124096"/>
                </a:lnTo>
                <a:lnTo>
                  <a:pt x="27412" y="2130165"/>
                </a:lnTo>
                <a:cubicBezTo>
                  <a:pt x="-132077" y="1197770"/>
                  <a:pt x="418184" y="289955"/>
                  <a:pt x="1318585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5" name="자유형: 도형 2214">
            <a:extLst>
              <a:ext uri="{FF2B5EF4-FFF2-40B4-BE49-F238E27FC236}">
                <a16:creationId xmlns:a16="http://schemas.microsoft.com/office/drawing/2014/main" id="{F2F1D287-B87F-4135-9571-01B6534A54FE}"/>
              </a:ext>
            </a:extLst>
          </p:cNvPr>
          <p:cNvSpPr>
            <a:spLocks/>
          </p:cNvSpPr>
          <p:nvPr/>
        </p:nvSpPr>
        <p:spPr bwMode="auto">
          <a:xfrm flipH="1">
            <a:off x="1086052" y="1857365"/>
            <a:ext cx="4049984" cy="3705716"/>
          </a:xfrm>
          <a:custGeom>
            <a:avLst/>
            <a:gdLst>
              <a:gd name="connsiteX0" fmla="*/ 3289834 w 4049984"/>
              <a:gd name="connsiteY0" fmla="*/ 2326049 h 3705716"/>
              <a:gd name="connsiteX1" fmla="*/ 3921644 w 4049984"/>
              <a:gd name="connsiteY1" fmla="*/ 2957859 h 3705716"/>
              <a:gd name="connsiteX2" fmla="*/ 3289834 w 4049984"/>
              <a:gd name="connsiteY2" fmla="*/ 3589669 h 3705716"/>
              <a:gd name="connsiteX3" fmla="*/ 2658024 w 4049984"/>
              <a:gd name="connsiteY3" fmla="*/ 2957859 h 3705716"/>
              <a:gd name="connsiteX4" fmla="*/ 3289834 w 4049984"/>
              <a:gd name="connsiteY4" fmla="*/ 2326049 h 3705716"/>
              <a:gd name="connsiteX5" fmla="*/ 761148 w 4049984"/>
              <a:gd name="connsiteY5" fmla="*/ 2315108 h 3705716"/>
              <a:gd name="connsiteX6" fmla="*/ 1392958 w 4049984"/>
              <a:gd name="connsiteY6" fmla="*/ 2946918 h 3705716"/>
              <a:gd name="connsiteX7" fmla="*/ 761148 w 4049984"/>
              <a:gd name="connsiteY7" fmla="*/ 3578728 h 3705716"/>
              <a:gd name="connsiteX8" fmla="*/ 129338 w 4049984"/>
              <a:gd name="connsiteY8" fmla="*/ 2946918 h 3705716"/>
              <a:gd name="connsiteX9" fmla="*/ 761148 w 4049984"/>
              <a:gd name="connsiteY9" fmla="*/ 2315108 h 3705716"/>
              <a:gd name="connsiteX10" fmla="*/ 1725216 w 4049984"/>
              <a:gd name="connsiteY10" fmla="*/ 2037439 h 3705716"/>
              <a:gd name="connsiteX11" fmla="*/ 1727839 w 4049984"/>
              <a:gd name="connsiteY11" fmla="*/ 2037531 h 3705716"/>
              <a:gd name="connsiteX12" fmla="*/ 1846397 w 4049984"/>
              <a:gd name="connsiteY12" fmla="*/ 2041675 h 3705716"/>
              <a:gd name="connsiteX13" fmla="*/ 2168171 w 4049984"/>
              <a:gd name="connsiteY13" fmla="*/ 2049197 h 3705716"/>
              <a:gd name="connsiteX14" fmla="*/ 2272821 w 4049984"/>
              <a:gd name="connsiteY14" fmla="*/ 2051265 h 3705716"/>
              <a:gd name="connsiteX15" fmla="*/ 2273317 w 4049984"/>
              <a:gd name="connsiteY15" fmla="*/ 2051275 h 3705716"/>
              <a:gd name="connsiteX16" fmla="*/ 2258392 w 4049984"/>
              <a:gd name="connsiteY16" fmla="*/ 2077679 h 3705716"/>
              <a:gd name="connsiteX17" fmla="*/ 2225764 w 4049984"/>
              <a:gd name="connsiteY17" fmla="*/ 2135403 h 3705716"/>
              <a:gd name="connsiteX18" fmla="*/ 2067487 w 4049984"/>
              <a:gd name="connsiteY18" fmla="*/ 2417827 h 3705716"/>
              <a:gd name="connsiteX19" fmla="*/ 2001389 w 4049984"/>
              <a:gd name="connsiteY19" fmla="*/ 2539086 h 3705716"/>
              <a:gd name="connsiteX20" fmla="*/ 1999706 w 4049984"/>
              <a:gd name="connsiteY20" fmla="*/ 2542173 h 3705716"/>
              <a:gd name="connsiteX21" fmla="*/ 1998064 w 4049984"/>
              <a:gd name="connsiteY21" fmla="*/ 2539086 h 3705716"/>
              <a:gd name="connsiteX22" fmla="*/ 1933596 w 4049984"/>
              <a:gd name="connsiteY22" fmla="*/ 2417827 h 3705716"/>
              <a:gd name="connsiteX23" fmla="*/ 1779223 w 4049984"/>
              <a:gd name="connsiteY23" fmla="*/ 2135403 h 3705716"/>
              <a:gd name="connsiteX24" fmla="*/ 1728689 w 4049984"/>
              <a:gd name="connsiteY24" fmla="*/ 2043740 h 3705716"/>
              <a:gd name="connsiteX25" fmla="*/ 1981006 w 4049984"/>
              <a:gd name="connsiteY25" fmla="*/ 121267 h 3705716"/>
              <a:gd name="connsiteX26" fmla="*/ 2612816 w 4049984"/>
              <a:gd name="connsiteY26" fmla="*/ 753078 h 3705716"/>
              <a:gd name="connsiteX27" fmla="*/ 1981006 w 4049984"/>
              <a:gd name="connsiteY27" fmla="*/ 1384887 h 3705716"/>
              <a:gd name="connsiteX28" fmla="*/ 1349195 w 4049984"/>
              <a:gd name="connsiteY28" fmla="*/ 753078 h 3705716"/>
              <a:gd name="connsiteX29" fmla="*/ 1981006 w 4049984"/>
              <a:gd name="connsiteY29" fmla="*/ 121267 h 3705716"/>
              <a:gd name="connsiteX30" fmla="*/ 1967155 w 4049984"/>
              <a:gd name="connsiteY30" fmla="*/ 46 h 3705716"/>
              <a:gd name="connsiteX31" fmla="*/ 1890086 w 4049984"/>
              <a:gd name="connsiteY31" fmla="*/ 4820 h 3705716"/>
              <a:gd name="connsiteX32" fmla="*/ 1223816 w 4049984"/>
              <a:gd name="connsiteY32" fmla="*/ 839571 h 3705716"/>
              <a:gd name="connsiteX33" fmla="*/ 1479918 w 4049984"/>
              <a:gd name="connsiteY33" fmla="*/ 1325709 h 3705716"/>
              <a:gd name="connsiteX34" fmla="*/ 1656360 w 4049984"/>
              <a:gd name="connsiteY34" fmla="*/ 1476193 h 3705716"/>
              <a:gd name="connsiteX35" fmla="*/ 1750552 w 4049984"/>
              <a:gd name="connsiteY35" fmla="*/ 1870879 h 3705716"/>
              <a:gd name="connsiteX36" fmla="*/ 1703579 w 4049984"/>
              <a:gd name="connsiteY36" fmla="*/ 1987324 h 3705716"/>
              <a:gd name="connsiteX37" fmla="*/ 1698752 w 4049984"/>
              <a:gd name="connsiteY37" fmla="*/ 2003465 h 3705716"/>
              <a:gd name="connsiteX38" fmla="*/ 1693649 w 4049984"/>
              <a:gd name="connsiteY38" fmla="*/ 2008416 h 3705716"/>
              <a:gd name="connsiteX39" fmla="*/ 1591520 w 4049984"/>
              <a:gd name="connsiteY39" fmla="*/ 2138911 h 3705716"/>
              <a:gd name="connsiteX40" fmla="*/ 1209097 w 4049984"/>
              <a:gd name="connsiteY40" fmla="*/ 2302051 h 3705716"/>
              <a:gd name="connsiteX41" fmla="*/ 1067004 w 4049984"/>
              <a:gd name="connsiteY41" fmla="*/ 2261705 h 3705716"/>
              <a:gd name="connsiteX42" fmla="*/ 937190 w 4049984"/>
              <a:gd name="connsiteY42" fmla="*/ 2216096 h 3705716"/>
              <a:gd name="connsiteX43" fmla="*/ 921402 w 4049984"/>
              <a:gd name="connsiteY43" fmla="*/ 2210833 h 3705716"/>
              <a:gd name="connsiteX44" fmla="*/ 921402 w 4049984"/>
              <a:gd name="connsiteY44" fmla="*/ 2212587 h 3705716"/>
              <a:gd name="connsiteX45" fmla="*/ 305665 w 4049984"/>
              <a:gd name="connsiteY45" fmla="*/ 2342397 h 3705716"/>
              <a:gd name="connsiteX46" fmla="*/ 147784 w 4049984"/>
              <a:gd name="connsiteY46" fmla="*/ 3398419 h 3705716"/>
              <a:gd name="connsiteX47" fmla="*/ 1203834 w 4049984"/>
              <a:gd name="connsiteY47" fmla="*/ 3558050 h 3705716"/>
              <a:gd name="connsiteX48" fmla="*/ 1496791 w 4049984"/>
              <a:gd name="connsiteY48" fmla="*/ 3093190 h 3705716"/>
              <a:gd name="connsiteX49" fmla="*/ 1538893 w 4049984"/>
              <a:gd name="connsiteY49" fmla="*/ 2865146 h 3705716"/>
              <a:gd name="connsiteX50" fmla="*/ 1833605 w 4049984"/>
              <a:gd name="connsiteY50" fmla="*/ 2586230 h 3705716"/>
              <a:gd name="connsiteX51" fmla="*/ 1994200 w 4049984"/>
              <a:gd name="connsiteY51" fmla="*/ 2560081 h 3705716"/>
              <a:gd name="connsiteX52" fmla="*/ 1999706 w 4049984"/>
              <a:gd name="connsiteY52" fmla="*/ 2558534 h 3705716"/>
              <a:gd name="connsiteX53" fmla="*/ 2005351 w 4049984"/>
              <a:gd name="connsiteY53" fmla="*/ 2560081 h 3705716"/>
              <a:gd name="connsiteX54" fmla="*/ 2170008 w 4049984"/>
              <a:gd name="connsiteY54" fmla="*/ 2586230 h 3705716"/>
              <a:gd name="connsiteX55" fmla="*/ 2472172 w 4049984"/>
              <a:gd name="connsiteY55" fmla="*/ 2865146 h 3705716"/>
              <a:gd name="connsiteX56" fmla="*/ 2515339 w 4049984"/>
              <a:gd name="connsiteY56" fmla="*/ 3093190 h 3705716"/>
              <a:gd name="connsiteX57" fmla="*/ 2815705 w 4049984"/>
              <a:gd name="connsiteY57" fmla="*/ 3558050 h 3705716"/>
              <a:gd name="connsiteX58" fmla="*/ 3898462 w 4049984"/>
              <a:gd name="connsiteY58" fmla="*/ 3398419 h 3705716"/>
              <a:gd name="connsiteX59" fmla="*/ 3736588 w 4049984"/>
              <a:gd name="connsiteY59" fmla="*/ 2342397 h 3705716"/>
              <a:gd name="connsiteX60" fmla="*/ 3105280 w 4049984"/>
              <a:gd name="connsiteY60" fmla="*/ 2212587 h 3705716"/>
              <a:gd name="connsiteX61" fmla="*/ 3105280 w 4049984"/>
              <a:gd name="connsiteY61" fmla="*/ 2210833 h 3705716"/>
              <a:gd name="connsiteX62" fmla="*/ 3089092 w 4049984"/>
              <a:gd name="connsiteY62" fmla="*/ 2216096 h 3705716"/>
              <a:gd name="connsiteX63" fmla="*/ 2955996 w 4049984"/>
              <a:gd name="connsiteY63" fmla="*/ 2261705 h 3705716"/>
              <a:gd name="connsiteX64" fmla="*/ 2810309 w 4049984"/>
              <a:gd name="connsiteY64" fmla="*/ 2302051 h 3705716"/>
              <a:gd name="connsiteX65" fmla="*/ 2418214 w 4049984"/>
              <a:gd name="connsiteY65" fmla="*/ 2138911 h 3705716"/>
              <a:gd name="connsiteX66" fmla="*/ 2313502 w 4049984"/>
              <a:gd name="connsiteY66" fmla="*/ 2008416 h 3705716"/>
              <a:gd name="connsiteX67" fmla="*/ 2311037 w 4049984"/>
              <a:gd name="connsiteY67" fmla="*/ 2006083 h 3705716"/>
              <a:gd name="connsiteX68" fmla="*/ 2309731 w 4049984"/>
              <a:gd name="connsiteY68" fmla="*/ 2001793 h 3705716"/>
              <a:gd name="connsiteX69" fmla="*/ 2258985 w 4049984"/>
              <a:gd name="connsiteY69" fmla="*/ 1884887 h 3705716"/>
              <a:gd name="connsiteX70" fmla="*/ 2308913 w 4049984"/>
              <a:gd name="connsiteY70" fmla="*/ 1472129 h 3705716"/>
              <a:gd name="connsiteX71" fmla="*/ 2414901 w 4049984"/>
              <a:gd name="connsiteY71" fmla="*/ 1369246 h 3705716"/>
              <a:gd name="connsiteX72" fmla="*/ 2519306 w 4049984"/>
              <a:gd name="connsiteY72" fmla="*/ 1279628 h 3705716"/>
              <a:gd name="connsiteX73" fmla="*/ 2531757 w 4049984"/>
              <a:gd name="connsiteY73" fmla="*/ 1268587 h 3705716"/>
              <a:gd name="connsiteX74" fmla="*/ 2530238 w 4049984"/>
              <a:gd name="connsiteY74" fmla="*/ 1267710 h 3705716"/>
              <a:gd name="connsiteX75" fmla="*/ 2725688 w 4049984"/>
              <a:gd name="connsiteY75" fmla="*/ 669561 h 3705716"/>
              <a:gd name="connsiteX76" fmla="*/ 2042892 w 4049984"/>
              <a:gd name="connsiteY76" fmla="*/ 3006 h 3705716"/>
              <a:gd name="connsiteX77" fmla="*/ 1967155 w 4049984"/>
              <a:gd name="connsiteY77" fmla="*/ 46 h 3705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049984" h="3705716">
                <a:moveTo>
                  <a:pt x="3289834" y="2326049"/>
                </a:moveTo>
                <a:cubicBezTo>
                  <a:pt x="3638773" y="2326049"/>
                  <a:pt x="3921644" y="2608920"/>
                  <a:pt x="3921644" y="2957859"/>
                </a:cubicBezTo>
                <a:cubicBezTo>
                  <a:pt x="3921644" y="3306798"/>
                  <a:pt x="3638773" y="3589669"/>
                  <a:pt x="3289834" y="3589669"/>
                </a:cubicBezTo>
                <a:cubicBezTo>
                  <a:pt x="2940895" y="3589669"/>
                  <a:pt x="2658024" y="3306798"/>
                  <a:pt x="2658024" y="2957859"/>
                </a:cubicBezTo>
                <a:cubicBezTo>
                  <a:pt x="2658024" y="2608920"/>
                  <a:pt x="2940895" y="2326049"/>
                  <a:pt x="3289834" y="2326049"/>
                </a:cubicBezTo>
                <a:close/>
                <a:moveTo>
                  <a:pt x="761148" y="2315108"/>
                </a:moveTo>
                <a:cubicBezTo>
                  <a:pt x="1110087" y="2315108"/>
                  <a:pt x="1392958" y="2597979"/>
                  <a:pt x="1392958" y="2946918"/>
                </a:cubicBezTo>
                <a:cubicBezTo>
                  <a:pt x="1392958" y="3295857"/>
                  <a:pt x="1110087" y="3578728"/>
                  <a:pt x="761148" y="3578728"/>
                </a:cubicBezTo>
                <a:cubicBezTo>
                  <a:pt x="412209" y="3578728"/>
                  <a:pt x="129338" y="3295857"/>
                  <a:pt x="129338" y="2946918"/>
                </a:cubicBezTo>
                <a:cubicBezTo>
                  <a:pt x="129338" y="2597979"/>
                  <a:pt x="412209" y="2315108"/>
                  <a:pt x="761148" y="2315108"/>
                </a:cubicBezTo>
                <a:close/>
                <a:moveTo>
                  <a:pt x="1725216" y="2037439"/>
                </a:moveTo>
                <a:lnTo>
                  <a:pt x="1727839" y="2037531"/>
                </a:lnTo>
                <a:cubicBezTo>
                  <a:pt x="1750815" y="2038334"/>
                  <a:pt x="1787577" y="2039619"/>
                  <a:pt x="1846397" y="2041675"/>
                </a:cubicBezTo>
                <a:cubicBezTo>
                  <a:pt x="1846397" y="2041675"/>
                  <a:pt x="1846397" y="2041675"/>
                  <a:pt x="2168171" y="2049197"/>
                </a:cubicBezTo>
                <a:cubicBezTo>
                  <a:pt x="2168171" y="2049197"/>
                  <a:pt x="2168171" y="2049197"/>
                  <a:pt x="2272821" y="2051265"/>
                </a:cubicBezTo>
                <a:lnTo>
                  <a:pt x="2273317" y="2051275"/>
                </a:lnTo>
                <a:lnTo>
                  <a:pt x="2258392" y="2077679"/>
                </a:lnTo>
                <a:cubicBezTo>
                  <a:pt x="2225764" y="2135403"/>
                  <a:pt x="2225764" y="2135403"/>
                  <a:pt x="2225764" y="2135403"/>
                </a:cubicBezTo>
                <a:cubicBezTo>
                  <a:pt x="2067487" y="2417827"/>
                  <a:pt x="2067487" y="2417827"/>
                  <a:pt x="2067487" y="2417827"/>
                </a:cubicBezTo>
                <a:cubicBezTo>
                  <a:pt x="2029717" y="2487118"/>
                  <a:pt x="2010831" y="2521763"/>
                  <a:pt x="2001389" y="2539086"/>
                </a:cubicBezTo>
                <a:lnTo>
                  <a:pt x="1999706" y="2542173"/>
                </a:lnTo>
                <a:lnTo>
                  <a:pt x="1998064" y="2539086"/>
                </a:lnTo>
                <a:cubicBezTo>
                  <a:pt x="1988854" y="2521763"/>
                  <a:pt x="1970435" y="2487118"/>
                  <a:pt x="1933596" y="2417827"/>
                </a:cubicBezTo>
                <a:cubicBezTo>
                  <a:pt x="1933596" y="2417827"/>
                  <a:pt x="1933596" y="2417827"/>
                  <a:pt x="1779223" y="2135403"/>
                </a:cubicBezTo>
                <a:cubicBezTo>
                  <a:pt x="1779223" y="2135403"/>
                  <a:pt x="1779223" y="2135403"/>
                  <a:pt x="1728689" y="2043740"/>
                </a:cubicBezTo>
                <a:close/>
                <a:moveTo>
                  <a:pt x="1981006" y="121267"/>
                </a:moveTo>
                <a:cubicBezTo>
                  <a:pt x="2329945" y="121268"/>
                  <a:pt x="2612816" y="404139"/>
                  <a:pt x="2612816" y="753078"/>
                </a:cubicBezTo>
                <a:cubicBezTo>
                  <a:pt x="2612816" y="1102017"/>
                  <a:pt x="2329945" y="1384888"/>
                  <a:pt x="1981006" y="1384887"/>
                </a:cubicBezTo>
                <a:cubicBezTo>
                  <a:pt x="1632067" y="1384888"/>
                  <a:pt x="1349196" y="1102017"/>
                  <a:pt x="1349195" y="753078"/>
                </a:cubicBezTo>
                <a:cubicBezTo>
                  <a:pt x="1349196" y="404139"/>
                  <a:pt x="1632067" y="121268"/>
                  <a:pt x="1981006" y="121267"/>
                </a:cubicBezTo>
                <a:close/>
                <a:moveTo>
                  <a:pt x="1967155" y="46"/>
                </a:moveTo>
                <a:cubicBezTo>
                  <a:pt x="1941663" y="330"/>
                  <a:pt x="1915950" y="1903"/>
                  <a:pt x="1890086" y="4820"/>
                </a:cubicBezTo>
                <a:cubicBezTo>
                  <a:pt x="1474731" y="50627"/>
                  <a:pt x="1177142" y="425731"/>
                  <a:pt x="1223816" y="839571"/>
                </a:cubicBezTo>
                <a:cubicBezTo>
                  <a:pt x="1245783" y="1036585"/>
                  <a:pt x="1342505" y="1205862"/>
                  <a:pt x="1479918" y="1325709"/>
                </a:cubicBezTo>
                <a:cubicBezTo>
                  <a:pt x="1514154" y="1357629"/>
                  <a:pt x="1581640" y="1398618"/>
                  <a:pt x="1656360" y="1476193"/>
                </a:cubicBezTo>
                <a:cubicBezTo>
                  <a:pt x="1754682" y="1579548"/>
                  <a:pt x="1814473" y="1735606"/>
                  <a:pt x="1750552" y="1870879"/>
                </a:cubicBezTo>
                <a:cubicBezTo>
                  <a:pt x="1728593" y="1915930"/>
                  <a:pt x="1713341" y="1957259"/>
                  <a:pt x="1703579" y="1987324"/>
                </a:cubicBezTo>
                <a:lnTo>
                  <a:pt x="1698752" y="2003465"/>
                </a:lnTo>
                <a:lnTo>
                  <a:pt x="1693649" y="2008416"/>
                </a:lnTo>
                <a:cubicBezTo>
                  <a:pt x="1674407" y="2027740"/>
                  <a:pt x="1630990" y="2074445"/>
                  <a:pt x="1591520" y="2138911"/>
                </a:cubicBezTo>
                <a:cubicBezTo>
                  <a:pt x="1538893" y="2223112"/>
                  <a:pt x="1347681" y="2328364"/>
                  <a:pt x="1209097" y="2302051"/>
                </a:cubicBezTo>
                <a:cubicBezTo>
                  <a:pt x="1165241" y="2293280"/>
                  <a:pt x="1114368" y="2277492"/>
                  <a:pt x="1067004" y="2261705"/>
                </a:cubicBezTo>
                <a:cubicBezTo>
                  <a:pt x="1024902" y="2242408"/>
                  <a:pt x="982800" y="2228375"/>
                  <a:pt x="937190" y="2216096"/>
                </a:cubicBezTo>
                <a:cubicBezTo>
                  <a:pt x="931927" y="2214341"/>
                  <a:pt x="924910" y="2212587"/>
                  <a:pt x="921402" y="2210833"/>
                </a:cubicBezTo>
                <a:cubicBezTo>
                  <a:pt x="921402" y="2210833"/>
                  <a:pt x="921402" y="2210833"/>
                  <a:pt x="921402" y="2212587"/>
                </a:cubicBezTo>
                <a:cubicBezTo>
                  <a:pt x="714402" y="2166978"/>
                  <a:pt x="489860" y="2207325"/>
                  <a:pt x="305665" y="2342397"/>
                </a:cubicBezTo>
                <a:cubicBezTo>
                  <a:pt x="-29394" y="2589738"/>
                  <a:pt x="-99563" y="3063369"/>
                  <a:pt x="147784" y="3398419"/>
                </a:cubicBezTo>
                <a:cubicBezTo>
                  <a:pt x="395131" y="3735224"/>
                  <a:pt x="868775" y="3805391"/>
                  <a:pt x="1203834" y="3558050"/>
                </a:cubicBezTo>
                <a:cubicBezTo>
                  <a:pt x="1363469" y="3440520"/>
                  <a:pt x="1461707" y="3272118"/>
                  <a:pt x="1496791" y="3093190"/>
                </a:cubicBezTo>
                <a:cubicBezTo>
                  <a:pt x="1507317" y="3047581"/>
                  <a:pt x="1509071" y="2968643"/>
                  <a:pt x="1538893" y="2865146"/>
                </a:cubicBezTo>
                <a:cubicBezTo>
                  <a:pt x="1579240" y="2728319"/>
                  <a:pt x="1684495" y="2598509"/>
                  <a:pt x="1833605" y="2586230"/>
                </a:cubicBezTo>
                <a:cubicBezTo>
                  <a:pt x="1908598" y="2580968"/>
                  <a:pt x="1968790" y="2566824"/>
                  <a:pt x="1994200" y="2560081"/>
                </a:cubicBezTo>
                <a:lnTo>
                  <a:pt x="1999706" y="2558534"/>
                </a:lnTo>
                <a:lnTo>
                  <a:pt x="2005351" y="2560081"/>
                </a:lnTo>
                <a:cubicBezTo>
                  <a:pt x="2031403" y="2566824"/>
                  <a:pt x="2093117" y="2580968"/>
                  <a:pt x="2170008" y="2586230"/>
                </a:cubicBezTo>
                <a:cubicBezTo>
                  <a:pt x="2322889" y="2598509"/>
                  <a:pt x="2430805" y="2728319"/>
                  <a:pt x="2472172" y="2865146"/>
                </a:cubicBezTo>
                <a:cubicBezTo>
                  <a:pt x="2502749" y="2968643"/>
                  <a:pt x="2504547" y="3047581"/>
                  <a:pt x="2515339" y="3093190"/>
                </a:cubicBezTo>
                <a:cubicBezTo>
                  <a:pt x="2551311" y="3272118"/>
                  <a:pt x="2652032" y="3440520"/>
                  <a:pt x="2815705" y="3558050"/>
                </a:cubicBezTo>
                <a:cubicBezTo>
                  <a:pt x="3159238" y="3805391"/>
                  <a:pt x="3644860" y="3735224"/>
                  <a:pt x="3898462" y="3398419"/>
                </a:cubicBezTo>
                <a:cubicBezTo>
                  <a:pt x="4152065" y="3063369"/>
                  <a:pt x="4080121" y="2589738"/>
                  <a:pt x="3736588" y="2342397"/>
                </a:cubicBezTo>
                <a:cubicBezTo>
                  <a:pt x="3547735" y="2207325"/>
                  <a:pt x="3317515" y="2166978"/>
                  <a:pt x="3105280" y="2212587"/>
                </a:cubicBezTo>
                <a:cubicBezTo>
                  <a:pt x="3105280" y="2210833"/>
                  <a:pt x="3105280" y="2210833"/>
                  <a:pt x="3105280" y="2210833"/>
                </a:cubicBezTo>
                <a:cubicBezTo>
                  <a:pt x="3101682" y="2212587"/>
                  <a:pt x="3094488" y="2214341"/>
                  <a:pt x="3089092" y="2216096"/>
                </a:cubicBezTo>
                <a:cubicBezTo>
                  <a:pt x="3042329" y="2228375"/>
                  <a:pt x="2999162" y="2242408"/>
                  <a:pt x="2955996" y="2261705"/>
                </a:cubicBezTo>
                <a:cubicBezTo>
                  <a:pt x="2907434" y="2277492"/>
                  <a:pt x="2855274" y="2293280"/>
                  <a:pt x="2810309" y="2302051"/>
                </a:cubicBezTo>
                <a:cubicBezTo>
                  <a:pt x="2668220" y="2328364"/>
                  <a:pt x="2472172" y="2223112"/>
                  <a:pt x="2418214" y="2138911"/>
                </a:cubicBezTo>
                <a:cubicBezTo>
                  <a:pt x="2377746" y="2074445"/>
                  <a:pt x="2333230" y="2027740"/>
                  <a:pt x="2313502" y="2008416"/>
                </a:cubicBezTo>
                <a:lnTo>
                  <a:pt x="2311037" y="2006083"/>
                </a:lnTo>
                <a:lnTo>
                  <a:pt x="2309731" y="2001793"/>
                </a:lnTo>
                <a:cubicBezTo>
                  <a:pt x="2299397" y="1971013"/>
                  <a:pt x="2283047" y="1929164"/>
                  <a:pt x="2258985" y="1884887"/>
                </a:cubicBezTo>
                <a:cubicBezTo>
                  <a:pt x="2212378" y="1797210"/>
                  <a:pt x="2216833" y="1578989"/>
                  <a:pt x="2308913" y="1472129"/>
                </a:cubicBezTo>
                <a:cubicBezTo>
                  <a:pt x="2338437" y="1438534"/>
                  <a:pt x="2377546" y="1402370"/>
                  <a:pt x="2414901" y="1369246"/>
                </a:cubicBezTo>
                <a:cubicBezTo>
                  <a:pt x="2452663" y="1342433"/>
                  <a:pt x="2485867" y="1312988"/>
                  <a:pt x="2519306" y="1279628"/>
                </a:cubicBezTo>
                <a:cubicBezTo>
                  <a:pt x="2523457" y="1275947"/>
                  <a:pt x="2528484" y="1270748"/>
                  <a:pt x="2531757" y="1268587"/>
                </a:cubicBezTo>
                <a:cubicBezTo>
                  <a:pt x="2531757" y="1268587"/>
                  <a:pt x="2531757" y="1268587"/>
                  <a:pt x="2530238" y="1267710"/>
                </a:cubicBezTo>
                <a:cubicBezTo>
                  <a:pt x="2673237" y="1111247"/>
                  <a:pt x="2750566" y="896614"/>
                  <a:pt x="2725688" y="669561"/>
                </a:cubicBezTo>
                <a:cubicBezTo>
                  <a:pt x="2684848" y="307451"/>
                  <a:pt x="2392564" y="34349"/>
                  <a:pt x="2042892" y="3006"/>
                </a:cubicBezTo>
                <a:cubicBezTo>
                  <a:pt x="2017916" y="768"/>
                  <a:pt x="1992646" y="-238"/>
                  <a:pt x="1967155" y="4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6" name="Oval 6">
            <a:extLst>
              <a:ext uri="{FF2B5EF4-FFF2-40B4-BE49-F238E27FC236}">
                <a16:creationId xmlns:a16="http://schemas.microsoft.com/office/drawing/2014/main" id="{6936FBE3-5B6F-4991-96E1-2D7EA0BD9F86}"/>
              </a:ext>
            </a:extLst>
          </p:cNvPr>
          <p:cNvSpPr/>
          <p:nvPr/>
        </p:nvSpPr>
        <p:spPr>
          <a:xfrm>
            <a:off x="2764150" y="3660623"/>
            <a:ext cx="746227" cy="7462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7" name="Oval 15">
            <a:extLst>
              <a:ext uri="{FF2B5EF4-FFF2-40B4-BE49-F238E27FC236}">
                <a16:creationId xmlns:a16="http://schemas.microsoft.com/office/drawing/2014/main" id="{6E3B3601-C2D7-4438-9ADD-D3647200F778}"/>
              </a:ext>
            </a:extLst>
          </p:cNvPr>
          <p:cNvSpPr/>
          <p:nvPr/>
        </p:nvSpPr>
        <p:spPr>
          <a:xfrm>
            <a:off x="2817194" y="3719086"/>
            <a:ext cx="629881" cy="62988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8" name="Arc 18">
            <a:extLst>
              <a:ext uri="{FF2B5EF4-FFF2-40B4-BE49-F238E27FC236}">
                <a16:creationId xmlns:a16="http://schemas.microsoft.com/office/drawing/2014/main" id="{0182758A-2D1A-4102-B1A4-F7035B423FB2}"/>
              </a:ext>
            </a:extLst>
          </p:cNvPr>
          <p:cNvSpPr/>
          <p:nvPr/>
        </p:nvSpPr>
        <p:spPr>
          <a:xfrm>
            <a:off x="1493982" y="2377915"/>
            <a:ext cx="3332763" cy="3332763"/>
          </a:xfrm>
          <a:prstGeom prst="arc">
            <a:avLst>
              <a:gd name="adj1" fmla="val 18179519"/>
              <a:gd name="adj2" fmla="val 21517766"/>
            </a:avLst>
          </a:prstGeom>
          <a:ln w="12700">
            <a:solidFill>
              <a:schemeClr val="bg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9" name="Arc 21">
            <a:extLst>
              <a:ext uri="{FF2B5EF4-FFF2-40B4-BE49-F238E27FC236}">
                <a16:creationId xmlns:a16="http://schemas.microsoft.com/office/drawing/2014/main" id="{F34F4254-73FD-4F64-BEB3-F57EAEB84D96}"/>
              </a:ext>
            </a:extLst>
          </p:cNvPr>
          <p:cNvSpPr/>
          <p:nvPr/>
        </p:nvSpPr>
        <p:spPr>
          <a:xfrm rot="14360900">
            <a:off x="1416102" y="2439841"/>
            <a:ext cx="3332763" cy="3332763"/>
          </a:xfrm>
          <a:prstGeom prst="arc">
            <a:avLst>
              <a:gd name="adj1" fmla="val 18179519"/>
              <a:gd name="adj2" fmla="val 21517766"/>
            </a:avLst>
          </a:prstGeom>
          <a:ln w="12700">
            <a:solidFill>
              <a:schemeClr val="bg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0" name="Arc 22">
            <a:extLst>
              <a:ext uri="{FF2B5EF4-FFF2-40B4-BE49-F238E27FC236}">
                <a16:creationId xmlns:a16="http://schemas.microsoft.com/office/drawing/2014/main" id="{6F63A676-BDDA-4F04-84F6-318B7EDD89F2}"/>
              </a:ext>
            </a:extLst>
          </p:cNvPr>
          <p:cNvSpPr/>
          <p:nvPr/>
        </p:nvSpPr>
        <p:spPr>
          <a:xfrm rot="7097419">
            <a:off x="1442103" y="2413840"/>
            <a:ext cx="3332763" cy="3332763"/>
          </a:xfrm>
          <a:prstGeom prst="arc">
            <a:avLst>
              <a:gd name="adj1" fmla="val 18179519"/>
              <a:gd name="adj2" fmla="val 21517766"/>
            </a:avLst>
          </a:prstGeom>
          <a:ln w="12700">
            <a:solidFill>
              <a:schemeClr val="bg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1" name="TextBox 2220">
            <a:extLst>
              <a:ext uri="{FF2B5EF4-FFF2-40B4-BE49-F238E27FC236}">
                <a16:creationId xmlns:a16="http://schemas.microsoft.com/office/drawing/2014/main" id="{F3039A47-AEDF-43B5-BDA4-D5DFEC3795C4}"/>
              </a:ext>
            </a:extLst>
          </p:cNvPr>
          <p:cNvSpPr txBox="1"/>
          <p:nvPr/>
        </p:nvSpPr>
        <p:spPr>
          <a:xfrm>
            <a:off x="6318917" y="1775965"/>
            <a:ext cx="4892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2" name="Rectangle 23">
            <a:extLst>
              <a:ext uri="{FF2B5EF4-FFF2-40B4-BE49-F238E27FC236}">
                <a16:creationId xmlns:a16="http://schemas.microsoft.com/office/drawing/2014/main" id="{3AD1A6A2-A0C8-4EB4-A3A8-ABDADE0F13AA}"/>
              </a:ext>
            </a:extLst>
          </p:cNvPr>
          <p:cNvSpPr/>
          <p:nvPr/>
        </p:nvSpPr>
        <p:spPr>
          <a:xfrm>
            <a:off x="5682749" y="1844262"/>
            <a:ext cx="653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</a:rPr>
              <a:t>01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  <p:sp>
        <p:nvSpPr>
          <p:cNvPr id="2223" name="TextBox 2222">
            <a:extLst>
              <a:ext uri="{FF2B5EF4-FFF2-40B4-BE49-F238E27FC236}">
                <a16:creationId xmlns:a16="http://schemas.microsoft.com/office/drawing/2014/main" id="{0321CE83-29C8-4D02-B423-19E62F6D29BF}"/>
              </a:ext>
            </a:extLst>
          </p:cNvPr>
          <p:cNvSpPr txBox="1"/>
          <p:nvPr/>
        </p:nvSpPr>
        <p:spPr>
          <a:xfrm>
            <a:off x="6318917" y="3515342"/>
            <a:ext cx="4892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4" name="Rectangle 25">
            <a:extLst>
              <a:ext uri="{FF2B5EF4-FFF2-40B4-BE49-F238E27FC236}">
                <a16:creationId xmlns:a16="http://schemas.microsoft.com/office/drawing/2014/main" id="{5A86A558-5C33-475C-B0A3-C06659DFEE3C}"/>
              </a:ext>
            </a:extLst>
          </p:cNvPr>
          <p:cNvSpPr/>
          <p:nvPr/>
        </p:nvSpPr>
        <p:spPr>
          <a:xfrm>
            <a:off x="5682749" y="3583639"/>
            <a:ext cx="653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</a:rPr>
              <a:t>02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2225" name="TextBox 2224">
            <a:extLst>
              <a:ext uri="{FF2B5EF4-FFF2-40B4-BE49-F238E27FC236}">
                <a16:creationId xmlns:a16="http://schemas.microsoft.com/office/drawing/2014/main" id="{1EFB9962-A1CA-4613-B8DE-2DC8A29C7E24}"/>
              </a:ext>
            </a:extLst>
          </p:cNvPr>
          <p:cNvSpPr txBox="1"/>
          <p:nvPr/>
        </p:nvSpPr>
        <p:spPr>
          <a:xfrm>
            <a:off x="6318917" y="5254719"/>
            <a:ext cx="4892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6" name="Rectangle 27">
            <a:extLst>
              <a:ext uri="{FF2B5EF4-FFF2-40B4-BE49-F238E27FC236}">
                <a16:creationId xmlns:a16="http://schemas.microsoft.com/office/drawing/2014/main" id="{84445A87-7888-4AE4-B108-3F2625EF332C}"/>
              </a:ext>
            </a:extLst>
          </p:cNvPr>
          <p:cNvSpPr/>
          <p:nvPr/>
        </p:nvSpPr>
        <p:spPr>
          <a:xfrm>
            <a:off x="5682749" y="5323016"/>
            <a:ext cx="653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</a:rPr>
              <a:t>03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2227" name="TextBox 2226">
            <a:extLst>
              <a:ext uri="{FF2B5EF4-FFF2-40B4-BE49-F238E27FC236}">
                <a16:creationId xmlns:a16="http://schemas.microsoft.com/office/drawing/2014/main" id="{54139E65-E2D1-45D4-8750-34D8AFD9E647}"/>
              </a:ext>
            </a:extLst>
          </p:cNvPr>
          <p:cNvSpPr txBox="1"/>
          <p:nvPr/>
        </p:nvSpPr>
        <p:spPr>
          <a:xfrm>
            <a:off x="2615796" y="2763939"/>
            <a:ext cx="110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28" name="TextBox 2227">
            <a:extLst>
              <a:ext uri="{FF2B5EF4-FFF2-40B4-BE49-F238E27FC236}">
                <a16:creationId xmlns:a16="http://schemas.microsoft.com/office/drawing/2014/main" id="{1C72A20C-D679-4D0E-8DDD-C28A772B7D05}"/>
              </a:ext>
            </a:extLst>
          </p:cNvPr>
          <p:cNvSpPr txBox="1"/>
          <p:nvPr/>
        </p:nvSpPr>
        <p:spPr>
          <a:xfrm>
            <a:off x="1286824" y="5002332"/>
            <a:ext cx="110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29" name="TextBox 2228">
            <a:extLst>
              <a:ext uri="{FF2B5EF4-FFF2-40B4-BE49-F238E27FC236}">
                <a16:creationId xmlns:a16="http://schemas.microsoft.com/office/drawing/2014/main" id="{65A008D3-2BCC-4C82-8B88-E7C756E728AF}"/>
              </a:ext>
            </a:extLst>
          </p:cNvPr>
          <p:cNvSpPr txBox="1"/>
          <p:nvPr/>
        </p:nvSpPr>
        <p:spPr>
          <a:xfrm>
            <a:off x="3836411" y="5002332"/>
            <a:ext cx="110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30" name="Rectangle 16">
            <a:extLst>
              <a:ext uri="{FF2B5EF4-FFF2-40B4-BE49-F238E27FC236}">
                <a16:creationId xmlns:a16="http://schemas.microsoft.com/office/drawing/2014/main" id="{9F82A714-AD47-4360-BF10-1F70E63EE22A}"/>
              </a:ext>
            </a:extLst>
          </p:cNvPr>
          <p:cNvSpPr/>
          <p:nvPr/>
        </p:nvSpPr>
        <p:spPr>
          <a:xfrm rot="2700000">
            <a:off x="1649003" y="4380004"/>
            <a:ext cx="342187" cy="61347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1" name="Rectangle 9">
            <a:extLst>
              <a:ext uri="{FF2B5EF4-FFF2-40B4-BE49-F238E27FC236}">
                <a16:creationId xmlns:a16="http://schemas.microsoft.com/office/drawing/2014/main" id="{52AD6E7A-19E5-4103-85E8-6766D8825880}"/>
              </a:ext>
            </a:extLst>
          </p:cNvPr>
          <p:cNvSpPr/>
          <p:nvPr/>
        </p:nvSpPr>
        <p:spPr>
          <a:xfrm>
            <a:off x="2953871" y="2248454"/>
            <a:ext cx="423955" cy="39686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2" name="Oval 21">
            <a:extLst>
              <a:ext uri="{FF2B5EF4-FFF2-40B4-BE49-F238E27FC236}">
                <a16:creationId xmlns:a16="http://schemas.microsoft.com/office/drawing/2014/main" id="{1DD0D5D9-9A0B-43FE-9A8D-E2BC543B14FC}"/>
              </a:ext>
            </a:extLst>
          </p:cNvPr>
          <p:cNvSpPr>
            <a:spLocks noChangeAspect="1"/>
          </p:cNvSpPr>
          <p:nvPr/>
        </p:nvSpPr>
        <p:spPr>
          <a:xfrm>
            <a:off x="4152224" y="4453110"/>
            <a:ext cx="456399" cy="46021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11300</TotalTime>
  <Words>116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74</cp:revision>
  <dcterms:created xsi:type="dcterms:W3CDTF">2018-02-18T19:39:47Z</dcterms:created>
  <dcterms:modified xsi:type="dcterms:W3CDTF">2022-10-27T07:06:39Z</dcterms:modified>
</cp:coreProperties>
</file>