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28" name="그룹 427">
            <a:extLst>
              <a:ext uri="{FF2B5EF4-FFF2-40B4-BE49-F238E27FC236}">
                <a16:creationId xmlns:a16="http://schemas.microsoft.com/office/drawing/2014/main" id="{F41E3A1C-E349-4ABB-9DFB-606733941D27}"/>
              </a:ext>
            </a:extLst>
          </p:cNvPr>
          <p:cNvGrpSpPr/>
          <p:nvPr/>
        </p:nvGrpSpPr>
        <p:grpSpPr>
          <a:xfrm>
            <a:off x="871813" y="3033579"/>
            <a:ext cx="10586762" cy="3239006"/>
            <a:chOff x="948013" y="3190695"/>
            <a:chExt cx="4843194" cy="2724836"/>
          </a:xfrm>
        </p:grpSpPr>
        <p:sp>
          <p:nvSpPr>
            <p:cNvPr id="429" name="Rectangle 3">
              <a:extLst>
                <a:ext uri="{FF2B5EF4-FFF2-40B4-BE49-F238E27FC236}">
                  <a16:creationId xmlns:a16="http://schemas.microsoft.com/office/drawing/2014/main" id="{23A4E755-0582-40EE-8F47-2D6EA933A8B5}"/>
                </a:ext>
              </a:extLst>
            </p:cNvPr>
            <p:cNvSpPr/>
            <p:nvPr/>
          </p:nvSpPr>
          <p:spPr>
            <a:xfrm>
              <a:off x="948013" y="4911409"/>
              <a:ext cx="1244047" cy="100412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0" name="Parallelogram 5">
              <a:extLst>
                <a:ext uri="{FF2B5EF4-FFF2-40B4-BE49-F238E27FC236}">
                  <a16:creationId xmlns:a16="http://schemas.microsoft.com/office/drawing/2014/main" id="{4ECED47C-39A1-42BA-9E2E-4F84D51C501C}"/>
                </a:ext>
              </a:extLst>
            </p:cNvPr>
            <p:cNvSpPr/>
            <p:nvPr/>
          </p:nvSpPr>
          <p:spPr>
            <a:xfrm rot="5400000">
              <a:off x="1305111" y="5024656"/>
              <a:ext cx="1433059" cy="348690"/>
            </a:xfrm>
            <a:prstGeom prst="parallelogram">
              <a:avLst>
                <a:gd name="adj" fmla="val 67896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1" name="Rectangle 9">
              <a:extLst>
                <a:ext uri="{FF2B5EF4-FFF2-40B4-BE49-F238E27FC236}">
                  <a16:creationId xmlns:a16="http://schemas.microsoft.com/office/drawing/2014/main" id="{8B5F9904-6713-4B8D-ACAB-66F4AE193933}"/>
                </a:ext>
              </a:extLst>
            </p:cNvPr>
            <p:cNvSpPr/>
            <p:nvPr/>
          </p:nvSpPr>
          <p:spPr>
            <a:xfrm>
              <a:off x="1847800" y="4481230"/>
              <a:ext cx="1244047" cy="100412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2" name="Parallelogram 5">
              <a:extLst>
                <a:ext uri="{FF2B5EF4-FFF2-40B4-BE49-F238E27FC236}">
                  <a16:creationId xmlns:a16="http://schemas.microsoft.com/office/drawing/2014/main" id="{EE80635E-C0D6-4765-AA33-622B8C6FDC23}"/>
                </a:ext>
              </a:extLst>
            </p:cNvPr>
            <p:cNvSpPr/>
            <p:nvPr/>
          </p:nvSpPr>
          <p:spPr>
            <a:xfrm rot="5400000">
              <a:off x="2206792" y="4594477"/>
              <a:ext cx="1433059" cy="348690"/>
            </a:xfrm>
            <a:prstGeom prst="parallelogram">
              <a:avLst>
                <a:gd name="adj" fmla="val 67896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3" name="Rectangle 7">
              <a:extLst>
                <a:ext uri="{FF2B5EF4-FFF2-40B4-BE49-F238E27FC236}">
                  <a16:creationId xmlns:a16="http://schemas.microsoft.com/office/drawing/2014/main" id="{E1E721EF-A4A5-409B-85C7-5517B0ACB8E6}"/>
                </a:ext>
              </a:extLst>
            </p:cNvPr>
            <p:cNvSpPr/>
            <p:nvPr/>
          </p:nvSpPr>
          <p:spPr>
            <a:xfrm>
              <a:off x="2747586" y="4051052"/>
              <a:ext cx="1244047" cy="100412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4" name="Parallelogram 5">
              <a:extLst>
                <a:ext uri="{FF2B5EF4-FFF2-40B4-BE49-F238E27FC236}">
                  <a16:creationId xmlns:a16="http://schemas.microsoft.com/office/drawing/2014/main" id="{7944E264-F2EB-4418-86EA-8F0B71EC4AA9}"/>
                </a:ext>
              </a:extLst>
            </p:cNvPr>
            <p:cNvSpPr/>
            <p:nvPr/>
          </p:nvSpPr>
          <p:spPr>
            <a:xfrm rot="5400000">
              <a:off x="3103702" y="4164298"/>
              <a:ext cx="1433059" cy="348690"/>
            </a:xfrm>
            <a:prstGeom prst="parallelogram">
              <a:avLst>
                <a:gd name="adj" fmla="val 66646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5" name="Rectangle 3">
              <a:extLst>
                <a:ext uri="{FF2B5EF4-FFF2-40B4-BE49-F238E27FC236}">
                  <a16:creationId xmlns:a16="http://schemas.microsoft.com/office/drawing/2014/main" id="{48571925-662C-4373-A507-2DE4FF3E716C}"/>
                </a:ext>
              </a:extLst>
            </p:cNvPr>
            <p:cNvSpPr/>
            <p:nvPr/>
          </p:nvSpPr>
          <p:spPr>
            <a:xfrm>
              <a:off x="3647373" y="3620873"/>
              <a:ext cx="1244047" cy="100412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6" name="Parallelogram 5">
              <a:extLst>
                <a:ext uri="{FF2B5EF4-FFF2-40B4-BE49-F238E27FC236}">
                  <a16:creationId xmlns:a16="http://schemas.microsoft.com/office/drawing/2014/main" id="{939CFF50-E516-4F26-966C-955E0726A40A}"/>
                </a:ext>
              </a:extLst>
            </p:cNvPr>
            <p:cNvSpPr/>
            <p:nvPr/>
          </p:nvSpPr>
          <p:spPr>
            <a:xfrm rot="5400000">
              <a:off x="4004969" y="3734120"/>
              <a:ext cx="1433060" cy="348690"/>
            </a:xfrm>
            <a:prstGeom prst="parallelogram">
              <a:avLst>
                <a:gd name="adj" fmla="val 66646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7" name="Rectangle 2">
              <a:extLst>
                <a:ext uri="{FF2B5EF4-FFF2-40B4-BE49-F238E27FC236}">
                  <a16:creationId xmlns:a16="http://schemas.microsoft.com/office/drawing/2014/main" id="{91419026-B36E-4229-A83C-0970442072CD}"/>
                </a:ext>
              </a:extLst>
            </p:cNvPr>
            <p:cNvSpPr/>
            <p:nvPr/>
          </p:nvSpPr>
          <p:spPr>
            <a:xfrm>
              <a:off x="4547160" y="3190695"/>
              <a:ext cx="1244047" cy="100412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8" name="그룹 38">
            <a:extLst>
              <a:ext uri="{FF2B5EF4-FFF2-40B4-BE49-F238E27FC236}">
                <a16:creationId xmlns:a16="http://schemas.microsoft.com/office/drawing/2014/main" id="{28AB697F-D406-4FB3-87D2-78E57B50C4DA}"/>
              </a:ext>
            </a:extLst>
          </p:cNvPr>
          <p:cNvGrpSpPr/>
          <p:nvPr/>
        </p:nvGrpSpPr>
        <p:grpSpPr>
          <a:xfrm>
            <a:off x="1061542" y="5207158"/>
            <a:ext cx="1702963" cy="945365"/>
            <a:chOff x="1464245" y="3861050"/>
            <a:chExt cx="1955627" cy="945365"/>
          </a:xfrm>
        </p:grpSpPr>
        <p:sp>
          <p:nvSpPr>
            <p:cNvPr id="439" name="TextBox 438">
              <a:extLst>
                <a:ext uri="{FF2B5EF4-FFF2-40B4-BE49-F238E27FC236}">
                  <a16:creationId xmlns:a16="http://schemas.microsoft.com/office/drawing/2014/main" id="{D09C77F3-FA9A-44C2-B4EB-C65F3EECE01E}"/>
                </a:ext>
              </a:extLst>
            </p:cNvPr>
            <p:cNvSpPr txBox="1"/>
            <p:nvPr/>
          </p:nvSpPr>
          <p:spPr>
            <a:xfrm>
              <a:off x="1464245" y="4160084"/>
              <a:ext cx="19556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This text can be replaced with your own text.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440" name="TextBox 439">
              <a:extLst>
                <a:ext uri="{FF2B5EF4-FFF2-40B4-BE49-F238E27FC236}">
                  <a16:creationId xmlns:a16="http://schemas.microsoft.com/office/drawing/2014/main" id="{623CE8CD-D204-4270-B399-0771CE3D7774}"/>
                </a:ext>
              </a:extLst>
            </p:cNvPr>
            <p:cNvSpPr txBox="1"/>
            <p:nvPr/>
          </p:nvSpPr>
          <p:spPr>
            <a:xfrm>
              <a:off x="1467692" y="3861050"/>
              <a:ext cx="1952180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bg1"/>
                  </a:solidFill>
                </a:rPr>
                <a:t>01 CONTENTS</a:t>
              </a:r>
            </a:p>
          </p:txBody>
        </p:sp>
      </p:grpSp>
      <p:grpSp>
        <p:nvGrpSpPr>
          <p:cNvPr id="441" name="그룹 38">
            <a:extLst>
              <a:ext uri="{FF2B5EF4-FFF2-40B4-BE49-F238E27FC236}">
                <a16:creationId xmlns:a16="http://schemas.microsoft.com/office/drawing/2014/main" id="{95010D37-FB28-4D3D-9F56-9A75C937660F}"/>
              </a:ext>
            </a:extLst>
          </p:cNvPr>
          <p:cNvGrpSpPr/>
          <p:nvPr/>
        </p:nvGrpSpPr>
        <p:grpSpPr>
          <a:xfrm>
            <a:off x="3034654" y="4690030"/>
            <a:ext cx="1702963" cy="945365"/>
            <a:chOff x="1464245" y="3861050"/>
            <a:chExt cx="1955627" cy="945365"/>
          </a:xfrm>
        </p:grpSpPr>
        <p:sp>
          <p:nvSpPr>
            <p:cNvPr id="442" name="TextBox 441">
              <a:extLst>
                <a:ext uri="{FF2B5EF4-FFF2-40B4-BE49-F238E27FC236}">
                  <a16:creationId xmlns:a16="http://schemas.microsoft.com/office/drawing/2014/main" id="{4B0A6714-C0A0-4FB7-8C66-84D3236FFD24}"/>
                </a:ext>
              </a:extLst>
            </p:cNvPr>
            <p:cNvSpPr txBox="1"/>
            <p:nvPr/>
          </p:nvSpPr>
          <p:spPr>
            <a:xfrm>
              <a:off x="1464245" y="4160084"/>
              <a:ext cx="19556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This text can be replaced with your own text.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443" name="TextBox 442">
              <a:extLst>
                <a:ext uri="{FF2B5EF4-FFF2-40B4-BE49-F238E27FC236}">
                  <a16:creationId xmlns:a16="http://schemas.microsoft.com/office/drawing/2014/main" id="{0E534267-6B8C-4FBC-B52A-AB8B74DA9E18}"/>
                </a:ext>
              </a:extLst>
            </p:cNvPr>
            <p:cNvSpPr txBox="1"/>
            <p:nvPr/>
          </p:nvSpPr>
          <p:spPr>
            <a:xfrm>
              <a:off x="1467692" y="3861050"/>
              <a:ext cx="1952180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bg1"/>
                  </a:solidFill>
                </a:rPr>
                <a:t>02 CONTENTS</a:t>
              </a:r>
            </a:p>
          </p:txBody>
        </p:sp>
      </p:grpSp>
      <p:grpSp>
        <p:nvGrpSpPr>
          <p:cNvPr id="444" name="그룹 38">
            <a:extLst>
              <a:ext uri="{FF2B5EF4-FFF2-40B4-BE49-F238E27FC236}">
                <a16:creationId xmlns:a16="http://schemas.microsoft.com/office/drawing/2014/main" id="{973B1DF6-B287-4655-9DD9-D329C4ED4BB0}"/>
              </a:ext>
            </a:extLst>
          </p:cNvPr>
          <p:cNvGrpSpPr/>
          <p:nvPr/>
        </p:nvGrpSpPr>
        <p:grpSpPr>
          <a:xfrm>
            <a:off x="5007766" y="4172901"/>
            <a:ext cx="1702963" cy="945365"/>
            <a:chOff x="1464245" y="3861050"/>
            <a:chExt cx="1955627" cy="945365"/>
          </a:xfrm>
        </p:grpSpPr>
        <p:sp>
          <p:nvSpPr>
            <p:cNvPr id="445" name="TextBox 444">
              <a:extLst>
                <a:ext uri="{FF2B5EF4-FFF2-40B4-BE49-F238E27FC236}">
                  <a16:creationId xmlns:a16="http://schemas.microsoft.com/office/drawing/2014/main" id="{E91959D5-C60A-47EC-9C74-CCDDF3ECC68D}"/>
                </a:ext>
              </a:extLst>
            </p:cNvPr>
            <p:cNvSpPr txBox="1"/>
            <p:nvPr/>
          </p:nvSpPr>
          <p:spPr>
            <a:xfrm>
              <a:off x="1464245" y="4160084"/>
              <a:ext cx="19556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This text can be replaced with your own text.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446" name="TextBox 445">
              <a:extLst>
                <a:ext uri="{FF2B5EF4-FFF2-40B4-BE49-F238E27FC236}">
                  <a16:creationId xmlns:a16="http://schemas.microsoft.com/office/drawing/2014/main" id="{AD98BB06-A89D-4036-AC04-158DB1322276}"/>
                </a:ext>
              </a:extLst>
            </p:cNvPr>
            <p:cNvSpPr txBox="1"/>
            <p:nvPr/>
          </p:nvSpPr>
          <p:spPr>
            <a:xfrm>
              <a:off x="1467692" y="3861050"/>
              <a:ext cx="1952180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bg1"/>
                  </a:solidFill>
                </a:rPr>
                <a:t>03 CONTENTS</a:t>
              </a:r>
            </a:p>
          </p:txBody>
        </p:sp>
      </p:grpSp>
      <p:grpSp>
        <p:nvGrpSpPr>
          <p:cNvPr id="447" name="그룹 38">
            <a:extLst>
              <a:ext uri="{FF2B5EF4-FFF2-40B4-BE49-F238E27FC236}">
                <a16:creationId xmlns:a16="http://schemas.microsoft.com/office/drawing/2014/main" id="{0CF943FF-385E-4D3F-9134-97BC69AE4A27}"/>
              </a:ext>
            </a:extLst>
          </p:cNvPr>
          <p:cNvGrpSpPr/>
          <p:nvPr/>
        </p:nvGrpSpPr>
        <p:grpSpPr>
          <a:xfrm>
            <a:off x="6980877" y="3655772"/>
            <a:ext cx="1702963" cy="945365"/>
            <a:chOff x="1464245" y="3861050"/>
            <a:chExt cx="1955627" cy="945365"/>
          </a:xfrm>
        </p:grpSpPr>
        <p:sp>
          <p:nvSpPr>
            <p:cNvPr id="448" name="TextBox 447">
              <a:extLst>
                <a:ext uri="{FF2B5EF4-FFF2-40B4-BE49-F238E27FC236}">
                  <a16:creationId xmlns:a16="http://schemas.microsoft.com/office/drawing/2014/main" id="{E751F7BA-330C-4371-A2A5-D63DC7E8C43B}"/>
                </a:ext>
              </a:extLst>
            </p:cNvPr>
            <p:cNvSpPr txBox="1"/>
            <p:nvPr/>
          </p:nvSpPr>
          <p:spPr>
            <a:xfrm>
              <a:off x="1464245" y="4160084"/>
              <a:ext cx="19556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This text can be replaced with your own text.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449" name="TextBox 448">
              <a:extLst>
                <a:ext uri="{FF2B5EF4-FFF2-40B4-BE49-F238E27FC236}">
                  <a16:creationId xmlns:a16="http://schemas.microsoft.com/office/drawing/2014/main" id="{4248832C-E997-4C7A-BCC4-9BF3B76422C1}"/>
                </a:ext>
              </a:extLst>
            </p:cNvPr>
            <p:cNvSpPr txBox="1"/>
            <p:nvPr/>
          </p:nvSpPr>
          <p:spPr>
            <a:xfrm>
              <a:off x="1467692" y="3861050"/>
              <a:ext cx="1952180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bg1"/>
                  </a:solidFill>
                </a:rPr>
                <a:t>04 CONTENTS</a:t>
              </a:r>
            </a:p>
          </p:txBody>
        </p:sp>
      </p:grpSp>
      <p:grpSp>
        <p:nvGrpSpPr>
          <p:cNvPr id="450" name="그룹 38">
            <a:extLst>
              <a:ext uri="{FF2B5EF4-FFF2-40B4-BE49-F238E27FC236}">
                <a16:creationId xmlns:a16="http://schemas.microsoft.com/office/drawing/2014/main" id="{70E361EC-3B94-490E-A077-959C84C63FEA}"/>
              </a:ext>
            </a:extLst>
          </p:cNvPr>
          <p:cNvGrpSpPr/>
          <p:nvPr/>
        </p:nvGrpSpPr>
        <p:grpSpPr>
          <a:xfrm>
            <a:off x="8953988" y="3138644"/>
            <a:ext cx="1702963" cy="945365"/>
            <a:chOff x="1464245" y="3861050"/>
            <a:chExt cx="1955627" cy="945365"/>
          </a:xfrm>
        </p:grpSpPr>
        <p:sp>
          <p:nvSpPr>
            <p:cNvPr id="451" name="TextBox 450">
              <a:extLst>
                <a:ext uri="{FF2B5EF4-FFF2-40B4-BE49-F238E27FC236}">
                  <a16:creationId xmlns:a16="http://schemas.microsoft.com/office/drawing/2014/main" id="{69AC1040-3BB5-44E5-9856-6BD8349BF3A4}"/>
                </a:ext>
              </a:extLst>
            </p:cNvPr>
            <p:cNvSpPr txBox="1"/>
            <p:nvPr/>
          </p:nvSpPr>
          <p:spPr>
            <a:xfrm>
              <a:off x="1464245" y="4160084"/>
              <a:ext cx="19556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This text can be replaced with your own text.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452" name="TextBox 451">
              <a:extLst>
                <a:ext uri="{FF2B5EF4-FFF2-40B4-BE49-F238E27FC236}">
                  <a16:creationId xmlns:a16="http://schemas.microsoft.com/office/drawing/2014/main" id="{ABD00252-DCE8-4BD4-9C60-B58310C15271}"/>
                </a:ext>
              </a:extLst>
            </p:cNvPr>
            <p:cNvSpPr txBox="1"/>
            <p:nvPr/>
          </p:nvSpPr>
          <p:spPr>
            <a:xfrm>
              <a:off x="1467692" y="3861050"/>
              <a:ext cx="1952180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bg1"/>
                  </a:solidFill>
                </a:rPr>
                <a:t>05 CONTENTS</a:t>
              </a:r>
            </a:p>
          </p:txBody>
        </p:sp>
      </p:grpSp>
      <p:grpSp>
        <p:nvGrpSpPr>
          <p:cNvPr id="453" name="Group 89">
            <a:extLst>
              <a:ext uri="{FF2B5EF4-FFF2-40B4-BE49-F238E27FC236}">
                <a16:creationId xmlns:a16="http://schemas.microsoft.com/office/drawing/2014/main" id="{8D6858AA-04A0-44B4-8CDD-398118DAEDBB}"/>
              </a:ext>
            </a:extLst>
          </p:cNvPr>
          <p:cNvGrpSpPr/>
          <p:nvPr/>
        </p:nvGrpSpPr>
        <p:grpSpPr>
          <a:xfrm>
            <a:off x="10098890" y="1608357"/>
            <a:ext cx="1359685" cy="1359685"/>
            <a:chOff x="9358112" y="2792785"/>
            <a:chExt cx="2371378" cy="2371378"/>
          </a:xfrm>
        </p:grpSpPr>
        <p:grpSp>
          <p:nvGrpSpPr>
            <p:cNvPr id="454" name="Group 45">
              <a:extLst>
                <a:ext uri="{FF2B5EF4-FFF2-40B4-BE49-F238E27FC236}">
                  <a16:creationId xmlns:a16="http://schemas.microsoft.com/office/drawing/2014/main" id="{2B2337DE-A284-4325-B3F2-13B1F3D264A4}"/>
                </a:ext>
              </a:extLst>
            </p:cNvPr>
            <p:cNvGrpSpPr/>
            <p:nvPr/>
          </p:nvGrpSpPr>
          <p:grpSpPr>
            <a:xfrm>
              <a:off x="9358112" y="2792785"/>
              <a:ext cx="2371378" cy="2371378"/>
              <a:chOff x="6876256" y="3063517"/>
              <a:chExt cx="1944216" cy="1944216"/>
            </a:xfrm>
            <a:scene3d>
              <a:camera prst="perspectiveLeft">
                <a:rot lat="0" lon="3900000" rev="0"/>
              </a:camera>
              <a:lightRig rig="threePt" dir="t"/>
            </a:scene3d>
          </p:grpSpPr>
          <p:sp>
            <p:nvSpPr>
              <p:cNvPr id="456" name="Oval 46">
                <a:extLst>
                  <a:ext uri="{FF2B5EF4-FFF2-40B4-BE49-F238E27FC236}">
                    <a16:creationId xmlns:a16="http://schemas.microsoft.com/office/drawing/2014/main" id="{15215BCF-7E54-464E-9B28-8C04E186FD1E}"/>
                  </a:ext>
                </a:extLst>
              </p:cNvPr>
              <p:cNvSpPr/>
              <p:nvPr/>
            </p:nvSpPr>
            <p:spPr>
              <a:xfrm>
                <a:off x="6876256" y="3063517"/>
                <a:ext cx="1944216" cy="1944216"/>
              </a:xfrm>
              <a:prstGeom prst="ellipse">
                <a:avLst/>
              </a:prstGeom>
              <a:solidFill>
                <a:schemeClr val="bg1"/>
              </a:solidFill>
              <a:ln w="165100">
                <a:solidFill>
                  <a:schemeClr val="tx1">
                    <a:lumMod val="85000"/>
                    <a:lumOff val="15000"/>
                  </a:schemeClr>
                </a:solidFill>
              </a:ln>
              <a:sp3d extrusionH="171450" contourW="12700">
                <a:extrusionClr>
                  <a:schemeClr val="bg1"/>
                </a:extrusionClr>
                <a:contourClr>
                  <a:schemeClr val="tx1">
                    <a:lumMod val="50000"/>
                    <a:lumOff val="50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457" name="Oval 47">
                <a:extLst>
                  <a:ext uri="{FF2B5EF4-FFF2-40B4-BE49-F238E27FC236}">
                    <a16:creationId xmlns:a16="http://schemas.microsoft.com/office/drawing/2014/main" id="{16DA49FA-0072-436D-BD0D-B8CC5C9583F4}"/>
                  </a:ext>
                </a:extLst>
              </p:cNvPr>
              <p:cNvSpPr/>
              <p:nvPr/>
            </p:nvSpPr>
            <p:spPr>
              <a:xfrm>
                <a:off x="7165759" y="3353020"/>
                <a:ext cx="1365211" cy="1365211"/>
              </a:xfrm>
              <a:prstGeom prst="ellipse">
                <a:avLst/>
              </a:prstGeom>
              <a:solidFill>
                <a:schemeClr val="bg1"/>
              </a:solidFill>
              <a:ln w="165100">
                <a:solidFill>
                  <a:schemeClr val="tx1">
                    <a:lumMod val="85000"/>
                    <a:lumOff val="15000"/>
                  </a:schemeClr>
                </a:solidFill>
              </a:ln>
              <a:sp3d extrusionH="171450" contourW="12700">
                <a:extrusionClr>
                  <a:schemeClr val="bg1"/>
                </a:extrusionClr>
                <a:contourClr>
                  <a:schemeClr val="tx1">
                    <a:lumMod val="50000"/>
                    <a:lumOff val="50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458" name="Oval 48">
                <a:extLst>
                  <a:ext uri="{FF2B5EF4-FFF2-40B4-BE49-F238E27FC236}">
                    <a16:creationId xmlns:a16="http://schemas.microsoft.com/office/drawing/2014/main" id="{9F3B08E9-3B1E-40D7-86CC-40D9A4150E63}"/>
                  </a:ext>
                </a:extLst>
              </p:cNvPr>
              <p:cNvSpPr/>
              <p:nvPr/>
            </p:nvSpPr>
            <p:spPr>
              <a:xfrm>
                <a:off x="7487073" y="3674334"/>
                <a:ext cx="722583" cy="722583"/>
              </a:xfrm>
              <a:prstGeom prst="ellipse">
                <a:avLst/>
              </a:prstGeom>
              <a:solidFill>
                <a:schemeClr val="bg1"/>
              </a:solidFill>
              <a:ln w="165100">
                <a:solidFill>
                  <a:schemeClr val="tx1">
                    <a:lumMod val="85000"/>
                    <a:lumOff val="15000"/>
                  </a:schemeClr>
                </a:solidFill>
              </a:ln>
              <a:sp3d extrusionH="171450" contourW="12700">
                <a:extrusionClr>
                  <a:schemeClr val="bg1"/>
                </a:extrusionClr>
                <a:contourClr>
                  <a:schemeClr val="tx1">
                    <a:lumMod val="50000"/>
                    <a:lumOff val="50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sp>
          <p:nvSpPr>
            <p:cNvPr id="455" name="Oval 88">
              <a:extLst>
                <a:ext uri="{FF2B5EF4-FFF2-40B4-BE49-F238E27FC236}">
                  <a16:creationId xmlns:a16="http://schemas.microsoft.com/office/drawing/2014/main" id="{CADDB156-FBAA-4CD0-AD2C-ACB7BD70B27F}"/>
                </a:ext>
              </a:extLst>
            </p:cNvPr>
            <p:cNvSpPr/>
            <p:nvPr/>
          </p:nvSpPr>
          <p:spPr>
            <a:xfrm>
              <a:off x="10461010" y="3789695"/>
              <a:ext cx="148554" cy="355463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9" name="Group 38">
            <a:extLst>
              <a:ext uri="{FF2B5EF4-FFF2-40B4-BE49-F238E27FC236}">
                <a16:creationId xmlns:a16="http://schemas.microsoft.com/office/drawing/2014/main" id="{92951F09-B320-44C2-A893-D226C1EAF25A}"/>
              </a:ext>
            </a:extLst>
          </p:cNvPr>
          <p:cNvGrpSpPr/>
          <p:nvPr/>
        </p:nvGrpSpPr>
        <p:grpSpPr>
          <a:xfrm rot="21093442">
            <a:off x="1274769" y="2354577"/>
            <a:ext cx="1726084" cy="2732500"/>
            <a:chOff x="466725" y="902817"/>
            <a:chExt cx="3191513" cy="5052366"/>
          </a:xfrm>
          <a:effectLst/>
        </p:grpSpPr>
        <p:sp>
          <p:nvSpPr>
            <p:cNvPr id="460" name="Freeform: Shape 9">
              <a:extLst>
                <a:ext uri="{FF2B5EF4-FFF2-40B4-BE49-F238E27FC236}">
                  <a16:creationId xmlns:a16="http://schemas.microsoft.com/office/drawing/2014/main" id="{A7ED522A-EE98-4408-B1CC-022B53D3D10A}"/>
                </a:ext>
              </a:extLst>
            </p:cNvPr>
            <p:cNvSpPr/>
            <p:nvPr/>
          </p:nvSpPr>
          <p:spPr>
            <a:xfrm>
              <a:off x="3067743" y="2780154"/>
              <a:ext cx="300085" cy="220818"/>
            </a:xfrm>
            <a:custGeom>
              <a:avLst/>
              <a:gdLst>
                <a:gd name="connsiteX0" fmla="*/ 269661 w 267350"/>
                <a:gd name="connsiteY0" fmla="*/ 67090 h 196729"/>
                <a:gd name="connsiteX1" fmla="*/ 203580 w 267350"/>
                <a:gd name="connsiteY1" fmla="*/ 92816 h 196729"/>
                <a:gd name="connsiteX2" fmla="*/ 133463 w 267350"/>
                <a:gd name="connsiteY2" fmla="*/ 92816 h 196729"/>
                <a:gd name="connsiteX3" fmla="*/ 72931 w 267350"/>
                <a:gd name="connsiteY3" fmla="*/ 30771 h 196729"/>
                <a:gd name="connsiteX4" fmla="*/ 51745 w 267350"/>
                <a:gd name="connsiteY4" fmla="*/ 0 h 196729"/>
                <a:gd name="connsiteX5" fmla="*/ 28541 w 267350"/>
                <a:gd name="connsiteY5" fmla="*/ 7567 h 196729"/>
                <a:gd name="connsiteX6" fmla="*/ 797 w 267350"/>
                <a:gd name="connsiteY6" fmla="*/ 61037 h 196729"/>
                <a:gd name="connsiteX7" fmla="*/ 7859 w 267350"/>
                <a:gd name="connsiteY7" fmla="*/ 102400 h 196729"/>
                <a:gd name="connsiteX8" fmla="*/ 35603 w 267350"/>
                <a:gd name="connsiteY8" fmla="*/ 146791 h 196729"/>
                <a:gd name="connsiteX9" fmla="*/ 74949 w 267350"/>
                <a:gd name="connsiteY9" fmla="*/ 177561 h 196729"/>
                <a:gd name="connsiteX10" fmla="*/ 145570 w 267350"/>
                <a:gd name="connsiteY10" fmla="*/ 194207 h 196729"/>
                <a:gd name="connsiteX11" fmla="*/ 177854 w 267350"/>
                <a:gd name="connsiteY11" fmla="*/ 190172 h 196729"/>
                <a:gd name="connsiteX12" fmla="*/ 229810 w 267350"/>
                <a:gd name="connsiteY12" fmla="*/ 165455 h 196729"/>
                <a:gd name="connsiteX13" fmla="*/ 254528 w 267350"/>
                <a:gd name="connsiteY13" fmla="*/ 126613 h 196729"/>
                <a:gd name="connsiteX14" fmla="*/ 269661 w 267350"/>
                <a:gd name="connsiteY14" fmla="*/ 67090 h 196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7350" h="196729">
                  <a:moveTo>
                    <a:pt x="269661" y="67090"/>
                  </a:moveTo>
                  <a:cubicBezTo>
                    <a:pt x="251501" y="85249"/>
                    <a:pt x="228801" y="92311"/>
                    <a:pt x="203580" y="92816"/>
                  </a:cubicBezTo>
                  <a:cubicBezTo>
                    <a:pt x="180376" y="92816"/>
                    <a:pt x="156667" y="92816"/>
                    <a:pt x="133463" y="92816"/>
                  </a:cubicBezTo>
                  <a:cubicBezTo>
                    <a:pt x="87055" y="92311"/>
                    <a:pt x="71922" y="77683"/>
                    <a:pt x="72931" y="30771"/>
                  </a:cubicBezTo>
                  <a:cubicBezTo>
                    <a:pt x="73435" y="14124"/>
                    <a:pt x="68896" y="3027"/>
                    <a:pt x="51745" y="0"/>
                  </a:cubicBezTo>
                  <a:cubicBezTo>
                    <a:pt x="43674" y="2018"/>
                    <a:pt x="36107" y="4540"/>
                    <a:pt x="28541" y="7567"/>
                  </a:cubicBezTo>
                  <a:cubicBezTo>
                    <a:pt x="8363" y="17151"/>
                    <a:pt x="-3238" y="38841"/>
                    <a:pt x="797" y="61037"/>
                  </a:cubicBezTo>
                  <a:lnTo>
                    <a:pt x="7859" y="102400"/>
                  </a:lnTo>
                  <a:cubicBezTo>
                    <a:pt x="10886" y="120055"/>
                    <a:pt x="20974" y="136197"/>
                    <a:pt x="35603" y="146791"/>
                  </a:cubicBezTo>
                  <a:cubicBezTo>
                    <a:pt x="49223" y="156879"/>
                    <a:pt x="62842" y="166968"/>
                    <a:pt x="74949" y="177561"/>
                  </a:cubicBezTo>
                  <a:cubicBezTo>
                    <a:pt x="98657" y="198747"/>
                    <a:pt x="119339" y="199756"/>
                    <a:pt x="145570" y="194207"/>
                  </a:cubicBezTo>
                  <a:cubicBezTo>
                    <a:pt x="156163" y="190676"/>
                    <a:pt x="167260" y="192694"/>
                    <a:pt x="177854" y="190172"/>
                  </a:cubicBezTo>
                  <a:cubicBezTo>
                    <a:pt x="193995" y="186641"/>
                    <a:pt x="223757" y="185632"/>
                    <a:pt x="229810" y="165455"/>
                  </a:cubicBezTo>
                  <a:cubicBezTo>
                    <a:pt x="234350" y="160410"/>
                    <a:pt x="254023" y="132162"/>
                    <a:pt x="254528" y="126613"/>
                  </a:cubicBezTo>
                  <a:cubicBezTo>
                    <a:pt x="255536" y="110471"/>
                    <a:pt x="276723" y="60028"/>
                    <a:pt x="269661" y="67090"/>
                  </a:cubicBezTo>
                  <a:close/>
                </a:path>
              </a:pathLst>
            </a:custGeom>
            <a:solidFill>
              <a:srgbClr val="FDB98A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1" name="Freeform: Shape 10">
              <a:extLst>
                <a:ext uri="{FF2B5EF4-FFF2-40B4-BE49-F238E27FC236}">
                  <a16:creationId xmlns:a16="http://schemas.microsoft.com/office/drawing/2014/main" id="{D979A6E7-E661-43ED-B21A-BAD5F1C39A58}"/>
                </a:ext>
              </a:extLst>
            </p:cNvPr>
            <p:cNvSpPr/>
            <p:nvPr/>
          </p:nvSpPr>
          <p:spPr>
            <a:xfrm>
              <a:off x="1412381" y="902817"/>
              <a:ext cx="1755215" cy="1189016"/>
            </a:xfrm>
            <a:custGeom>
              <a:avLst/>
              <a:gdLst>
                <a:gd name="connsiteX0" fmla="*/ 1000407 w 1563747"/>
                <a:gd name="connsiteY0" fmla="*/ 71978 h 1059312"/>
                <a:gd name="connsiteX1" fmla="*/ 1080612 w 1563747"/>
                <a:gd name="connsiteY1" fmla="*/ 9932 h 1059312"/>
                <a:gd name="connsiteX2" fmla="*/ 1385795 w 1563747"/>
                <a:gd name="connsiteY2" fmla="*/ 34145 h 1059312"/>
                <a:gd name="connsiteX3" fmla="*/ 1548728 w 1563747"/>
                <a:gd name="connsiteY3" fmla="*/ 190520 h 1059312"/>
                <a:gd name="connsiteX4" fmla="*/ 1462469 w 1563747"/>
                <a:gd name="connsiteY4" fmla="*/ 450304 h 1059312"/>
                <a:gd name="connsiteX5" fmla="*/ 1164853 w 1563747"/>
                <a:gd name="connsiteY5" fmla="*/ 557244 h 1059312"/>
                <a:gd name="connsiteX6" fmla="*/ 1169393 w 1563747"/>
                <a:gd name="connsiteY6" fmla="*/ 716645 h 1059312"/>
                <a:gd name="connsiteX7" fmla="*/ 829404 w 1563747"/>
                <a:gd name="connsiteY7" fmla="*/ 804921 h 1059312"/>
                <a:gd name="connsiteX8" fmla="*/ 588284 w 1563747"/>
                <a:gd name="connsiteY8" fmla="*/ 811983 h 1059312"/>
                <a:gd name="connsiteX9" fmla="*/ 369359 w 1563747"/>
                <a:gd name="connsiteY9" fmla="*/ 834683 h 1059312"/>
                <a:gd name="connsiteX10" fmla="*/ 202896 w 1563747"/>
                <a:gd name="connsiteY10" fmla="*/ 943136 h 1059312"/>
                <a:gd name="connsiteX11" fmla="*/ 149426 w 1563747"/>
                <a:gd name="connsiteY11" fmla="*/ 1040492 h 1059312"/>
                <a:gd name="connsiteX12" fmla="*/ 45512 w 1563747"/>
                <a:gd name="connsiteY12" fmla="*/ 1060165 h 1059312"/>
                <a:gd name="connsiteX13" fmla="*/ 4653 w 1563747"/>
                <a:gd name="connsiteY13" fmla="*/ 1007199 h 1059312"/>
                <a:gd name="connsiteX14" fmla="*/ 45512 w 1563747"/>
                <a:gd name="connsiteY14" fmla="*/ 735309 h 1059312"/>
                <a:gd name="connsiteX15" fmla="*/ 45008 w 1563747"/>
                <a:gd name="connsiteY15" fmla="*/ 523951 h 1059312"/>
                <a:gd name="connsiteX16" fmla="*/ 187258 w 1563747"/>
                <a:gd name="connsiteY16" fmla="*/ 284849 h 1059312"/>
                <a:gd name="connsiteX17" fmla="*/ 509592 w 1563747"/>
                <a:gd name="connsiteY17" fmla="*/ 273752 h 1059312"/>
                <a:gd name="connsiteX18" fmla="*/ 1144171 w 1563747"/>
                <a:gd name="connsiteY18" fmla="*/ 315115 h 1059312"/>
                <a:gd name="connsiteX19" fmla="*/ 1192597 w 1563747"/>
                <a:gd name="connsiteY19" fmla="*/ 264167 h 1059312"/>
                <a:gd name="connsiteX20" fmla="*/ 1175446 w 1563747"/>
                <a:gd name="connsiteY20" fmla="*/ 220281 h 1059312"/>
                <a:gd name="connsiteX21" fmla="*/ 1000407 w 1563747"/>
                <a:gd name="connsiteY21" fmla="*/ 71978 h 1059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563747" h="1059312">
                  <a:moveTo>
                    <a:pt x="1000407" y="71978"/>
                  </a:moveTo>
                  <a:cubicBezTo>
                    <a:pt x="1007973" y="26074"/>
                    <a:pt x="1043284" y="14977"/>
                    <a:pt x="1080612" y="9932"/>
                  </a:cubicBezTo>
                  <a:cubicBezTo>
                    <a:pt x="1184021" y="-4192"/>
                    <a:pt x="1286926" y="-8732"/>
                    <a:pt x="1385795" y="34145"/>
                  </a:cubicBezTo>
                  <a:cubicBezTo>
                    <a:pt x="1459443" y="65924"/>
                    <a:pt x="1517957" y="114855"/>
                    <a:pt x="1548728" y="190520"/>
                  </a:cubicBezTo>
                  <a:cubicBezTo>
                    <a:pt x="1589587" y="290398"/>
                    <a:pt x="1543683" y="387754"/>
                    <a:pt x="1462469" y="450304"/>
                  </a:cubicBezTo>
                  <a:cubicBezTo>
                    <a:pt x="1370158" y="521429"/>
                    <a:pt x="1265235" y="512349"/>
                    <a:pt x="1164853" y="557244"/>
                  </a:cubicBezTo>
                  <a:cubicBezTo>
                    <a:pt x="1077586" y="596085"/>
                    <a:pt x="1134082" y="657626"/>
                    <a:pt x="1169393" y="716645"/>
                  </a:cubicBezTo>
                  <a:cubicBezTo>
                    <a:pt x="1239509" y="832665"/>
                    <a:pt x="857148" y="804921"/>
                    <a:pt x="829404" y="804921"/>
                  </a:cubicBezTo>
                  <a:cubicBezTo>
                    <a:pt x="749199" y="804921"/>
                    <a:pt x="667985" y="804921"/>
                    <a:pt x="588284" y="811983"/>
                  </a:cubicBezTo>
                  <a:cubicBezTo>
                    <a:pt x="515645" y="819045"/>
                    <a:pt x="440989" y="816019"/>
                    <a:pt x="369359" y="834683"/>
                  </a:cubicBezTo>
                  <a:cubicBezTo>
                    <a:pt x="303783" y="851834"/>
                    <a:pt x="240224" y="886640"/>
                    <a:pt x="202896" y="943136"/>
                  </a:cubicBezTo>
                  <a:cubicBezTo>
                    <a:pt x="184232" y="971385"/>
                    <a:pt x="178178" y="1022333"/>
                    <a:pt x="149426" y="1040492"/>
                  </a:cubicBezTo>
                  <a:cubicBezTo>
                    <a:pt x="119160" y="1059156"/>
                    <a:pt x="80318" y="1061174"/>
                    <a:pt x="45512" y="1060165"/>
                  </a:cubicBezTo>
                  <a:cubicBezTo>
                    <a:pt x="-3418" y="1059156"/>
                    <a:pt x="-4931" y="1053607"/>
                    <a:pt x="4653" y="1007199"/>
                  </a:cubicBezTo>
                  <a:cubicBezTo>
                    <a:pt x="23317" y="917410"/>
                    <a:pt x="37946" y="826612"/>
                    <a:pt x="45512" y="735309"/>
                  </a:cubicBezTo>
                  <a:cubicBezTo>
                    <a:pt x="51565" y="664688"/>
                    <a:pt x="53583" y="594068"/>
                    <a:pt x="45008" y="523951"/>
                  </a:cubicBezTo>
                  <a:cubicBezTo>
                    <a:pt x="31892" y="412975"/>
                    <a:pt x="82840" y="324699"/>
                    <a:pt x="187258" y="284849"/>
                  </a:cubicBezTo>
                  <a:cubicBezTo>
                    <a:pt x="289154" y="245503"/>
                    <a:pt x="403661" y="261141"/>
                    <a:pt x="509592" y="273752"/>
                  </a:cubicBezTo>
                  <a:cubicBezTo>
                    <a:pt x="716410" y="298469"/>
                    <a:pt x="940884" y="412975"/>
                    <a:pt x="1144171" y="315115"/>
                  </a:cubicBezTo>
                  <a:cubicBezTo>
                    <a:pt x="1166366" y="304522"/>
                    <a:pt x="1189570" y="288380"/>
                    <a:pt x="1192597" y="264167"/>
                  </a:cubicBezTo>
                  <a:cubicBezTo>
                    <a:pt x="1194614" y="248025"/>
                    <a:pt x="1187048" y="231883"/>
                    <a:pt x="1175446" y="220281"/>
                  </a:cubicBezTo>
                  <a:cubicBezTo>
                    <a:pt x="1138622" y="181944"/>
                    <a:pt x="989309" y="140581"/>
                    <a:pt x="1000407" y="71978"/>
                  </a:cubicBezTo>
                  <a:close/>
                </a:path>
              </a:pathLst>
            </a:custGeom>
            <a:solidFill>
              <a:srgbClr val="89571E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2" name="Freeform: Shape 14">
              <a:extLst>
                <a:ext uri="{FF2B5EF4-FFF2-40B4-BE49-F238E27FC236}">
                  <a16:creationId xmlns:a16="http://schemas.microsoft.com/office/drawing/2014/main" id="{1F0F9F35-9F1A-48EB-994E-222219292CEC}"/>
                </a:ext>
              </a:extLst>
            </p:cNvPr>
            <p:cNvSpPr/>
            <p:nvPr/>
          </p:nvSpPr>
          <p:spPr>
            <a:xfrm>
              <a:off x="466725" y="2966433"/>
              <a:ext cx="2881949" cy="1868453"/>
            </a:xfrm>
            <a:custGeom>
              <a:avLst/>
              <a:gdLst>
                <a:gd name="connsiteX0" fmla="*/ 2534992 w 2567572"/>
                <a:gd name="connsiteY0" fmla="*/ 0 h 1664634"/>
                <a:gd name="connsiteX1" fmla="*/ 2459327 w 2567572"/>
                <a:gd name="connsiteY1" fmla="*/ 20177 h 1664634"/>
                <a:gd name="connsiteX2" fmla="*/ 2461344 w 2567572"/>
                <a:gd name="connsiteY2" fmla="*/ 63054 h 1664634"/>
                <a:gd name="connsiteX3" fmla="*/ 2424016 w 2567572"/>
                <a:gd name="connsiteY3" fmla="*/ 390937 h 1664634"/>
                <a:gd name="connsiteX4" fmla="*/ 2165241 w 2567572"/>
                <a:gd name="connsiteY4" fmla="*/ 627012 h 1664634"/>
                <a:gd name="connsiteX5" fmla="*/ 1985158 w 2567572"/>
                <a:gd name="connsiteY5" fmla="*/ 696624 h 1664634"/>
                <a:gd name="connsiteX6" fmla="*/ 1797004 w 2567572"/>
                <a:gd name="connsiteY6" fmla="*/ 745050 h 1664634"/>
                <a:gd name="connsiteX7" fmla="*/ 1796499 w 2567572"/>
                <a:gd name="connsiteY7" fmla="*/ 633570 h 1664634"/>
                <a:gd name="connsiteX8" fmla="*/ 1761189 w 2567572"/>
                <a:gd name="connsiteY8" fmla="*/ 602799 h 1664634"/>
                <a:gd name="connsiteX9" fmla="*/ 1114504 w 2567572"/>
                <a:gd name="connsiteY9" fmla="*/ 502417 h 1664634"/>
                <a:gd name="connsiteX10" fmla="*/ 708938 w 2567572"/>
                <a:gd name="connsiteY10" fmla="*/ 440371 h 1664634"/>
                <a:gd name="connsiteX11" fmla="*/ 669088 w 2567572"/>
                <a:gd name="connsiteY11" fmla="*/ 438354 h 1664634"/>
                <a:gd name="connsiteX12" fmla="*/ 513218 w 2567572"/>
                <a:gd name="connsiteY12" fmla="*/ 479717 h 1664634"/>
                <a:gd name="connsiteX13" fmla="*/ 469836 w 2567572"/>
                <a:gd name="connsiteY13" fmla="*/ 491319 h 1664634"/>
                <a:gd name="connsiteX14" fmla="*/ 342214 w 2567572"/>
                <a:gd name="connsiteY14" fmla="*/ 584640 h 1664634"/>
                <a:gd name="connsiteX15" fmla="*/ 26438 w 2567572"/>
                <a:gd name="connsiteY15" fmla="*/ 1033082 h 1664634"/>
                <a:gd name="connsiteX16" fmla="*/ 199459 w 2567572"/>
                <a:gd name="connsiteY16" fmla="*/ 1609147 h 1664634"/>
                <a:gd name="connsiteX17" fmla="*/ 221150 w 2567572"/>
                <a:gd name="connsiteY17" fmla="*/ 1604607 h 1664634"/>
                <a:gd name="connsiteX18" fmla="*/ 247380 w 2567572"/>
                <a:gd name="connsiteY18" fmla="*/ 1562234 h 1664634"/>
                <a:gd name="connsiteX19" fmla="*/ 244354 w 2567572"/>
                <a:gd name="connsiteY19" fmla="*/ 1544074 h 1664634"/>
                <a:gd name="connsiteX20" fmla="*/ 82430 w 2567572"/>
                <a:gd name="connsiteY20" fmla="*/ 1159191 h 1664634"/>
                <a:gd name="connsiteX21" fmla="*/ 456721 w 2567572"/>
                <a:gd name="connsiteY21" fmla="*/ 596746 h 1664634"/>
                <a:gd name="connsiteX22" fmla="*/ 476898 w 2567572"/>
                <a:gd name="connsiteY22" fmla="*/ 605826 h 1664634"/>
                <a:gd name="connsiteX23" fmla="*/ 479420 w 2567572"/>
                <a:gd name="connsiteY23" fmla="*/ 643154 h 1664634"/>
                <a:gd name="connsiteX24" fmla="*/ 517253 w 2567572"/>
                <a:gd name="connsiteY24" fmla="*/ 1000798 h 1664634"/>
                <a:gd name="connsiteX25" fmla="*/ 568201 w 2567572"/>
                <a:gd name="connsiteY25" fmla="*/ 1473454 h 1664634"/>
                <a:gd name="connsiteX26" fmla="*/ 578290 w 2567572"/>
                <a:gd name="connsiteY26" fmla="*/ 1505233 h 1664634"/>
                <a:gd name="connsiteX27" fmla="*/ 637308 w 2567572"/>
                <a:gd name="connsiteY27" fmla="*/ 1521879 h 1664634"/>
                <a:gd name="connsiteX28" fmla="*/ 1079698 w 2567572"/>
                <a:gd name="connsiteY28" fmla="*/ 1613182 h 1664634"/>
                <a:gd name="connsiteX29" fmla="*/ 1308711 w 2567572"/>
                <a:gd name="connsiteY29" fmla="*/ 1648492 h 1664634"/>
                <a:gd name="connsiteX30" fmla="*/ 1519060 w 2567572"/>
                <a:gd name="connsiteY30" fmla="*/ 1661608 h 1664634"/>
                <a:gd name="connsiteX31" fmla="*/ 1547813 w 2567572"/>
                <a:gd name="connsiteY31" fmla="*/ 1583925 h 1664634"/>
                <a:gd name="connsiteX32" fmla="*/ 1594726 w 2567572"/>
                <a:gd name="connsiteY32" fmla="*/ 1435621 h 1664634"/>
                <a:gd name="connsiteX33" fmla="*/ 1685019 w 2567572"/>
                <a:gd name="connsiteY33" fmla="*/ 1150615 h 1664634"/>
                <a:gd name="connsiteX34" fmla="*/ 1784393 w 2567572"/>
                <a:gd name="connsiteY34" fmla="*/ 833830 h 1664634"/>
                <a:gd name="connsiteX35" fmla="*/ 1808101 w 2567572"/>
                <a:gd name="connsiteY35" fmla="*/ 818697 h 1664634"/>
                <a:gd name="connsiteX36" fmla="*/ 1900917 w 2567572"/>
                <a:gd name="connsiteY36" fmla="*/ 808104 h 1664634"/>
                <a:gd name="connsiteX37" fmla="*/ 2382148 w 2567572"/>
                <a:gd name="connsiteY37" fmla="*/ 587666 h 1664634"/>
                <a:gd name="connsiteX38" fmla="*/ 2534992 w 2567572"/>
                <a:gd name="connsiteY38" fmla="*/ 0 h 1664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2567572" h="1664634">
                  <a:moveTo>
                    <a:pt x="2534992" y="0"/>
                  </a:moveTo>
                  <a:cubicBezTo>
                    <a:pt x="2511283" y="12106"/>
                    <a:pt x="2484044" y="10593"/>
                    <a:pt x="2459327" y="20177"/>
                  </a:cubicBezTo>
                  <a:cubicBezTo>
                    <a:pt x="2447725" y="35310"/>
                    <a:pt x="2456804" y="49435"/>
                    <a:pt x="2461344" y="63054"/>
                  </a:cubicBezTo>
                  <a:cubicBezTo>
                    <a:pt x="2497664" y="178065"/>
                    <a:pt x="2483539" y="287023"/>
                    <a:pt x="2424016" y="390937"/>
                  </a:cubicBezTo>
                  <a:cubicBezTo>
                    <a:pt x="2362980" y="497373"/>
                    <a:pt x="2271677" y="571020"/>
                    <a:pt x="2165241" y="627012"/>
                  </a:cubicBezTo>
                  <a:cubicBezTo>
                    <a:pt x="2108240" y="657278"/>
                    <a:pt x="2047203" y="679978"/>
                    <a:pt x="1985158" y="696624"/>
                  </a:cubicBezTo>
                  <a:cubicBezTo>
                    <a:pt x="1922104" y="713271"/>
                    <a:pt x="1857032" y="717810"/>
                    <a:pt x="1797004" y="745050"/>
                  </a:cubicBezTo>
                  <a:cubicBezTo>
                    <a:pt x="1802048" y="742528"/>
                    <a:pt x="1796499" y="644163"/>
                    <a:pt x="1796499" y="633570"/>
                  </a:cubicBezTo>
                  <a:cubicBezTo>
                    <a:pt x="1795995" y="600277"/>
                    <a:pt x="1793473" y="607844"/>
                    <a:pt x="1761189" y="602799"/>
                  </a:cubicBezTo>
                  <a:cubicBezTo>
                    <a:pt x="1545795" y="569002"/>
                    <a:pt x="1329897" y="535710"/>
                    <a:pt x="1114504" y="502417"/>
                  </a:cubicBezTo>
                  <a:cubicBezTo>
                    <a:pt x="979315" y="481231"/>
                    <a:pt x="844127" y="460044"/>
                    <a:pt x="708938" y="440371"/>
                  </a:cubicBezTo>
                  <a:cubicBezTo>
                    <a:pt x="694814" y="438354"/>
                    <a:pt x="680185" y="426247"/>
                    <a:pt x="669088" y="438354"/>
                  </a:cubicBezTo>
                  <a:cubicBezTo>
                    <a:pt x="617131" y="451973"/>
                    <a:pt x="565174" y="466098"/>
                    <a:pt x="513218" y="479717"/>
                  </a:cubicBezTo>
                  <a:cubicBezTo>
                    <a:pt x="498589" y="483248"/>
                    <a:pt x="481438" y="483248"/>
                    <a:pt x="469836" y="491319"/>
                  </a:cubicBezTo>
                  <a:cubicBezTo>
                    <a:pt x="426455" y="521081"/>
                    <a:pt x="383073" y="551851"/>
                    <a:pt x="342214" y="584640"/>
                  </a:cubicBezTo>
                  <a:cubicBezTo>
                    <a:pt x="193910" y="703686"/>
                    <a:pt x="80917" y="848459"/>
                    <a:pt x="26438" y="1033082"/>
                  </a:cubicBezTo>
                  <a:cubicBezTo>
                    <a:pt x="-41156" y="1262600"/>
                    <a:pt x="22403" y="1472445"/>
                    <a:pt x="199459" y="1609147"/>
                  </a:cubicBezTo>
                  <a:cubicBezTo>
                    <a:pt x="208035" y="1614191"/>
                    <a:pt x="216105" y="1612173"/>
                    <a:pt x="221150" y="1604607"/>
                  </a:cubicBezTo>
                  <a:cubicBezTo>
                    <a:pt x="230230" y="1590482"/>
                    <a:pt x="238301" y="1576358"/>
                    <a:pt x="247380" y="1562234"/>
                  </a:cubicBezTo>
                  <a:cubicBezTo>
                    <a:pt x="251416" y="1556181"/>
                    <a:pt x="249398" y="1549623"/>
                    <a:pt x="244354" y="1544074"/>
                  </a:cubicBezTo>
                  <a:cubicBezTo>
                    <a:pt x="118245" y="1446214"/>
                    <a:pt x="63766" y="1315566"/>
                    <a:pt x="82430" y="1159191"/>
                  </a:cubicBezTo>
                  <a:cubicBezTo>
                    <a:pt x="112192" y="910000"/>
                    <a:pt x="259991" y="736475"/>
                    <a:pt x="456721" y="596746"/>
                  </a:cubicBezTo>
                  <a:cubicBezTo>
                    <a:pt x="469836" y="587666"/>
                    <a:pt x="474376" y="593720"/>
                    <a:pt x="476898" y="605826"/>
                  </a:cubicBezTo>
                  <a:cubicBezTo>
                    <a:pt x="477907" y="618437"/>
                    <a:pt x="477907" y="631048"/>
                    <a:pt x="479420" y="643154"/>
                  </a:cubicBezTo>
                  <a:cubicBezTo>
                    <a:pt x="492031" y="762201"/>
                    <a:pt x="504138" y="881752"/>
                    <a:pt x="517253" y="1000798"/>
                  </a:cubicBezTo>
                  <a:cubicBezTo>
                    <a:pt x="533899" y="1158182"/>
                    <a:pt x="551050" y="1316070"/>
                    <a:pt x="568201" y="1473454"/>
                  </a:cubicBezTo>
                  <a:cubicBezTo>
                    <a:pt x="572741" y="1483542"/>
                    <a:pt x="567696" y="1497162"/>
                    <a:pt x="578290" y="1505233"/>
                  </a:cubicBezTo>
                  <a:cubicBezTo>
                    <a:pt x="596449" y="1515826"/>
                    <a:pt x="617636" y="1517339"/>
                    <a:pt x="637308" y="1521879"/>
                  </a:cubicBezTo>
                  <a:cubicBezTo>
                    <a:pt x="784099" y="1555172"/>
                    <a:pt x="931394" y="1586951"/>
                    <a:pt x="1079698" y="1613182"/>
                  </a:cubicBezTo>
                  <a:cubicBezTo>
                    <a:pt x="1155867" y="1626802"/>
                    <a:pt x="1232037" y="1638404"/>
                    <a:pt x="1308711" y="1648492"/>
                  </a:cubicBezTo>
                  <a:cubicBezTo>
                    <a:pt x="1377819" y="1657572"/>
                    <a:pt x="1449448" y="1671697"/>
                    <a:pt x="1519060" y="1661608"/>
                  </a:cubicBezTo>
                  <a:cubicBezTo>
                    <a:pt x="1539238" y="1658581"/>
                    <a:pt x="1543273" y="1599562"/>
                    <a:pt x="1547813" y="1583925"/>
                  </a:cubicBezTo>
                  <a:cubicBezTo>
                    <a:pt x="1562442" y="1533986"/>
                    <a:pt x="1579088" y="1485056"/>
                    <a:pt x="1594726" y="1435621"/>
                  </a:cubicBezTo>
                  <a:cubicBezTo>
                    <a:pt x="1624992" y="1340787"/>
                    <a:pt x="1655258" y="1245449"/>
                    <a:pt x="1685019" y="1150615"/>
                  </a:cubicBezTo>
                  <a:cubicBezTo>
                    <a:pt x="1718312" y="1045189"/>
                    <a:pt x="1751100" y="939257"/>
                    <a:pt x="1784393" y="833830"/>
                  </a:cubicBezTo>
                  <a:cubicBezTo>
                    <a:pt x="1789437" y="824246"/>
                    <a:pt x="1796499" y="819706"/>
                    <a:pt x="1808101" y="818697"/>
                  </a:cubicBezTo>
                  <a:cubicBezTo>
                    <a:pt x="1838872" y="816175"/>
                    <a:pt x="1870147" y="813149"/>
                    <a:pt x="1900917" y="808104"/>
                  </a:cubicBezTo>
                  <a:cubicBezTo>
                    <a:pt x="2081505" y="778343"/>
                    <a:pt x="2244942" y="711757"/>
                    <a:pt x="2382148" y="587666"/>
                  </a:cubicBezTo>
                  <a:cubicBezTo>
                    <a:pt x="2560214" y="426247"/>
                    <a:pt x="2616206" y="209340"/>
                    <a:pt x="2534992" y="0"/>
                  </a:cubicBezTo>
                  <a:close/>
                </a:path>
              </a:pathLst>
            </a:custGeom>
            <a:solidFill>
              <a:srgbClr val="686868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3" name="Freeform: Shape 16">
              <a:extLst>
                <a:ext uri="{FF2B5EF4-FFF2-40B4-BE49-F238E27FC236}">
                  <a16:creationId xmlns:a16="http://schemas.microsoft.com/office/drawing/2014/main" id="{CDA50702-4FDB-457C-8E06-5918667E4042}"/>
                </a:ext>
              </a:extLst>
            </p:cNvPr>
            <p:cNvSpPr/>
            <p:nvPr/>
          </p:nvSpPr>
          <p:spPr>
            <a:xfrm>
              <a:off x="691172" y="4686620"/>
              <a:ext cx="283099" cy="249127"/>
            </a:xfrm>
            <a:custGeom>
              <a:avLst/>
              <a:gdLst>
                <a:gd name="connsiteX0" fmla="*/ 0 w 252217"/>
                <a:gd name="connsiteY0" fmla="*/ 76606 h 221951"/>
                <a:gd name="connsiteX1" fmla="*/ 44895 w 252217"/>
                <a:gd name="connsiteY1" fmla="*/ 11533 h 221951"/>
                <a:gd name="connsiteX2" fmla="*/ 64568 w 252217"/>
                <a:gd name="connsiteY2" fmla="*/ 9011 h 221951"/>
                <a:gd name="connsiteX3" fmla="*/ 177057 w 252217"/>
                <a:gd name="connsiteY3" fmla="*/ 20613 h 221951"/>
                <a:gd name="connsiteX4" fmla="*/ 252217 w 252217"/>
                <a:gd name="connsiteY4" fmla="*/ 96783 h 221951"/>
                <a:gd name="connsiteX5" fmla="*/ 222960 w 252217"/>
                <a:gd name="connsiteY5" fmla="*/ 170935 h 221951"/>
                <a:gd name="connsiteX6" fmla="*/ 93320 w 252217"/>
                <a:gd name="connsiteY6" fmla="*/ 215325 h 221951"/>
                <a:gd name="connsiteX7" fmla="*/ 10089 w 252217"/>
                <a:gd name="connsiteY7" fmla="*/ 98801 h 221951"/>
                <a:gd name="connsiteX8" fmla="*/ 0 w 252217"/>
                <a:gd name="connsiteY8" fmla="*/ 76606 h 221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2217" h="221951">
                  <a:moveTo>
                    <a:pt x="0" y="76606"/>
                  </a:moveTo>
                  <a:cubicBezTo>
                    <a:pt x="19673" y="57941"/>
                    <a:pt x="30266" y="33729"/>
                    <a:pt x="44895" y="11533"/>
                  </a:cubicBezTo>
                  <a:cubicBezTo>
                    <a:pt x="51452" y="13047"/>
                    <a:pt x="58010" y="12038"/>
                    <a:pt x="64568" y="9011"/>
                  </a:cubicBezTo>
                  <a:cubicBezTo>
                    <a:pt x="103914" y="-7131"/>
                    <a:pt x="141242" y="-573"/>
                    <a:pt x="177057" y="20613"/>
                  </a:cubicBezTo>
                  <a:cubicBezTo>
                    <a:pt x="206818" y="41295"/>
                    <a:pt x="229013" y="69543"/>
                    <a:pt x="252217" y="96783"/>
                  </a:cubicBezTo>
                  <a:cubicBezTo>
                    <a:pt x="242633" y="121500"/>
                    <a:pt x="234058" y="146722"/>
                    <a:pt x="222960" y="170935"/>
                  </a:cubicBezTo>
                  <a:cubicBezTo>
                    <a:pt x="201269" y="218856"/>
                    <a:pt x="139728" y="241556"/>
                    <a:pt x="93320" y="215325"/>
                  </a:cubicBezTo>
                  <a:cubicBezTo>
                    <a:pt x="48426" y="190103"/>
                    <a:pt x="11098" y="156306"/>
                    <a:pt x="10089" y="98801"/>
                  </a:cubicBezTo>
                  <a:cubicBezTo>
                    <a:pt x="9080" y="90225"/>
                    <a:pt x="5044" y="83163"/>
                    <a:pt x="0" y="76606"/>
                  </a:cubicBezTo>
                  <a:close/>
                </a:path>
              </a:pathLst>
            </a:custGeom>
            <a:solidFill>
              <a:srgbClr val="FDCC94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4" name="Freeform: Shape 17">
              <a:extLst>
                <a:ext uri="{FF2B5EF4-FFF2-40B4-BE49-F238E27FC236}">
                  <a16:creationId xmlns:a16="http://schemas.microsoft.com/office/drawing/2014/main" id="{F04DB1C7-7946-453C-9F18-B9EFD7A67656}"/>
                </a:ext>
              </a:extLst>
            </p:cNvPr>
            <p:cNvSpPr/>
            <p:nvPr/>
          </p:nvSpPr>
          <p:spPr>
            <a:xfrm>
              <a:off x="1819853" y="5802310"/>
              <a:ext cx="345381" cy="152873"/>
            </a:xfrm>
            <a:custGeom>
              <a:avLst/>
              <a:gdLst>
                <a:gd name="connsiteX0" fmla="*/ 19451 w 307705"/>
                <a:gd name="connsiteY0" fmla="*/ 10780 h 136197"/>
                <a:gd name="connsiteX1" fmla="*/ 142534 w 307705"/>
                <a:gd name="connsiteY1" fmla="*/ 691 h 136197"/>
                <a:gd name="connsiteX2" fmla="*/ 159180 w 307705"/>
                <a:gd name="connsiteY2" fmla="*/ 63241 h 136197"/>
                <a:gd name="connsiteX3" fmla="*/ 279235 w 307705"/>
                <a:gd name="connsiteY3" fmla="*/ 78878 h 136197"/>
                <a:gd name="connsiteX4" fmla="*/ 311015 w 307705"/>
                <a:gd name="connsiteY4" fmla="*/ 96534 h 136197"/>
                <a:gd name="connsiteX5" fmla="*/ 280244 w 307705"/>
                <a:gd name="connsiteY5" fmla="*/ 113180 h 136197"/>
                <a:gd name="connsiteX6" fmla="*/ 29540 w 307705"/>
                <a:gd name="connsiteY6" fmla="*/ 136888 h 136197"/>
                <a:gd name="connsiteX7" fmla="*/ 5327 w 307705"/>
                <a:gd name="connsiteY7" fmla="*/ 119233 h 136197"/>
                <a:gd name="connsiteX8" fmla="*/ 3814 w 307705"/>
                <a:gd name="connsiteY8" fmla="*/ 34488 h 136197"/>
                <a:gd name="connsiteX9" fmla="*/ 19451 w 307705"/>
                <a:gd name="connsiteY9" fmla="*/ 10780 h 136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7705" h="136197">
                  <a:moveTo>
                    <a:pt x="19451" y="10780"/>
                  </a:moveTo>
                  <a:cubicBezTo>
                    <a:pt x="56780" y="5231"/>
                    <a:pt x="104196" y="-2336"/>
                    <a:pt x="142534" y="691"/>
                  </a:cubicBezTo>
                  <a:cubicBezTo>
                    <a:pt x="126392" y="35497"/>
                    <a:pt x="118825" y="56683"/>
                    <a:pt x="159180" y="63241"/>
                  </a:cubicBezTo>
                  <a:cubicBezTo>
                    <a:pt x="199030" y="69799"/>
                    <a:pt x="239385" y="72825"/>
                    <a:pt x="279235" y="78878"/>
                  </a:cubicBezTo>
                  <a:cubicBezTo>
                    <a:pt x="291342" y="80896"/>
                    <a:pt x="311015" y="80392"/>
                    <a:pt x="311015" y="96534"/>
                  </a:cubicBezTo>
                  <a:cubicBezTo>
                    <a:pt x="311015" y="110658"/>
                    <a:pt x="292351" y="110658"/>
                    <a:pt x="280244" y="113180"/>
                  </a:cubicBezTo>
                  <a:cubicBezTo>
                    <a:pt x="197517" y="129826"/>
                    <a:pt x="113781" y="133357"/>
                    <a:pt x="29540" y="136888"/>
                  </a:cubicBezTo>
                  <a:cubicBezTo>
                    <a:pt x="16425" y="137393"/>
                    <a:pt x="8858" y="130835"/>
                    <a:pt x="5327" y="119233"/>
                  </a:cubicBezTo>
                  <a:cubicBezTo>
                    <a:pt x="-3248" y="90985"/>
                    <a:pt x="283" y="62736"/>
                    <a:pt x="3814" y="34488"/>
                  </a:cubicBezTo>
                  <a:cubicBezTo>
                    <a:pt x="4823" y="26417"/>
                    <a:pt x="13398" y="11789"/>
                    <a:pt x="19451" y="10780"/>
                  </a:cubicBezTo>
                  <a:close/>
                </a:path>
              </a:pathLst>
            </a:custGeom>
            <a:solidFill>
              <a:srgbClr val="262626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5" name="Freeform: Shape 18">
              <a:extLst>
                <a:ext uri="{FF2B5EF4-FFF2-40B4-BE49-F238E27FC236}">
                  <a16:creationId xmlns:a16="http://schemas.microsoft.com/office/drawing/2014/main" id="{33C72118-6312-4873-A154-CF44A28FA267}"/>
                </a:ext>
              </a:extLst>
            </p:cNvPr>
            <p:cNvSpPr/>
            <p:nvPr/>
          </p:nvSpPr>
          <p:spPr>
            <a:xfrm>
              <a:off x="741082" y="5615128"/>
              <a:ext cx="334056" cy="186845"/>
            </a:xfrm>
            <a:custGeom>
              <a:avLst/>
              <a:gdLst>
                <a:gd name="connsiteX0" fmla="*/ 36243 w 297616"/>
                <a:gd name="connsiteY0" fmla="*/ 486 h 166463"/>
                <a:gd name="connsiteX1" fmla="*/ 47341 w 297616"/>
                <a:gd name="connsiteY1" fmla="*/ 21168 h 166463"/>
                <a:gd name="connsiteX2" fmla="*/ 147219 w 297616"/>
                <a:gd name="connsiteY2" fmla="*/ 25708 h 166463"/>
                <a:gd name="connsiteX3" fmla="*/ 153272 w 297616"/>
                <a:gd name="connsiteY3" fmla="*/ 75646 h 166463"/>
                <a:gd name="connsiteX4" fmla="*/ 248610 w 297616"/>
                <a:gd name="connsiteY4" fmla="*/ 121550 h 166463"/>
                <a:gd name="connsiteX5" fmla="*/ 291992 w 297616"/>
                <a:gd name="connsiteY5" fmla="*/ 146772 h 166463"/>
                <a:gd name="connsiteX6" fmla="*/ 298045 w 297616"/>
                <a:gd name="connsiteY6" fmla="*/ 161905 h 166463"/>
                <a:gd name="connsiteX7" fmla="*/ 284930 w 297616"/>
                <a:gd name="connsiteY7" fmla="*/ 167454 h 166463"/>
                <a:gd name="connsiteX8" fmla="*/ 219858 w 297616"/>
                <a:gd name="connsiteY8" fmla="*/ 160896 h 166463"/>
                <a:gd name="connsiteX9" fmla="*/ 26659 w 297616"/>
                <a:gd name="connsiteY9" fmla="*/ 113479 h 166463"/>
                <a:gd name="connsiteX10" fmla="*/ 933 w 297616"/>
                <a:gd name="connsiteY10" fmla="*/ 73124 h 166463"/>
                <a:gd name="connsiteX11" fmla="*/ 23128 w 297616"/>
                <a:gd name="connsiteY11" fmla="*/ 9061 h 166463"/>
                <a:gd name="connsiteX12" fmla="*/ 36243 w 297616"/>
                <a:gd name="connsiteY12" fmla="*/ 486 h 16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7616" h="166463">
                  <a:moveTo>
                    <a:pt x="36243" y="486"/>
                  </a:moveTo>
                  <a:cubicBezTo>
                    <a:pt x="26659" y="14610"/>
                    <a:pt x="28677" y="20663"/>
                    <a:pt x="47341" y="21168"/>
                  </a:cubicBezTo>
                  <a:cubicBezTo>
                    <a:pt x="80634" y="22681"/>
                    <a:pt x="114431" y="15114"/>
                    <a:pt x="147219" y="25708"/>
                  </a:cubicBezTo>
                  <a:cubicBezTo>
                    <a:pt x="133599" y="54460"/>
                    <a:pt x="128050" y="59505"/>
                    <a:pt x="153272" y="75646"/>
                  </a:cubicBezTo>
                  <a:cubicBezTo>
                    <a:pt x="183034" y="94815"/>
                    <a:pt x="216831" y="106417"/>
                    <a:pt x="248610" y="121550"/>
                  </a:cubicBezTo>
                  <a:cubicBezTo>
                    <a:pt x="263743" y="129117"/>
                    <a:pt x="279381" y="135674"/>
                    <a:pt x="291992" y="146772"/>
                  </a:cubicBezTo>
                  <a:cubicBezTo>
                    <a:pt x="296532" y="150807"/>
                    <a:pt x="301072" y="154843"/>
                    <a:pt x="298045" y="161905"/>
                  </a:cubicBezTo>
                  <a:cubicBezTo>
                    <a:pt x="295523" y="167454"/>
                    <a:pt x="289974" y="167454"/>
                    <a:pt x="284930" y="167454"/>
                  </a:cubicBezTo>
                  <a:cubicBezTo>
                    <a:pt x="262735" y="168967"/>
                    <a:pt x="241548" y="164931"/>
                    <a:pt x="219858" y="160896"/>
                  </a:cubicBezTo>
                  <a:cubicBezTo>
                    <a:pt x="154785" y="148285"/>
                    <a:pt x="90722" y="131134"/>
                    <a:pt x="26659" y="113479"/>
                  </a:cubicBezTo>
                  <a:cubicBezTo>
                    <a:pt x="3455" y="106921"/>
                    <a:pt x="-2598" y="94311"/>
                    <a:pt x="933" y="73124"/>
                  </a:cubicBezTo>
                  <a:cubicBezTo>
                    <a:pt x="4968" y="50425"/>
                    <a:pt x="13544" y="29743"/>
                    <a:pt x="23128" y="9061"/>
                  </a:cubicBezTo>
                  <a:cubicBezTo>
                    <a:pt x="25146" y="3008"/>
                    <a:pt x="28677" y="-1532"/>
                    <a:pt x="36243" y="486"/>
                  </a:cubicBezTo>
                  <a:close/>
                </a:path>
              </a:pathLst>
            </a:custGeom>
            <a:solidFill>
              <a:srgbClr val="262626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6" name="Freeform: Shape 19">
              <a:extLst>
                <a:ext uri="{FF2B5EF4-FFF2-40B4-BE49-F238E27FC236}">
                  <a16:creationId xmlns:a16="http://schemas.microsoft.com/office/drawing/2014/main" id="{27C173FD-9669-45AB-B332-52BA4436086D}"/>
                </a:ext>
              </a:extLst>
            </p:cNvPr>
            <p:cNvSpPr/>
            <p:nvPr/>
          </p:nvSpPr>
          <p:spPr>
            <a:xfrm>
              <a:off x="889341" y="4709758"/>
              <a:ext cx="84929" cy="101915"/>
            </a:xfrm>
            <a:custGeom>
              <a:avLst/>
              <a:gdLst>
                <a:gd name="connsiteX0" fmla="*/ 75161 w 75665"/>
                <a:gd name="connsiteY0" fmla="*/ 76170 h 90798"/>
                <a:gd name="connsiteX1" fmla="*/ 57001 w 75665"/>
                <a:gd name="connsiteY1" fmla="*/ 93320 h 90798"/>
                <a:gd name="connsiteX2" fmla="*/ 0 w 75665"/>
                <a:gd name="connsiteY2" fmla="*/ 0 h 90798"/>
                <a:gd name="connsiteX3" fmla="*/ 52461 w 75665"/>
                <a:gd name="connsiteY3" fmla="*/ 27744 h 90798"/>
                <a:gd name="connsiteX4" fmla="*/ 75161 w 75665"/>
                <a:gd name="connsiteY4" fmla="*/ 76170 h 907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665" h="90798">
                  <a:moveTo>
                    <a:pt x="75161" y="76170"/>
                  </a:moveTo>
                  <a:cubicBezTo>
                    <a:pt x="70621" y="80710"/>
                    <a:pt x="65577" y="85249"/>
                    <a:pt x="57001" y="93320"/>
                  </a:cubicBezTo>
                  <a:cubicBezTo>
                    <a:pt x="51957" y="51452"/>
                    <a:pt x="16142" y="32788"/>
                    <a:pt x="0" y="0"/>
                  </a:cubicBezTo>
                  <a:cubicBezTo>
                    <a:pt x="19673" y="5549"/>
                    <a:pt x="35815" y="16646"/>
                    <a:pt x="52461" y="27744"/>
                  </a:cubicBezTo>
                  <a:cubicBezTo>
                    <a:pt x="69612" y="38841"/>
                    <a:pt x="78692" y="54479"/>
                    <a:pt x="75161" y="76170"/>
                  </a:cubicBezTo>
                  <a:close/>
                </a:path>
              </a:pathLst>
            </a:custGeom>
            <a:solidFill>
              <a:srgbClr val="FDB98A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7" name="Freeform: Shape 20">
              <a:extLst>
                <a:ext uri="{FF2B5EF4-FFF2-40B4-BE49-F238E27FC236}">
                  <a16:creationId xmlns:a16="http://schemas.microsoft.com/office/drawing/2014/main" id="{00FFFD24-0DBA-49C6-AC93-620BAB3F269D}"/>
                </a:ext>
              </a:extLst>
            </p:cNvPr>
            <p:cNvSpPr/>
            <p:nvPr/>
          </p:nvSpPr>
          <p:spPr>
            <a:xfrm>
              <a:off x="1562551" y="2366204"/>
              <a:ext cx="135887" cy="16986"/>
            </a:xfrm>
            <a:custGeom>
              <a:avLst/>
              <a:gdLst>
                <a:gd name="connsiteX0" fmla="*/ 121064 w 121064"/>
                <a:gd name="connsiteY0" fmla="*/ 10142 h 15133"/>
                <a:gd name="connsiteX1" fmla="*/ 108958 w 121064"/>
                <a:gd name="connsiteY1" fmla="*/ 16700 h 15133"/>
                <a:gd name="connsiteX2" fmla="*/ 0 w 121064"/>
                <a:gd name="connsiteY2" fmla="*/ 54 h 15133"/>
                <a:gd name="connsiteX3" fmla="*/ 121064 w 121064"/>
                <a:gd name="connsiteY3" fmla="*/ 10142 h 15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064" h="15133">
                  <a:moveTo>
                    <a:pt x="121064" y="10142"/>
                  </a:moveTo>
                  <a:cubicBezTo>
                    <a:pt x="118542" y="15691"/>
                    <a:pt x="114507" y="17709"/>
                    <a:pt x="108958" y="16700"/>
                  </a:cubicBezTo>
                  <a:cubicBezTo>
                    <a:pt x="72639" y="10142"/>
                    <a:pt x="35815" y="9638"/>
                    <a:pt x="0" y="54"/>
                  </a:cubicBezTo>
                  <a:cubicBezTo>
                    <a:pt x="40859" y="-451"/>
                    <a:pt x="81214" y="2576"/>
                    <a:pt x="121064" y="10142"/>
                  </a:cubicBezTo>
                  <a:close/>
                </a:path>
              </a:pathLst>
            </a:custGeom>
            <a:solidFill>
              <a:srgbClr val="8D8D8D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8" name="Freeform: Shape 21">
              <a:extLst>
                <a:ext uri="{FF2B5EF4-FFF2-40B4-BE49-F238E27FC236}">
                  <a16:creationId xmlns:a16="http://schemas.microsoft.com/office/drawing/2014/main" id="{9D24E184-672A-4B2C-B6AA-B0D5D2036A60}"/>
                </a:ext>
              </a:extLst>
            </p:cNvPr>
            <p:cNvSpPr/>
            <p:nvPr/>
          </p:nvSpPr>
          <p:spPr>
            <a:xfrm>
              <a:off x="1992971" y="3801575"/>
              <a:ext cx="288761" cy="730396"/>
            </a:xfrm>
            <a:custGeom>
              <a:avLst/>
              <a:gdLst>
                <a:gd name="connsiteX0" fmla="*/ 262209 w 257261"/>
                <a:gd name="connsiteY0" fmla="*/ 23708 h 650720"/>
                <a:gd name="connsiteX1" fmla="*/ 211261 w 257261"/>
                <a:gd name="connsiteY1" fmla="*/ 279961 h 650720"/>
                <a:gd name="connsiteX2" fmla="*/ 161826 w 257261"/>
                <a:gd name="connsiteY2" fmla="*/ 529656 h 650720"/>
                <a:gd name="connsiteX3" fmla="*/ 140135 w 257261"/>
                <a:gd name="connsiteY3" fmla="*/ 571020 h 650720"/>
                <a:gd name="connsiteX4" fmla="*/ 63461 w 257261"/>
                <a:gd name="connsiteY4" fmla="*/ 647694 h 650720"/>
                <a:gd name="connsiteX5" fmla="*/ 42275 w 257261"/>
                <a:gd name="connsiteY5" fmla="*/ 644163 h 650720"/>
                <a:gd name="connsiteX6" fmla="*/ 3938 w 257261"/>
                <a:gd name="connsiteY6" fmla="*/ 567489 h 650720"/>
                <a:gd name="connsiteX7" fmla="*/ 4947 w 257261"/>
                <a:gd name="connsiteY7" fmla="*/ 528647 h 650720"/>
                <a:gd name="connsiteX8" fmla="*/ 169393 w 257261"/>
                <a:gd name="connsiteY8" fmla="*/ 0 h 650720"/>
                <a:gd name="connsiteX9" fmla="*/ 262209 w 257261"/>
                <a:gd name="connsiteY9" fmla="*/ 23708 h 650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57261" h="650720">
                  <a:moveTo>
                    <a:pt x="262209" y="23708"/>
                  </a:moveTo>
                  <a:cubicBezTo>
                    <a:pt x="245562" y="108958"/>
                    <a:pt x="228411" y="194712"/>
                    <a:pt x="211261" y="279961"/>
                  </a:cubicBezTo>
                  <a:cubicBezTo>
                    <a:pt x="194614" y="363193"/>
                    <a:pt x="176959" y="446425"/>
                    <a:pt x="161826" y="529656"/>
                  </a:cubicBezTo>
                  <a:cubicBezTo>
                    <a:pt x="158799" y="546303"/>
                    <a:pt x="152746" y="559418"/>
                    <a:pt x="140135" y="571020"/>
                  </a:cubicBezTo>
                  <a:cubicBezTo>
                    <a:pt x="113905" y="595737"/>
                    <a:pt x="88683" y="621464"/>
                    <a:pt x="63461" y="647694"/>
                  </a:cubicBezTo>
                  <a:cubicBezTo>
                    <a:pt x="53373" y="658287"/>
                    <a:pt x="48328" y="656774"/>
                    <a:pt x="42275" y="644163"/>
                  </a:cubicBezTo>
                  <a:cubicBezTo>
                    <a:pt x="30169" y="618437"/>
                    <a:pt x="17558" y="592711"/>
                    <a:pt x="3938" y="567489"/>
                  </a:cubicBezTo>
                  <a:cubicBezTo>
                    <a:pt x="-3629" y="553365"/>
                    <a:pt x="1416" y="541258"/>
                    <a:pt x="4947" y="528647"/>
                  </a:cubicBezTo>
                  <a:cubicBezTo>
                    <a:pt x="53877" y="365211"/>
                    <a:pt x="109365" y="175543"/>
                    <a:pt x="169393" y="0"/>
                  </a:cubicBezTo>
                  <a:cubicBezTo>
                    <a:pt x="216305" y="7062"/>
                    <a:pt x="241022" y="15637"/>
                    <a:pt x="262209" y="23708"/>
                  </a:cubicBezTo>
                  <a:close/>
                </a:path>
              </a:pathLst>
            </a:custGeom>
            <a:solidFill>
              <a:srgbClr val="FEFEFE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9" name="Freeform: Shape 22">
              <a:extLst>
                <a:ext uri="{FF2B5EF4-FFF2-40B4-BE49-F238E27FC236}">
                  <a16:creationId xmlns:a16="http://schemas.microsoft.com/office/drawing/2014/main" id="{862FDEB4-E6F9-463F-9EAD-07CBF0FB06AE}"/>
                </a:ext>
              </a:extLst>
            </p:cNvPr>
            <p:cNvSpPr/>
            <p:nvPr/>
          </p:nvSpPr>
          <p:spPr>
            <a:xfrm>
              <a:off x="2193228" y="3656741"/>
              <a:ext cx="124564" cy="124564"/>
            </a:xfrm>
            <a:custGeom>
              <a:avLst/>
              <a:gdLst>
                <a:gd name="connsiteX0" fmla="*/ 114062 w 110975"/>
                <a:gd name="connsiteY0" fmla="*/ 34202 h 110975"/>
                <a:gd name="connsiteX1" fmla="*/ 105487 w 110975"/>
                <a:gd name="connsiteY1" fmla="*/ 99778 h 110975"/>
                <a:gd name="connsiteX2" fmla="*/ 88336 w 110975"/>
                <a:gd name="connsiteY2" fmla="*/ 114407 h 110975"/>
                <a:gd name="connsiteX3" fmla="*/ 16202 w 110975"/>
                <a:gd name="connsiteY3" fmla="*/ 105327 h 110975"/>
                <a:gd name="connsiteX4" fmla="*/ 565 w 110975"/>
                <a:gd name="connsiteY4" fmla="*/ 86159 h 110975"/>
                <a:gd name="connsiteX5" fmla="*/ 9644 w 110975"/>
                <a:gd name="connsiteY5" fmla="*/ 16547 h 110975"/>
                <a:gd name="connsiteX6" fmla="*/ 29317 w 110975"/>
                <a:gd name="connsiteY6" fmla="*/ 405 h 110975"/>
                <a:gd name="connsiteX7" fmla="*/ 98929 w 110975"/>
                <a:gd name="connsiteY7" fmla="*/ 9485 h 110975"/>
                <a:gd name="connsiteX8" fmla="*/ 114062 w 110975"/>
                <a:gd name="connsiteY8" fmla="*/ 34202 h 11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0975" h="110975">
                  <a:moveTo>
                    <a:pt x="114062" y="34202"/>
                  </a:moveTo>
                  <a:cubicBezTo>
                    <a:pt x="111540" y="53370"/>
                    <a:pt x="108009" y="76574"/>
                    <a:pt x="105487" y="99778"/>
                  </a:cubicBezTo>
                  <a:cubicBezTo>
                    <a:pt x="103974" y="110876"/>
                    <a:pt x="100947" y="116425"/>
                    <a:pt x="88336" y="114407"/>
                  </a:cubicBezTo>
                  <a:cubicBezTo>
                    <a:pt x="64628" y="110371"/>
                    <a:pt x="40415" y="107849"/>
                    <a:pt x="16202" y="105327"/>
                  </a:cubicBezTo>
                  <a:cubicBezTo>
                    <a:pt x="4096" y="103814"/>
                    <a:pt x="-1958" y="99778"/>
                    <a:pt x="565" y="86159"/>
                  </a:cubicBezTo>
                  <a:cubicBezTo>
                    <a:pt x="4096" y="62955"/>
                    <a:pt x="7122" y="39751"/>
                    <a:pt x="9644" y="16547"/>
                  </a:cubicBezTo>
                  <a:cubicBezTo>
                    <a:pt x="11158" y="3936"/>
                    <a:pt x="16707" y="-1613"/>
                    <a:pt x="29317" y="405"/>
                  </a:cubicBezTo>
                  <a:cubicBezTo>
                    <a:pt x="52521" y="3431"/>
                    <a:pt x="75725" y="5954"/>
                    <a:pt x="98929" y="9485"/>
                  </a:cubicBezTo>
                  <a:cubicBezTo>
                    <a:pt x="115071" y="12007"/>
                    <a:pt x="115071" y="12511"/>
                    <a:pt x="114062" y="34202"/>
                  </a:cubicBezTo>
                  <a:close/>
                </a:path>
              </a:pathLst>
            </a:custGeom>
            <a:solidFill>
              <a:srgbClr val="FEFEFE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0" name="Freeform: Shape 23">
              <a:extLst>
                <a:ext uri="{FF2B5EF4-FFF2-40B4-BE49-F238E27FC236}">
                  <a16:creationId xmlns:a16="http://schemas.microsoft.com/office/drawing/2014/main" id="{91CE4000-061D-4D36-BC01-68957EBBADD2}"/>
                </a:ext>
              </a:extLst>
            </p:cNvPr>
            <p:cNvSpPr/>
            <p:nvPr/>
          </p:nvSpPr>
          <p:spPr>
            <a:xfrm>
              <a:off x="770094" y="4621430"/>
              <a:ext cx="1438143" cy="1217325"/>
            </a:xfrm>
            <a:custGeom>
              <a:avLst/>
              <a:gdLst>
                <a:gd name="connsiteX0" fmla="*/ 1284095 w 1281264"/>
                <a:gd name="connsiteY0" fmla="*/ 713271 h 1084534"/>
                <a:gd name="connsiteX1" fmla="*/ 1270979 w 1281264"/>
                <a:gd name="connsiteY1" fmla="*/ 412627 h 1084534"/>
                <a:gd name="connsiteX2" fmla="*/ 1264926 w 1281264"/>
                <a:gd name="connsiteY2" fmla="*/ 262306 h 1084534"/>
                <a:gd name="connsiteX3" fmla="*/ 1251307 w 1281264"/>
                <a:gd name="connsiteY3" fmla="*/ 177561 h 1084534"/>
                <a:gd name="connsiteX4" fmla="*/ 1174632 w 1281264"/>
                <a:gd name="connsiteY4" fmla="*/ 179579 h 1084534"/>
                <a:gd name="connsiteX5" fmla="*/ 878529 w 1281264"/>
                <a:gd name="connsiteY5" fmla="*/ 144268 h 1084534"/>
                <a:gd name="connsiteX6" fmla="*/ 575364 w 1281264"/>
                <a:gd name="connsiteY6" fmla="*/ 87267 h 1084534"/>
                <a:gd name="connsiteX7" fmla="*/ 433618 w 1281264"/>
                <a:gd name="connsiteY7" fmla="*/ 55488 h 1084534"/>
                <a:gd name="connsiteX8" fmla="*/ 342820 w 1281264"/>
                <a:gd name="connsiteY8" fmla="*/ 34301 h 1084534"/>
                <a:gd name="connsiteX9" fmla="*/ 314571 w 1281264"/>
                <a:gd name="connsiteY9" fmla="*/ 24213 h 1084534"/>
                <a:gd name="connsiteX10" fmla="*/ 298934 w 1281264"/>
                <a:gd name="connsiteY10" fmla="*/ 0 h 1084534"/>
                <a:gd name="connsiteX11" fmla="*/ 296916 w 1281264"/>
                <a:gd name="connsiteY11" fmla="*/ 36824 h 1084534"/>
                <a:gd name="connsiteX12" fmla="*/ 216206 w 1281264"/>
                <a:gd name="connsiteY12" fmla="*/ 588171 h 1084534"/>
                <a:gd name="connsiteX13" fmla="*/ 205109 w 1281264"/>
                <a:gd name="connsiteY13" fmla="*/ 629030 h 1084534"/>
                <a:gd name="connsiteX14" fmla="*/ 10902 w 1281264"/>
                <a:gd name="connsiteY14" fmla="*/ 886796 h 1084534"/>
                <a:gd name="connsiteX15" fmla="*/ 13928 w 1281264"/>
                <a:gd name="connsiteY15" fmla="*/ 917062 h 1084534"/>
                <a:gd name="connsiteX16" fmla="*/ 121877 w 1281264"/>
                <a:gd name="connsiteY16" fmla="*/ 912018 h 1084534"/>
                <a:gd name="connsiteX17" fmla="*/ 145081 w 1281264"/>
                <a:gd name="connsiteY17" fmla="*/ 883770 h 1084534"/>
                <a:gd name="connsiteX18" fmla="*/ 405874 w 1281264"/>
                <a:gd name="connsiteY18" fmla="*/ 698138 h 1084534"/>
                <a:gd name="connsiteX19" fmla="*/ 441689 w 1281264"/>
                <a:gd name="connsiteY19" fmla="*/ 649207 h 1084534"/>
                <a:gd name="connsiteX20" fmla="*/ 532487 w 1281264"/>
                <a:gd name="connsiteY20" fmla="*/ 358149 h 1084534"/>
                <a:gd name="connsiteX21" fmla="*/ 558718 w 1281264"/>
                <a:gd name="connsiteY21" fmla="*/ 332927 h 1084534"/>
                <a:gd name="connsiteX22" fmla="*/ 963274 w 1281264"/>
                <a:gd name="connsiteY22" fmla="*/ 302661 h 1084534"/>
                <a:gd name="connsiteX23" fmla="*/ 998585 w 1281264"/>
                <a:gd name="connsiteY23" fmla="*/ 327378 h 1084534"/>
                <a:gd name="connsiteX24" fmla="*/ 1106534 w 1281264"/>
                <a:gd name="connsiteY24" fmla="*/ 710749 h 1084534"/>
                <a:gd name="connsiteX25" fmla="*/ 1101489 w 1281264"/>
                <a:gd name="connsiteY25" fmla="*/ 761192 h 1084534"/>
                <a:gd name="connsiteX26" fmla="*/ 962770 w 1281264"/>
                <a:gd name="connsiteY26" fmla="*/ 1049729 h 1084534"/>
                <a:gd name="connsiteX27" fmla="*/ 954194 w 1281264"/>
                <a:gd name="connsiteY27" fmla="*/ 1077473 h 1084534"/>
                <a:gd name="connsiteX28" fmla="*/ 968823 w 1281264"/>
                <a:gd name="connsiteY28" fmla="*/ 1086048 h 1084534"/>
                <a:gd name="connsiteX29" fmla="*/ 1066179 w 1281264"/>
                <a:gd name="connsiteY29" fmla="*/ 1063853 h 1084534"/>
                <a:gd name="connsiteX30" fmla="*/ 1134278 w 1281264"/>
                <a:gd name="connsiteY30" fmla="*/ 970028 h 1084534"/>
                <a:gd name="connsiteX31" fmla="*/ 1275519 w 1281264"/>
                <a:gd name="connsiteY31" fmla="*/ 752112 h 1084534"/>
                <a:gd name="connsiteX32" fmla="*/ 1284095 w 1281264"/>
                <a:gd name="connsiteY32" fmla="*/ 713271 h 1084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281264" h="1084534">
                  <a:moveTo>
                    <a:pt x="1284095" y="713271"/>
                  </a:moveTo>
                  <a:cubicBezTo>
                    <a:pt x="1279050" y="612888"/>
                    <a:pt x="1275015" y="512506"/>
                    <a:pt x="1270979" y="412627"/>
                  </a:cubicBezTo>
                  <a:cubicBezTo>
                    <a:pt x="1268962" y="362689"/>
                    <a:pt x="1266944" y="312245"/>
                    <a:pt x="1264926" y="262306"/>
                  </a:cubicBezTo>
                  <a:cubicBezTo>
                    <a:pt x="1264422" y="247173"/>
                    <a:pt x="1273502" y="181092"/>
                    <a:pt x="1251307" y="177561"/>
                  </a:cubicBezTo>
                  <a:cubicBezTo>
                    <a:pt x="1228102" y="173526"/>
                    <a:pt x="1198845" y="180083"/>
                    <a:pt x="1174632" y="179579"/>
                  </a:cubicBezTo>
                  <a:cubicBezTo>
                    <a:pt x="1075763" y="178065"/>
                    <a:pt x="975885" y="159402"/>
                    <a:pt x="878529" y="144268"/>
                  </a:cubicBezTo>
                  <a:cubicBezTo>
                    <a:pt x="776633" y="128127"/>
                    <a:pt x="675746" y="108958"/>
                    <a:pt x="575364" y="87267"/>
                  </a:cubicBezTo>
                  <a:cubicBezTo>
                    <a:pt x="527947" y="77178"/>
                    <a:pt x="481035" y="66585"/>
                    <a:pt x="433618" y="55488"/>
                  </a:cubicBezTo>
                  <a:cubicBezTo>
                    <a:pt x="403352" y="48426"/>
                    <a:pt x="373086" y="41364"/>
                    <a:pt x="342820" y="34301"/>
                  </a:cubicBezTo>
                  <a:cubicBezTo>
                    <a:pt x="333235" y="31779"/>
                    <a:pt x="323147" y="29762"/>
                    <a:pt x="314571" y="24213"/>
                  </a:cubicBezTo>
                  <a:cubicBezTo>
                    <a:pt x="305996" y="18664"/>
                    <a:pt x="298934" y="10089"/>
                    <a:pt x="298934" y="0"/>
                  </a:cubicBezTo>
                  <a:cubicBezTo>
                    <a:pt x="299438" y="12107"/>
                    <a:pt x="298429" y="25222"/>
                    <a:pt x="296916" y="36824"/>
                  </a:cubicBezTo>
                  <a:cubicBezTo>
                    <a:pt x="270181" y="220438"/>
                    <a:pt x="243446" y="404557"/>
                    <a:pt x="216206" y="588171"/>
                  </a:cubicBezTo>
                  <a:cubicBezTo>
                    <a:pt x="214189" y="601790"/>
                    <a:pt x="214693" y="616924"/>
                    <a:pt x="205109" y="629030"/>
                  </a:cubicBezTo>
                  <a:cubicBezTo>
                    <a:pt x="140541" y="714784"/>
                    <a:pt x="75469" y="801042"/>
                    <a:pt x="10902" y="886796"/>
                  </a:cubicBezTo>
                  <a:cubicBezTo>
                    <a:pt x="813" y="900416"/>
                    <a:pt x="-8771" y="911009"/>
                    <a:pt x="13928" y="917062"/>
                  </a:cubicBezTo>
                  <a:cubicBezTo>
                    <a:pt x="23512" y="919584"/>
                    <a:pt x="119859" y="924629"/>
                    <a:pt x="121877" y="912018"/>
                  </a:cubicBezTo>
                  <a:cubicBezTo>
                    <a:pt x="123895" y="897894"/>
                    <a:pt x="134992" y="890832"/>
                    <a:pt x="145081" y="883770"/>
                  </a:cubicBezTo>
                  <a:cubicBezTo>
                    <a:pt x="231844" y="821724"/>
                    <a:pt x="318607" y="759174"/>
                    <a:pt x="405874" y="698138"/>
                  </a:cubicBezTo>
                  <a:cubicBezTo>
                    <a:pt x="424034" y="685527"/>
                    <a:pt x="435636" y="670898"/>
                    <a:pt x="441689" y="649207"/>
                  </a:cubicBezTo>
                  <a:cubicBezTo>
                    <a:pt x="470946" y="551852"/>
                    <a:pt x="502221" y="455000"/>
                    <a:pt x="532487" y="358149"/>
                  </a:cubicBezTo>
                  <a:cubicBezTo>
                    <a:pt x="536522" y="344529"/>
                    <a:pt x="541062" y="334440"/>
                    <a:pt x="558718" y="332927"/>
                  </a:cubicBezTo>
                  <a:cubicBezTo>
                    <a:pt x="693906" y="323343"/>
                    <a:pt x="828590" y="313254"/>
                    <a:pt x="963274" y="302661"/>
                  </a:cubicBezTo>
                  <a:cubicBezTo>
                    <a:pt x="983956" y="301148"/>
                    <a:pt x="993036" y="307201"/>
                    <a:pt x="998585" y="327378"/>
                  </a:cubicBezTo>
                  <a:cubicBezTo>
                    <a:pt x="1033895" y="455504"/>
                    <a:pt x="1069710" y="583127"/>
                    <a:pt x="1106534" y="710749"/>
                  </a:cubicBezTo>
                  <a:cubicBezTo>
                    <a:pt x="1112083" y="729413"/>
                    <a:pt x="1109560" y="744546"/>
                    <a:pt x="1101489" y="761192"/>
                  </a:cubicBezTo>
                  <a:cubicBezTo>
                    <a:pt x="1054577" y="857035"/>
                    <a:pt x="1009178" y="953382"/>
                    <a:pt x="962770" y="1049729"/>
                  </a:cubicBezTo>
                  <a:cubicBezTo>
                    <a:pt x="959239" y="1057295"/>
                    <a:pt x="949655" y="1069402"/>
                    <a:pt x="954194" y="1077473"/>
                  </a:cubicBezTo>
                  <a:cubicBezTo>
                    <a:pt x="956717" y="1082517"/>
                    <a:pt x="962770" y="1085543"/>
                    <a:pt x="968823" y="1086048"/>
                  </a:cubicBezTo>
                  <a:cubicBezTo>
                    <a:pt x="998585" y="1088066"/>
                    <a:pt x="1040453" y="1078986"/>
                    <a:pt x="1066179" y="1063853"/>
                  </a:cubicBezTo>
                  <a:cubicBezTo>
                    <a:pt x="1096949" y="1045693"/>
                    <a:pt x="1115109" y="999790"/>
                    <a:pt x="1134278" y="970028"/>
                  </a:cubicBezTo>
                  <a:cubicBezTo>
                    <a:pt x="1181190" y="897389"/>
                    <a:pt x="1228102" y="824751"/>
                    <a:pt x="1275519" y="752112"/>
                  </a:cubicBezTo>
                  <a:cubicBezTo>
                    <a:pt x="1282077" y="738997"/>
                    <a:pt x="1284599" y="727395"/>
                    <a:pt x="1284095" y="713271"/>
                  </a:cubicBezTo>
                  <a:close/>
                </a:path>
              </a:pathLst>
            </a:custGeom>
            <a:solidFill>
              <a:srgbClr val="4D4D4D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1" name="Freeform: Shape 24">
              <a:extLst>
                <a:ext uri="{FF2B5EF4-FFF2-40B4-BE49-F238E27FC236}">
                  <a16:creationId xmlns:a16="http://schemas.microsoft.com/office/drawing/2014/main" id="{9662C232-23E1-4EEE-85BE-7E523D555331}"/>
                </a:ext>
              </a:extLst>
            </p:cNvPr>
            <p:cNvSpPr/>
            <p:nvPr/>
          </p:nvSpPr>
          <p:spPr>
            <a:xfrm>
              <a:off x="2066467" y="983608"/>
              <a:ext cx="702086" cy="322733"/>
            </a:xfrm>
            <a:custGeom>
              <a:avLst/>
              <a:gdLst>
                <a:gd name="connsiteX0" fmla="*/ 417672 w 625499"/>
                <a:gd name="connsiteY0" fmla="*/ 0 h 287527"/>
                <a:gd name="connsiteX1" fmla="*/ 459540 w 625499"/>
                <a:gd name="connsiteY1" fmla="*/ 42373 h 287527"/>
                <a:gd name="connsiteX2" fmla="*/ 588675 w 625499"/>
                <a:gd name="connsiteY2" fmla="*/ 125604 h 287527"/>
                <a:gd name="connsiteX3" fmla="*/ 616924 w 625499"/>
                <a:gd name="connsiteY3" fmla="*/ 157384 h 287527"/>
                <a:gd name="connsiteX4" fmla="*/ 611375 w 625499"/>
                <a:gd name="connsiteY4" fmla="*/ 219934 h 287527"/>
                <a:gd name="connsiteX5" fmla="*/ 524612 w 625499"/>
                <a:gd name="connsiteY5" fmla="*/ 268359 h 287527"/>
                <a:gd name="connsiteX6" fmla="*/ 119551 w 625499"/>
                <a:gd name="connsiteY6" fmla="*/ 251713 h 287527"/>
                <a:gd name="connsiteX7" fmla="*/ 0 w 625499"/>
                <a:gd name="connsiteY7" fmla="*/ 212871 h 287527"/>
                <a:gd name="connsiteX8" fmla="*/ 151330 w 625499"/>
                <a:gd name="connsiteY8" fmla="*/ 235571 h 287527"/>
                <a:gd name="connsiteX9" fmla="*/ 344529 w 625499"/>
                <a:gd name="connsiteY9" fmla="*/ 270881 h 287527"/>
                <a:gd name="connsiteX10" fmla="*/ 407079 w 625499"/>
                <a:gd name="connsiteY10" fmla="*/ 266846 h 287527"/>
                <a:gd name="connsiteX11" fmla="*/ 445416 w 625499"/>
                <a:gd name="connsiteY11" fmla="*/ 201269 h 287527"/>
                <a:gd name="connsiteX12" fmla="*/ 407583 w 625499"/>
                <a:gd name="connsiteY12" fmla="*/ 130144 h 287527"/>
                <a:gd name="connsiteX13" fmla="*/ 376813 w 625499"/>
                <a:gd name="connsiteY13" fmla="*/ 75665 h 287527"/>
                <a:gd name="connsiteX14" fmla="*/ 417672 w 625499"/>
                <a:gd name="connsiteY14" fmla="*/ 0 h 287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25499" h="287527">
                  <a:moveTo>
                    <a:pt x="417672" y="0"/>
                  </a:moveTo>
                  <a:cubicBezTo>
                    <a:pt x="437345" y="8575"/>
                    <a:pt x="444407" y="29257"/>
                    <a:pt x="459540" y="42373"/>
                  </a:cubicBezTo>
                  <a:cubicBezTo>
                    <a:pt x="498886" y="76170"/>
                    <a:pt x="547816" y="94329"/>
                    <a:pt x="588675" y="125604"/>
                  </a:cubicBezTo>
                  <a:cubicBezTo>
                    <a:pt x="600277" y="134684"/>
                    <a:pt x="609862" y="144773"/>
                    <a:pt x="616924" y="157384"/>
                  </a:cubicBezTo>
                  <a:cubicBezTo>
                    <a:pt x="630039" y="179579"/>
                    <a:pt x="628526" y="200261"/>
                    <a:pt x="611375" y="219934"/>
                  </a:cubicBezTo>
                  <a:cubicBezTo>
                    <a:pt x="588171" y="246164"/>
                    <a:pt x="557400" y="259784"/>
                    <a:pt x="524612" y="268359"/>
                  </a:cubicBezTo>
                  <a:cubicBezTo>
                    <a:pt x="387910" y="304174"/>
                    <a:pt x="253226" y="292068"/>
                    <a:pt x="119551" y="251713"/>
                  </a:cubicBezTo>
                  <a:cubicBezTo>
                    <a:pt x="79196" y="239606"/>
                    <a:pt x="39850" y="225987"/>
                    <a:pt x="0" y="212871"/>
                  </a:cubicBezTo>
                  <a:cubicBezTo>
                    <a:pt x="51957" y="210854"/>
                    <a:pt x="101896" y="222960"/>
                    <a:pt x="151330" y="235571"/>
                  </a:cubicBezTo>
                  <a:cubicBezTo>
                    <a:pt x="214889" y="251208"/>
                    <a:pt x="278448" y="265837"/>
                    <a:pt x="344529" y="270881"/>
                  </a:cubicBezTo>
                  <a:cubicBezTo>
                    <a:pt x="365715" y="272395"/>
                    <a:pt x="386397" y="271890"/>
                    <a:pt x="407079" y="266846"/>
                  </a:cubicBezTo>
                  <a:cubicBezTo>
                    <a:pt x="442894" y="258775"/>
                    <a:pt x="455504" y="236580"/>
                    <a:pt x="445416" y="201269"/>
                  </a:cubicBezTo>
                  <a:cubicBezTo>
                    <a:pt x="437849" y="175039"/>
                    <a:pt x="423221" y="152339"/>
                    <a:pt x="407583" y="130144"/>
                  </a:cubicBezTo>
                  <a:cubicBezTo>
                    <a:pt x="395477" y="112993"/>
                    <a:pt x="383875" y="95338"/>
                    <a:pt x="376813" y="75665"/>
                  </a:cubicBezTo>
                  <a:cubicBezTo>
                    <a:pt x="363697" y="35310"/>
                    <a:pt x="376308" y="11602"/>
                    <a:pt x="41767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2" name="Freeform: Shape 25">
              <a:extLst>
                <a:ext uri="{FF2B5EF4-FFF2-40B4-BE49-F238E27FC236}">
                  <a16:creationId xmlns:a16="http://schemas.microsoft.com/office/drawing/2014/main" id="{B6A43A18-33BF-4723-A0DC-6353665039FF}"/>
                </a:ext>
              </a:extLst>
            </p:cNvPr>
            <p:cNvSpPr/>
            <p:nvPr/>
          </p:nvSpPr>
          <p:spPr>
            <a:xfrm>
              <a:off x="1370610" y="1929725"/>
              <a:ext cx="1330566" cy="560536"/>
            </a:xfrm>
            <a:custGeom>
              <a:avLst/>
              <a:gdLst>
                <a:gd name="connsiteX0" fmla="*/ 1185926 w 1185421"/>
                <a:gd name="connsiteY0" fmla="*/ 499895 h 499390"/>
                <a:gd name="connsiteX1" fmla="*/ 0 w 1185421"/>
                <a:gd name="connsiteY1" fmla="*/ 390937 h 499390"/>
                <a:gd name="connsiteX2" fmla="*/ 36824 w 1185421"/>
                <a:gd name="connsiteY2" fmla="*/ 129640 h 499390"/>
                <a:gd name="connsiteX3" fmla="*/ 1162218 w 1185421"/>
                <a:gd name="connsiteY3" fmla="*/ 0 h 499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5421" h="499390">
                  <a:moveTo>
                    <a:pt x="1185926" y="499895"/>
                  </a:moveTo>
                  <a:lnTo>
                    <a:pt x="0" y="390937"/>
                  </a:lnTo>
                  <a:lnTo>
                    <a:pt x="36824" y="129640"/>
                  </a:lnTo>
                  <a:lnTo>
                    <a:pt x="1162218" y="0"/>
                  </a:lnTo>
                  <a:close/>
                </a:path>
              </a:pathLst>
            </a:custGeom>
            <a:solidFill>
              <a:srgbClr val="F2F2F2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3" name="Freeform: Shape 26">
              <a:extLst>
                <a:ext uri="{FF2B5EF4-FFF2-40B4-BE49-F238E27FC236}">
                  <a16:creationId xmlns:a16="http://schemas.microsoft.com/office/drawing/2014/main" id="{41E7AC4A-E96A-403C-9A94-D09612712DC2}"/>
                </a:ext>
              </a:extLst>
            </p:cNvPr>
            <p:cNvSpPr/>
            <p:nvPr/>
          </p:nvSpPr>
          <p:spPr>
            <a:xfrm>
              <a:off x="1216603" y="1788176"/>
              <a:ext cx="1494763" cy="1857130"/>
            </a:xfrm>
            <a:custGeom>
              <a:avLst/>
              <a:gdLst>
                <a:gd name="connsiteX0" fmla="*/ 1291353 w 1331707"/>
                <a:gd name="connsiteY0" fmla="*/ 0 h 1654545"/>
                <a:gd name="connsiteX1" fmla="*/ 1115810 w 1331707"/>
                <a:gd name="connsiteY1" fmla="*/ 11098 h 1654545"/>
                <a:gd name="connsiteX2" fmla="*/ 726386 w 1331707"/>
                <a:gd name="connsiteY2" fmla="*/ 5549 h 1654545"/>
                <a:gd name="connsiteX3" fmla="*/ 472151 w 1331707"/>
                <a:gd name="connsiteY3" fmla="*/ 59523 h 1654545"/>
                <a:gd name="connsiteX4" fmla="*/ 329900 w 1331707"/>
                <a:gd name="connsiteY4" fmla="*/ 238093 h 1654545"/>
                <a:gd name="connsiteX5" fmla="*/ 174030 w 1331707"/>
                <a:gd name="connsiteY5" fmla="*/ 256253 h 1654545"/>
                <a:gd name="connsiteX6" fmla="*/ 0 w 1331707"/>
                <a:gd name="connsiteY6" fmla="*/ 1488587 h 1654545"/>
                <a:gd name="connsiteX7" fmla="*/ 22700 w 1331707"/>
                <a:gd name="connsiteY7" fmla="*/ 1490100 h 1654545"/>
                <a:gd name="connsiteX8" fmla="*/ 1124385 w 1331707"/>
                <a:gd name="connsiteY8" fmla="*/ 1659086 h 1654545"/>
                <a:gd name="connsiteX9" fmla="*/ 1180882 w 1331707"/>
                <a:gd name="connsiteY9" fmla="*/ 1584934 h 1654545"/>
                <a:gd name="connsiteX10" fmla="*/ 1231325 w 1331707"/>
                <a:gd name="connsiteY10" fmla="*/ 1448232 h 1654545"/>
                <a:gd name="connsiteX11" fmla="*/ 1164740 w 1331707"/>
                <a:gd name="connsiteY11" fmla="*/ 1370549 h 1654545"/>
                <a:gd name="connsiteX12" fmla="*/ 1106730 w 1331707"/>
                <a:gd name="connsiteY12" fmla="*/ 1371558 h 1654545"/>
                <a:gd name="connsiteX13" fmla="*/ 794989 w 1331707"/>
                <a:gd name="connsiteY13" fmla="*/ 1364496 h 1654545"/>
                <a:gd name="connsiteX14" fmla="*/ 651225 w 1331707"/>
                <a:gd name="connsiteY14" fmla="*/ 1314052 h 1654545"/>
                <a:gd name="connsiteX15" fmla="*/ 608853 w 1331707"/>
                <a:gd name="connsiteY15" fmla="*/ 1184413 h 1654545"/>
                <a:gd name="connsiteX16" fmla="*/ 718819 w 1331707"/>
                <a:gd name="connsiteY16" fmla="*/ 1090083 h 1654545"/>
                <a:gd name="connsiteX17" fmla="*/ 897894 w 1331707"/>
                <a:gd name="connsiteY17" fmla="*/ 1071924 h 1654545"/>
                <a:gd name="connsiteX18" fmla="*/ 943293 w 1331707"/>
                <a:gd name="connsiteY18" fmla="*/ 1071419 h 1654545"/>
                <a:gd name="connsiteX19" fmla="*/ 970028 w 1331707"/>
                <a:gd name="connsiteY19" fmla="*/ 1044180 h 1654545"/>
                <a:gd name="connsiteX20" fmla="*/ 971037 w 1331707"/>
                <a:gd name="connsiteY20" fmla="*/ 1008869 h 1654545"/>
                <a:gd name="connsiteX21" fmla="*/ 971541 w 1331707"/>
                <a:gd name="connsiteY21" fmla="*/ 852495 h 1654545"/>
                <a:gd name="connsiteX22" fmla="*/ 1011392 w 1331707"/>
                <a:gd name="connsiteY22" fmla="*/ 818698 h 1654545"/>
                <a:gd name="connsiteX23" fmla="*/ 1148598 w 1331707"/>
                <a:gd name="connsiteY23" fmla="*/ 837866 h 1654545"/>
                <a:gd name="connsiteX24" fmla="*/ 1290848 w 1331707"/>
                <a:gd name="connsiteY24" fmla="*/ 854512 h 1654545"/>
                <a:gd name="connsiteX25" fmla="*/ 1332717 w 1331707"/>
                <a:gd name="connsiteY25" fmla="*/ 809113 h 1654545"/>
                <a:gd name="connsiteX26" fmla="*/ 1333221 w 1331707"/>
                <a:gd name="connsiteY26" fmla="*/ 806591 h 1654545"/>
                <a:gd name="connsiteX27" fmla="*/ 1291353 w 1331707"/>
                <a:gd name="connsiteY27" fmla="*/ 0 h 1654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331707" h="1654545">
                  <a:moveTo>
                    <a:pt x="1291353" y="0"/>
                  </a:moveTo>
                  <a:cubicBezTo>
                    <a:pt x="1232838" y="6053"/>
                    <a:pt x="1174828" y="10593"/>
                    <a:pt x="1115810" y="11098"/>
                  </a:cubicBezTo>
                  <a:cubicBezTo>
                    <a:pt x="986170" y="12106"/>
                    <a:pt x="856530" y="-2522"/>
                    <a:pt x="726386" y="5549"/>
                  </a:cubicBezTo>
                  <a:cubicBezTo>
                    <a:pt x="639119" y="11098"/>
                    <a:pt x="552860" y="23204"/>
                    <a:pt x="472151" y="59523"/>
                  </a:cubicBezTo>
                  <a:cubicBezTo>
                    <a:pt x="392955" y="95338"/>
                    <a:pt x="340493" y="150826"/>
                    <a:pt x="329900" y="238093"/>
                  </a:cubicBezTo>
                  <a:lnTo>
                    <a:pt x="174030" y="256253"/>
                  </a:lnTo>
                  <a:cubicBezTo>
                    <a:pt x="174030" y="256253"/>
                    <a:pt x="16646" y="1414939"/>
                    <a:pt x="0" y="1488587"/>
                  </a:cubicBezTo>
                  <a:cubicBezTo>
                    <a:pt x="7567" y="1489091"/>
                    <a:pt x="15133" y="1489091"/>
                    <a:pt x="22700" y="1490100"/>
                  </a:cubicBezTo>
                  <a:cubicBezTo>
                    <a:pt x="380848" y="1545083"/>
                    <a:pt x="766236" y="1604102"/>
                    <a:pt x="1124385" y="1659086"/>
                  </a:cubicBezTo>
                  <a:cubicBezTo>
                    <a:pt x="1142040" y="1661608"/>
                    <a:pt x="1169280" y="1610660"/>
                    <a:pt x="1180882" y="1584934"/>
                  </a:cubicBezTo>
                  <a:cubicBezTo>
                    <a:pt x="1202068" y="1537517"/>
                    <a:pt x="1225776" y="1500693"/>
                    <a:pt x="1231325" y="1448232"/>
                  </a:cubicBezTo>
                  <a:cubicBezTo>
                    <a:pt x="1235865" y="1402328"/>
                    <a:pt x="1218210" y="1367018"/>
                    <a:pt x="1164740" y="1370549"/>
                  </a:cubicBezTo>
                  <a:cubicBezTo>
                    <a:pt x="1145571" y="1371558"/>
                    <a:pt x="1125898" y="1370045"/>
                    <a:pt x="1106730" y="1371558"/>
                  </a:cubicBezTo>
                  <a:cubicBezTo>
                    <a:pt x="1002816" y="1378620"/>
                    <a:pt x="898398" y="1380638"/>
                    <a:pt x="794989" y="1364496"/>
                  </a:cubicBezTo>
                  <a:cubicBezTo>
                    <a:pt x="744041" y="1356425"/>
                    <a:pt x="694102" y="1345832"/>
                    <a:pt x="651225" y="1314052"/>
                  </a:cubicBezTo>
                  <a:cubicBezTo>
                    <a:pt x="609357" y="1282777"/>
                    <a:pt x="593215" y="1234352"/>
                    <a:pt x="608853" y="1184413"/>
                  </a:cubicBezTo>
                  <a:cubicBezTo>
                    <a:pt x="626004" y="1129934"/>
                    <a:pt x="668880" y="1105216"/>
                    <a:pt x="718819" y="1090083"/>
                  </a:cubicBezTo>
                  <a:cubicBezTo>
                    <a:pt x="777334" y="1072428"/>
                    <a:pt x="837362" y="1067384"/>
                    <a:pt x="897894" y="1071924"/>
                  </a:cubicBezTo>
                  <a:cubicBezTo>
                    <a:pt x="913027" y="1072933"/>
                    <a:pt x="928160" y="1072428"/>
                    <a:pt x="943293" y="1071419"/>
                  </a:cubicBezTo>
                  <a:cubicBezTo>
                    <a:pt x="960444" y="1070410"/>
                    <a:pt x="969019" y="1061331"/>
                    <a:pt x="970028" y="1044180"/>
                  </a:cubicBezTo>
                  <a:cubicBezTo>
                    <a:pt x="970532" y="1032578"/>
                    <a:pt x="971037" y="1020471"/>
                    <a:pt x="971037" y="1008869"/>
                  </a:cubicBezTo>
                  <a:cubicBezTo>
                    <a:pt x="971037" y="956913"/>
                    <a:pt x="970532" y="904451"/>
                    <a:pt x="971541" y="852495"/>
                  </a:cubicBezTo>
                  <a:cubicBezTo>
                    <a:pt x="972046" y="823237"/>
                    <a:pt x="982134" y="815166"/>
                    <a:pt x="1011392" y="818698"/>
                  </a:cubicBezTo>
                  <a:cubicBezTo>
                    <a:pt x="1057295" y="824246"/>
                    <a:pt x="1102694" y="832317"/>
                    <a:pt x="1148598" y="837866"/>
                  </a:cubicBezTo>
                  <a:cubicBezTo>
                    <a:pt x="1196015" y="843415"/>
                    <a:pt x="1242927" y="855017"/>
                    <a:pt x="1290848" y="854512"/>
                  </a:cubicBezTo>
                  <a:cubicBezTo>
                    <a:pt x="1313044" y="854008"/>
                    <a:pt x="1333221" y="837866"/>
                    <a:pt x="1332717" y="809113"/>
                  </a:cubicBezTo>
                  <a:cubicBezTo>
                    <a:pt x="1332717" y="808609"/>
                    <a:pt x="1333221" y="807600"/>
                    <a:pt x="1333221" y="806591"/>
                  </a:cubicBezTo>
                  <a:cubicBezTo>
                    <a:pt x="1324141" y="747068"/>
                    <a:pt x="1303459" y="36824"/>
                    <a:pt x="1291353" y="0"/>
                  </a:cubicBezTo>
                  <a:close/>
                </a:path>
              </a:pathLst>
            </a:custGeom>
            <a:solidFill>
              <a:srgbClr val="FDCC94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4" name="Freeform: Shape 27">
              <a:extLst>
                <a:ext uri="{FF2B5EF4-FFF2-40B4-BE49-F238E27FC236}">
                  <a16:creationId xmlns:a16="http://schemas.microsoft.com/office/drawing/2014/main" id="{2809CD13-CEDE-49D6-BB4B-9E2B4CF41B0F}"/>
                </a:ext>
              </a:extLst>
            </p:cNvPr>
            <p:cNvSpPr/>
            <p:nvPr/>
          </p:nvSpPr>
          <p:spPr>
            <a:xfrm rot="12041163">
              <a:off x="2571137" y="2580850"/>
              <a:ext cx="1087101" cy="634142"/>
            </a:xfrm>
            <a:custGeom>
              <a:avLst/>
              <a:gdLst>
                <a:gd name="connsiteX0" fmla="*/ 0 w 968514"/>
                <a:gd name="connsiteY0" fmla="*/ 563906 h 564966"/>
                <a:gd name="connsiteX1" fmla="*/ 102400 w 968514"/>
                <a:gd name="connsiteY1" fmla="*/ 491267 h 564966"/>
                <a:gd name="connsiteX2" fmla="*/ 145277 w 968514"/>
                <a:gd name="connsiteY2" fmla="*/ 446372 h 564966"/>
                <a:gd name="connsiteX3" fmla="*/ 446929 w 968514"/>
                <a:gd name="connsiteY3" fmla="*/ 311688 h 564966"/>
                <a:gd name="connsiteX4" fmla="*/ 628526 w 968514"/>
                <a:gd name="connsiteY4" fmla="*/ 230474 h 564966"/>
                <a:gd name="connsiteX5" fmla="*/ 655765 w 968514"/>
                <a:gd name="connsiteY5" fmla="*/ 198190 h 564966"/>
                <a:gd name="connsiteX6" fmla="*/ 840892 w 968514"/>
                <a:gd name="connsiteY6" fmla="*/ 3479 h 564966"/>
                <a:gd name="connsiteX7" fmla="*/ 878725 w 968514"/>
                <a:gd name="connsiteY7" fmla="*/ 110419 h 564966"/>
                <a:gd name="connsiteX8" fmla="*/ 895876 w 968514"/>
                <a:gd name="connsiteY8" fmla="*/ 139172 h 564966"/>
                <a:gd name="connsiteX9" fmla="*/ 940266 w 968514"/>
                <a:gd name="connsiteY9" fmla="*/ 190120 h 564966"/>
                <a:gd name="connsiteX10" fmla="*/ 954895 w 968514"/>
                <a:gd name="connsiteY10" fmla="*/ 245607 h 564966"/>
                <a:gd name="connsiteX11" fmla="*/ 683509 w 968514"/>
                <a:gd name="connsiteY11" fmla="*/ 269316 h 564966"/>
                <a:gd name="connsiteX12" fmla="*/ 657783 w 968514"/>
                <a:gd name="connsiteY12" fmla="*/ 274360 h 564966"/>
                <a:gd name="connsiteX13" fmla="*/ 198243 w 968514"/>
                <a:gd name="connsiteY13" fmla="*/ 527082 h 564966"/>
                <a:gd name="connsiteX14" fmla="*/ 114002 w 968514"/>
                <a:gd name="connsiteY14" fmla="*/ 532631 h 564966"/>
                <a:gd name="connsiteX15" fmla="*/ 59019 w 968514"/>
                <a:gd name="connsiteY15" fmla="*/ 546250 h 564966"/>
                <a:gd name="connsiteX16" fmla="*/ 27240 w 968514"/>
                <a:gd name="connsiteY16" fmla="*/ 561888 h 564966"/>
                <a:gd name="connsiteX17" fmla="*/ 16142 w 968514"/>
                <a:gd name="connsiteY17" fmla="*/ 567437 h 564966"/>
                <a:gd name="connsiteX18" fmla="*/ 0 w 968514"/>
                <a:gd name="connsiteY18" fmla="*/ 563906 h 564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68514" h="564966">
                  <a:moveTo>
                    <a:pt x="0" y="563906"/>
                  </a:moveTo>
                  <a:cubicBezTo>
                    <a:pt x="26231" y="545746"/>
                    <a:pt x="97860" y="527587"/>
                    <a:pt x="102400" y="491267"/>
                  </a:cubicBezTo>
                  <a:cubicBezTo>
                    <a:pt x="105427" y="466550"/>
                    <a:pt x="124595" y="455452"/>
                    <a:pt x="145277" y="446372"/>
                  </a:cubicBezTo>
                  <a:cubicBezTo>
                    <a:pt x="245660" y="401478"/>
                    <a:pt x="346547" y="356583"/>
                    <a:pt x="446929" y="311688"/>
                  </a:cubicBezTo>
                  <a:cubicBezTo>
                    <a:pt x="507461" y="284449"/>
                    <a:pt x="567993" y="257209"/>
                    <a:pt x="628526" y="230474"/>
                  </a:cubicBezTo>
                  <a:cubicBezTo>
                    <a:pt x="643659" y="223917"/>
                    <a:pt x="650721" y="214837"/>
                    <a:pt x="655765" y="198190"/>
                  </a:cubicBezTo>
                  <a:cubicBezTo>
                    <a:pt x="685527" y="103357"/>
                    <a:pt x="754130" y="44338"/>
                    <a:pt x="840892" y="3479"/>
                  </a:cubicBezTo>
                  <a:cubicBezTo>
                    <a:pt x="893858" y="-21239"/>
                    <a:pt x="866114" y="93268"/>
                    <a:pt x="878725" y="110419"/>
                  </a:cubicBezTo>
                  <a:cubicBezTo>
                    <a:pt x="887301" y="122525"/>
                    <a:pt x="906974" y="117481"/>
                    <a:pt x="895876" y="139172"/>
                  </a:cubicBezTo>
                  <a:cubicBezTo>
                    <a:pt x="887805" y="155314"/>
                    <a:pt x="930682" y="182553"/>
                    <a:pt x="940266" y="190120"/>
                  </a:cubicBezTo>
                  <a:cubicBezTo>
                    <a:pt x="962462" y="206766"/>
                    <a:pt x="992223" y="223412"/>
                    <a:pt x="954895" y="245607"/>
                  </a:cubicBezTo>
                  <a:cubicBezTo>
                    <a:pt x="880743" y="289493"/>
                    <a:pt x="762705" y="311688"/>
                    <a:pt x="683509" y="269316"/>
                  </a:cubicBezTo>
                  <a:cubicBezTo>
                    <a:pt x="673420" y="263767"/>
                    <a:pt x="665854" y="269820"/>
                    <a:pt x="657783" y="274360"/>
                  </a:cubicBezTo>
                  <a:cubicBezTo>
                    <a:pt x="504435" y="358601"/>
                    <a:pt x="351086" y="442337"/>
                    <a:pt x="198243" y="527082"/>
                  </a:cubicBezTo>
                  <a:cubicBezTo>
                    <a:pt x="170499" y="542215"/>
                    <a:pt x="143764" y="553817"/>
                    <a:pt x="114002" y="532631"/>
                  </a:cubicBezTo>
                  <a:cubicBezTo>
                    <a:pt x="100887" y="523551"/>
                    <a:pt x="71125" y="540702"/>
                    <a:pt x="59019" y="546250"/>
                  </a:cubicBezTo>
                  <a:cubicBezTo>
                    <a:pt x="48426" y="551295"/>
                    <a:pt x="37833" y="557853"/>
                    <a:pt x="27240" y="561888"/>
                  </a:cubicBezTo>
                  <a:cubicBezTo>
                    <a:pt x="23708" y="563401"/>
                    <a:pt x="19673" y="566932"/>
                    <a:pt x="16142" y="567437"/>
                  </a:cubicBezTo>
                  <a:cubicBezTo>
                    <a:pt x="11602" y="568446"/>
                    <a:pt x="4540" y="565419"/>
                    <a:pt x="0" y="563906"/>
                  </a:cubicBezTo>
                  <a:close/>
                </a:path>
              </a:pathLst>
            </a:custGeom>
            <a:solidFill>
              <a:schemeClr val="accent5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5" name="Freeform: Shape 28">
              <a:extLst>
                <a:ext uri="{FF2B5EF4-FFF2-40B4-BE49-F238E27FC236}">
                  <a16:creationId xmlns:a16="http://schemas.microsoft.com/office/drawing/2014/main" id="{0A0A745F-DA7F-4531-A4C6-D8A61BE6C56E}"/>
                </a:ext>
              </a:extLst>
            </p:cNvPr>
            <p:cNvSpPr/>
            <p:nvPr/>
          </p:nvSpPr>
          <p:spPr>
            <a:xfrm>
              <a:off x="3125823" y="2779022"/>
              <a:ext cx="271775" cy="118901"/>
            </a:xfrm>
            <a:custGeom>
              <a:avLst/>
              <a:gdLst>
                <a:gd name="connsiteX0" fmla="*/ 242633 w 242128"/>
                <a:gd name="connsiteY0" fmla="*/ 60532 h 105931"/>
                <a:gd name="connsiteX1" fmla="*/ 130144 w 242128"/>
                <a:gd name="connsiteY1" fmla="*/ 106940 h 105931"/>
                <a:gd name="connsiteX2" fmla="*/ 65072 w 242128"/>
                <a:gd name="connsiteY2" fmla="*/ 106436 h 105931"/>
                <a:gd name="connsiteX3" fmla="*/ 7567 w 242128"/>
                <a:gd name="connsiteY3" fmla="*/ 37833 h 105931"/>
                <a:gd name="connsiteX4" fmla="*/ 0 w 242128"/>
                <a:gd name="connsiteY4" fmla="*/ 504 h 105931"/>
                <a:gd name="connsiteX5" fmla="*/ 157888 w 242128"/>
                <a:gd name="connsiteY5" fmla="*/ 0 h 105931"/>
                <a:gd name="connsiteX6" fmla="*/ 242633 w 242128"/>
                <a:gd name="connsiteY6" fmla="*/ 60532 h 105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2128" h="105931">
                  <a:moveTo>
                    <a:pt x="242633" y="60532"/>
                  </a:moveTo>
                  <a:cubicBezTo>
                    <a:pt x="214889" y="99374"/>
                    <a:pt x="175543" y="109967"/>
                    <a:pt x="130144" y="106940"/>
                  </a:cubicBezTo>
                  <a:cubicBezTo>
                    <a:pt x="108453" y="105427"/>
                    <a:pt x="86763" y="106940"/>
                    <a:pt x="65072" y="106436"/>
                  </a:cubicBezTo>
                  <a:cubicBezTo>
                    <a:pt x="27239" y="105931"/>
                    <a:pt x="1513" y="75665"/>
                    <a:pt x="7567" y="37833"/>
                  </a:cubicBezTo>
                  <a:cubicBezTo>
                    <a:pt x="9584" y="24213"/>
                    <a:pt x="12106" y="11098"/>
                    <a:pt x="0" y="504"/>
                  </a:cubicBezTo>
                  <a:cubicBezTo>
                    <a:pt x="52461" y="504"/>
                    <a:pt x="105427" y="0"/>
                    <a:pt x="157888" y="0"/>
                  </a:cubicBezTo>
                  <a:cubicBezTo>
                    <a:pt x="219429" y="0"/>
                    <a:pt x="224473" y="4036"/>
                    <a:pt x="242633" y="60532"/>
                  </a:cubicBezTo>
                  <a:close/>
                </a:path>
              </a:pathLst>
            </a:custGeom>
            <a:solidFill>
              <a:srgbClr val="FDCC94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76" name="Freeform: Shape 29">
            <a:extLst>
              <a:ext uri="{FF2B5EF4-FFF2-40B4-BE49-F238E27FC236}">
                <a16:creationId xmlns:a16="http://schemas.microsoft.com/office/drawing/2014/main" id="{5B3E43D5-C3CA-4B69-9C3E-6B3207ECC8E5}"/>
              </a:ext>
            </a:extLst>
          </p:cNvPr>
          <p:cNvSpPr/>
          <p:nvPr/>
        </p:nvSpPr>
        <p:spPr>
          <a:xfrm rot="20747208" flipH="1">
            <a:off x="3731765" y="3078100"/>
            <a:ext cx="731370" cy="215527"/>
          </a:xfrm>
          <a:custGeom>
            <a:avLst/>
            <a:gdLst>
              <a:gd name="connsiteX0" fmla="*/ 713 w 1018958"/>
              <a:gd name="connsiteY0" fmla="*/ 17201 h 312749"/>
              <a:gd name="connsiteX1" fmla="*/ 63768 w 1018958"/>
              <a:gd name="connsiteY1" fmla="*/ 22246 h 312749"/>
              <a:gd name="connsiteX2" fmla="*/ 124804 w 1018958"/>
              <a:gd name="connsiteY2" fmla="*/ 10139 h 312749"/>
              <a:gd name="connsiteX3" fmla="*/ 175248 w 1018958"/>
              <a:gd name="connsiteY3" fmla="*/ 2573 h 312749"/>
              <a:gd name="connsiteX4" fmla="*/ 695320 w 1018958"/>
              <a:gd name="connsiteY4" fmla="*/ 111531 h 312749"/>
              <a:gd name="connsiteX5" fmla="*/ 740719 w 1018958"/>
              <a:gd name="connsiteY5" fmla="*/ 100433 h 312749"/>
              <a:gd name="connsiteX6" fmla="*/ 905165 w 1018958"/>
              <a:gd name="connsiteY6" fmla="*/ 45450 h 312749"/>
              <a:gd name="connsiteX7" fmla="*/ 995458 w 1018958"/>
              <a:gd name="connsiteY7" fmla="*/ 50494 h 312749"/>
              <a:gd name="connsiteX8" fmla="*/ 1013114 w 1018958"/>
              <a:gd name="connsiteY8" fmla="*/ 94884 h 312749"/>
              <a:gd name="connsiteX9" fmla="*/ 982343 w 1018958"/>
              <a:gd name="connsiteY9" fmla="*/ 137761 h 312749"/>
              <a:gd name="connsiteX10" fmla="*/ 980325 w 1018958"/>
              <a:gd name="connsiteY10" fmla="*/ 176603 h 312749"/>
              <a:gd name="connsiteX11" fmla="*/ 977299 w 1018958"/>
              <a:gd name="connsiteY11" fmla="*/ 188205 h 312749"/>
              <a:gd name="connsiteX12" fmla="*/ 966201 w 1018958"/>
              <a:gd name="connsiteY12" fmla="*/ 224020 h 312749"/>
              <a:gd name="connsiteX13" fmla="*/ 983352 w 1018958"/>
              <a:gd name="connsiteY13" fmla="*/ 282030 h 312749"/>
              <a:gd name="connsiteX14" fmla="*/ 952582 w 1018958"/>
              <a:gd name="connsiteY14" fmla="*/ 315827 h 312749"/>
              <a:gd name="connsiteX15" fmla="*/ 721551 w 1018958"/>
              <a:gd name="connsiteY15" fmla="*/ 179125 h 312749"/>
              <a:gd name="connsiteX16" fmla="*/ 694311 w 1018958"/>
              <a:gd name="connsiteY16" fmla="*/ 164496 h 312749"/>
              <a:gd name="connsiteX17" fmla="*/ 384588 w 1018958"/>
              <a:gd name="connsiteY17" fmla="*/ 125655 h 312749"/>
              <a:gd name="connsiteX18" fmla="*/ 155070 w 1018958"/>
              <a:gd name="connsiteY18" fmla="*/ 96397 h 312749"/>
              <a:gd name="connsiteX19" fmla="*/ 106140 w 1018958"/>
              <a:gd name="connsiteY19" fmla="*/ 59069 h 312749"/>
              <a:gd name="connsiteX20" fmla="*/ 82432 w 1018958"/>
              <a:gd name="connsiteY20" fmla="*/ 43936 h 312749"/>
              <a:gd name="connsiteX21" fmla="*/ 209 w 1018958"/>
              <a:gd name="connsiteY21" fmla="*/ 24768 h 312749"/>
              <a:gd name="connsiteX22" fmla="*/ 713 w 1018958"/>
              <a:gd name="connsiteY22" fmla="*/ 17201 h 312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018958" h="312749">
                <a:moveTo>
                  <a:pt x="713" y="17201"/>
                </a:moveTo>
                <a:cubicBezTo>
                  <a:pt x="21900" y="13166"/>
                  <a:pt x="43086" y="19724"/>
                  <a:pt x="63768" y="22246"/>
                </a:cubicBezTo>
                <a:cubicBezTo>
                  <a:pt x="85963" y="25272"/>
                  <a:pt x="105636" y="27290"/>
                  <a:pt x="124804" y="10139"/>
                </a:cubicBezTo>
                <a:cubicBezTo>
                  <a:pt x="138424" y="-1967"/>
                  <a:pt x="157088" y="-1463"/>
                  <a:pt x="175248" y="2573"/>
                </a:cubicBezTo>
                <a:cubicBezTo>
                  <a:pt x="348773" y="38892"/>
                  <a:pt x="522299" y="74707"/>
                  <a:pt x="695320" y="111531"/>
                </a:cubicBezTo>
                <a:cubicBezTo>
                  <a:pt x="713480" y="115566"/>
                  <a:pt x="726091" y="113044"/>
                  <a:pt x="740719" y="100433"/>
                </a:cubicBezTo>
                <a:cubicBezTo>
                  <a:pt x="787631" y="60078"/>
                  <a:pt x="846146" y="50494"/>
                  <a:pt x="905165" y="45450"/>
                </a:cubicBezTo>
                <a:cubicBezTo>
                  <a:pt x="934926" y="42928"/>
                  <a:pt x="965697" y="42928"/>
                  <a:pt x="995458" y="50494"/>
                </a:cubicBezTo>
                <a:cubicBezTo>
                  <a:pt x="1024716" y="58061"/>
                  <a:pt x="1029760" y="70671"/>
                  <a:pt x="1013114" y="94884"/>
                </a:cubicBezTo>
                <a:cubicBezTo>
                  <a:pt x="1003025" y="109513"/>
                  <a:pt x="991927" y="123133"/>
                  <a:pt x="982343" y="137761"/>
                </a:cubicBezTo>
                <a:cubicBezTo>
                  <a:pt x="974272" y="149868"/>
                  <a:pt x="961661" y="162479"/>
                  <a:pt x="980325" y="176603"/>
                </a:cubicBezTo>
                <a:cubicBezTo>
                  <a:pt x="985874" y="180638"/>
                  <a:pt x="982848" y="186187"/>
                  <a:pt x="977299" y="188205"/>
                </a:cubicBezTo>
                <a:cubicBezTo>
                  <a:pt x="958131" y="195771"/>
                  <a:pt x="963175" y="210904"/>
                  <a:pt x="966201" y="224020"/>
                </a:cubicBezTo>
                <a:cubicBezTo>
                  <a:pt x="971246" y="243692"/>
                  <a:pt x="978812" y="262357"/>
                  <a:pt x="983352" y="282030"/>
                </a:cubicBezTo>
                <a:cubicBezTo>
                  <a:pt x="988901" y="307756"/>
                  <a:pt x="978308" y="320871"/>
                  <a:pt x="952582" y="315827"/>
                </a:cubicBezTo>
                <a:cubicBezTo>
                  <a:pt x="858757" y="298676"/>
                  <a:pt x="775525" y="262861"/>
                  <a:pt x="721551" y="179125"/>
                </a:cubicBezTo>
                <a:cubicBezTo>
                  <a:pt x="714488" y="168027"/>
                  <a:pt x="705409" y="166010"/>
                  <a:pt x="694311" y="164496"/>
                </a:cubicBezTo>
                <a:cubicBezTo>
                  <a:pt x="590902" y="151381"/>
                  <a:pt x="487997" y="138266"/>
                  <a:pt x="384588" y="125655"/>
                </a:cubicBezTo>
                <a:cubicBezTo>
                  <a:pt x="307914" y="116071"/>
                  <a:pt x="231240" y="105982"/>
                  <a:pt x="155070" y="96397"/>
                </a:cubicBezTo>
                <a:cubicBezTo>
                  <a:pt x="131866" y="93371"/>
                  <a:pt x="113707" y="82778"/>
                  <a:pt x="106140" y="59069"/>
                </a:cubicBezTo>
                <a:cubicBezTo>
                  <a:pt x="102105" y="46963"/>
                  <a:pt x="92016" y="46459"/>
                  <a:pt x="82432" y="43936"/>
                </a:cubicBezTo>
                <a:cubicBezTo>
                  <a:pt x="55192" y="37379"/>
                  <a:pt x="27448" y="30821"/>
                  <a:pt x="209" y="24768"/>
                </a:cubicBezTo>
                <a:cubicBezTo>
                  <a:pt x="-295" y="22750"/>
                  <a:pt x="209" y="19724"/>
                  <a:pt x="713" y="17201"/>
                </a:cubicBezTo>
                <a:close/>
              </a:path>
            </a:pathLst>
          </a:custGeom>
          <a:solidFill>
            <a:schemeClr val="accent4"/>
          </a:solidFill>
          <a:ln w="5039" cap="flat">
            <a:noFill/>
            <a:prstDash val="solid"/>
            <a:miter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en-US"/>
          </a:p>
        </p:txBody>
      </p:sp>
      <p:sp>
        <p:nvSpPr>
          <p:cNvPr id="477" name="Freeform: Shape 29">
            <a:extLst>
              <a:ext uri="{FF2B5EF4-FFF2-40B4-BE49-F238E27FC236}">
                <a16:creationId xmlns:a16="http://schemas.microsoft.com/office/drawing/2014/main" id="{CC84453F-D4CA-45FF-858D-9F33B507BFE7}"/>
              </a:ext>
            </a:extLst>
          </p:cNvPr>
          <p:cNvSpPr/>
          <p:nvPr/>
        </p:nvSpPr>
        <p:spPr>
          <a:xfrm rot="20747208" flipH="1">
            <a:off x="5442923" y="2720309"/>
            <a:ext cx="731370" cy="215527"/>
          </a:xfrm>
          <a:custGeom>
            <a:avLst/>
            <a:gdLst>
              <a:gd name="connsiteX0" fmla="*/ 713 w 1018958"/>
              <a:gd name="connsiteY0" fmla="*/ 17201 h 312749"/>
              <a:gd name="connsiteX1" fmla="*/ 63768 w 1018958"/>
              <a:gd name="connsiteY1" fmla="*/ 22246 h 312749"/>
              <a:gd name="connsiteX2" fmla="*/ 124804 w 1018958"/>
              <a:gd name="connsiteY2" fmla="*/ 10139 h 312749"/>
              <a:gd name="connsiteX3" fmla="*/ 175248 w 1018958"/>
              <a:gd name="connsiteY3" fmla="*/ 2573 h 312749"/>
              <a:gd name="connsiteX4" fmla="*/ 695320 w 1018958"/>
              <a:gd name="connsiteY4" fmla="*/ 111531 h 312749"/>
              <a:gd name="connsiteX5" fmla="*/ 740719 w 1018958"/>
              <a:gd name="connsiteY5" fmla="*/ 100433 h 312749"/>
              <a:gd name="connsiteX6" fmla="*/ 905165 w 1018958"/>
              <a:gd name="connsiteY6" fmla="*/ 45450 h 312749"/>
              <a:gd name="connsiteX7" fmla="*/ 995458 w 1018958"/>
              <a:gd name="connsiteY7" fmla="*/ 50494 h 312749"/>
              <a:gd name="connsiteX8" fmla="*/ 1013114 w 1018958"/>
              <a:gd name="connsiteY8" fmla="*/ 94884 h 312749"/>
              <a:gd name="connsiteX9" fmla="*/ 982343 w 1018958"/>
              <a:gd name="connsiteY9" fmla="*/ 137761 h 312749"/>
              <a:gd name="connsiteX10" fmla="*/ 980325 w 1018958"/>
              <a:gd name="connsiteY10" fmla="*/ 176603 h 312749"/>
              <a:gd name="connsiteX11" fmla="*/ 977299 w 1018958"/>
              <a:gd name="connsiteY11" fmla="*/ 188205 h 312749"/>
              <a:gd name="connsiteX12" fmla="*/ 966201 w 1018958"/>
              <a:gd name="connsiteY12" fmla="*/ 224020 h 312749"/>
              <a:gd name="connsiteX13" fmla="*/ 983352 w 1018958"/>
              <a:gd name="connsiteY13" fmla="*/ 282030 h 312749"/>
              <a:gd name="connsiteX14" fmla="*/ 952582 w 1018958"/>
              <a:gd name="connsiteY14" fmla="*/ 315827 h 312749"/>
              <a:gd name="connsiteX15" fmla="*/ 721551 w 1018958"/>
              <a:gd name="connsiteY15" fmla="*/ 179125 h 312749"/>
              <a:gd name="connsiteX16" fmla="*/ 694311 w 1018958"/>
              <a:gd name="connsiteY16" fmla="*/ 164496 h 312749"/>
              <a:gd name="connsiteX17" fmla="*/ 384588 w 1018958"/>
              <a:gd name="connsiteY17" fmla="*/ 125655 h 312749"/>
              <a:gd name="connsiteX18" fmla="*/ 155070 w 1018958"/>
              <a:gd name="connsiteY18" fmla="*/ 96397 h 312749"/>
              <a:gd name="connsiteX19" fmla="*/ 106140 w 1018958"/>
              <a:gd name="connsiteY19" fmla="*/ 59069 h 312749"/>
              <a:gd name="connsiteX20" fmla="*/ 82432 w 1018958"/>
              <a:gd name="connsiteY20" fmla="*/ 43936 h 312749"/>
              <a:gd name="connsiteX21" fmla="*/ 209 w 1018958"/>
              <a:gd name="connsiteY21" fmla="*/ 24768 h 312749"/>
              <a:gd name="connsiteX22" fmla="*/ 713 w 1018958"/>
              <a:gd name="connsiteY22" fmla="*/ 17201 h 312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018958" h="312749">
                <a:moveTo>
                  <a:pt x="713" y="17201"/>
                </a:moveTo>
                <a:cubicBezTo>
                  <a:pt x="21900" y="13166"/>
                  <a:pt x="43086" y="19724"/>
                  <a:pt x="63768" y="22246"/>
                </a:cubicBezTo>
                <a:cubicBezTo>
                  <a:pt x="85963" y="25272"/>
                  <a:pt x="105636" y="27290"/>
                  <a:pt x="124804" y="10139"/>
                </a:cubicBezTo>
                <a:cubicBezTo>
                  <a:pt x="138424" y="-1967"/>
                  <a:pt x="157088" y="-1463"/>
                  <a:pt x="175248" y="2573"/>
                </a:cubicBezTo>
                <a:cubicBezTo>
                  <a:pt x="348773" y="38892"/>
                  <a:pt x="522299" y="74707"/>
                  <a:pt x="695320" y="111531"/>
                </a:cubicBezTo>
                <a:cubicBezTo>
                  <a:pt x="713480" y="115566"/>
                  <a:pt x="726091" y="113044"/>
                  <a:pt x="740719" y="100433"/>
                </a:cubicBezTo>
                <a:cubicBezTo>
                  <a:pt x="787631" y="60078"/>
                  <a:pt x="846146" y="50494"/>
                  <a:pt x="905165" y="45450"/>
                </a:cubicBezTo>
                <a:cubicBezTo>
                  <a:pt x="934926" y="42928"/>
                  <a:pt x="965697" y="42928"/>
                  <a:pt x="995458" y="50494"/>
                </a:cubicBezTo>
                <a:cubicBezTo>
                  <a:pt x="1024716" y="58061"/>
                  <a:pt x="1029760" y="70671"/>
                  <a:pt x="1013114" y="94884"/>
                </a:cubicBezTo>
                <a:cubicBezTo>
                  <a:pt x="1003025" y="109513"/>
                  <a:pt x="991927" y="123133"/>
                  <a:pt x="982343" y="137761"/>
                </a:cubicBezTo>
                <a:cubicBezTo>
                  <a:pt x="974272" y="149868"/>
                  <a:pt x="961661" y="162479"/>
                  <a:pt x="980325" y="176603"/>
                </a:cubicBezTo>
                <a:cubicBezTo>
                  <a:pt x="985874" y="180638"/>
                  <a:pt x="982848" y="186187"/>
                  <a:pt x="977299" y="188205"/>
                </a:cubicBezTo>
                <a:cubicBezTo>
                  <a:pt x="958131" y="195771"/>
                  <a:pt x="963175" y="210904"/>
                  <a:pt x="966201" y="224020"/>
                </a:cubicBezTo>
                <a:cubicBezTo>
                  <a:pt x="971246" y="243692"/>
                  <a:pt x="978812" y="262357"/>
                  <a:pt x="983352" y="282030"/>
                </a:cubicBezTo>
                <a:cubicBezTo>
                  <a:pt x="988901" y="307756"/>
                  <a:pt x="978308" y="320871"/>
                  <a:pt x="952582" y="315827"/>
                </a:cubicBezTo>
                <a:cubicBezTo>
                  <a:pt x="858757" y="298676"/>
                  <a:pt x="775525" y="262861"/>
                  <a:pt x="721551" y="179125"/>
                </a:cubicBezTo>
                <a:cubicBezTo>
                  <a:pt x="714488" y="168027"/>
                  <a:pt x="705409" y="166010"/>
                  <a:pt x="694311" y="164496"/>
                </a:cubicBezTo>
                <a:cubicBezTo>
                  <a:pt x="590902" y="151381"/>
                  <a:pt x="487997" y="138266"/>
                  <a:pt x="384588" y="125655"/>
                </a:cubicBezTo>
                <a:cubicBezTo>
                  <a:pt x="307914" y="116071"/>
                  <a:pt x="231240" y="105982"/>
                  <a:pt x="155070" y="96397"/>
                </a:cubicBezTo>
                <a:cubicBezTo>
                  <a:pt x="131866" y="93371"/>
                  <a:pt x="113707" y="82778"/>
                  <a:pt x="106140" y="59069"/>
                </a:cubicBezTo>
                <a:cubicBezTo>
                  <a:pt x="102105" y="46963"/>
                  <a:pt x="92016" y="46459"/>
                  <a:pt x="82432" y="43936"/>
                </a:cubicBezTo>
                <a:cubicBezTo>
                  <a:pt x="55192" y="37379"/>
                  <a:pt x="27448" y="30821"/>
                  <a:pt x="209" y="24768"/>
                </a:cubicBezTo>
                <a:cubicBezTo>
                  <a:pt x="-295" y="22750"/>
                  <a:pt x="209" y="19724"/>
                  <a:pt x="713" y="17201"/>
                </a:cubicBezTo>
                <a:close/>
              </a:path>
            </a:pathLst>
          </a:custGeom>
          <a:solidFill>
            <a:schemeClr val="accent3"/>
          </a:solidFill>
          <a:ln w="5039" cap="flat">
            <a:noFill/>
            <a:prstDash val="solid"/>
            <a:miter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en-US"/>
          </a:p>
        </p:txBody>
      </p:sp>
      <p:sp>
        <p:nvSpPr>
          <p:cNvPr id="478" name="Freeform: Shape 29">
            <a:extLst>
              <a:ext uri="{FF2B5EF4-FFF2-40B4-BE49-F238E27FC236}">
                <a16:creationId xmlns:a16="http://schemas.microsoft.com/office/drawing/2014/main" id="{331AFE51-95AB-41C0-A695-5DE7520F7237}"/>
              </a:ext>
            </a:extLst>
          </p:cNvPr>
          <p:cNvSpPr/>
          <p:nvPr/>
        </p:nvSpPr>
        <p:spPr>
          <a:xfrm rot="20747208" flipH="1">
            <a:off x="7154081" y="2362518"/>
            <a:ext cx="731370" cy="215527"/>
          </a:xfrm>
          <a:custGeom>
            <a:avLst/>
            <a:gdLst>
              <a:gd name="connsiteX0" fmla="*/ 713 w 1018958"/>
              <a:gd name="connsiteY0" fmla="*/ 17201 h 312749"/>
              <a:gd name="connsiteX1" fmla="*/ 63768 w 1018958"/>
              <a:gd name="connsiteY1" fmla="*/ 22246 h 312749"/>
              <a:gd name="connsiteX2" fmla="*/ 124804 w 1018958"/>
              <a:gd name="connsiteY2" fmla="*/ 10139 h 312749"/>
              <a:gd name="connsiteX3" fmla="*/ 175248 w 1018958"/>
              <a:gd name="connsiteY3" fmla="*/ 2573 h 312749"/>
              <a:gd name="connsiteX4" fmla="*/ 695320 w 1018958"/>
              <a:gd name="connsiteY4" fmla="*/ 111531 h 312749"/>
              <a:gd name="connsiteX5" fmla="*/ 740719 w 1018958"/>
              <a:gd name="connsiteY5" fmla="*/ 100433 h 312749"/>
              <a:gd name="connsiteX6" fmla="*/ 905165 w 1018958"/>
              <a:gd name="connsiteY6" fmla="*/ 45450 h 312749"/>
              <a:gd name="connsiteX7" fmla="*/ 995458 w 1018958"/>
              <a:gd name="connsiteY7" fmla="*/ 50494 h 312749"/>
              <a:gd name="connsiteX8" fmla="*/ 1013114 w 1018958"/>
              <a:gd name="connsiteY8" fmla="*/ 94884 h 312749"/>
              <a:gd name="connsiteX9" fmla="*/ 982343 w 1018958"/>
              <a:gd name="connsiteY9" fmla="*/ 137761 h 312749"/>
              <a:gd name="connsiteX10" fmla="*/ 980325 w 1018958"/>
              <a:gd name="connsiteY10" fmla="*/ 176603 h 312749"/>
              <a:gd name="connsiteX11" fmla="*/ 977299 w 1018958"/>
              <a:gd name="connsiteY11" fmla="*/ 188205 h 312749"/>
              <a:gd name="connsiteX12" fmla="*/ 966201 w 1018958"/>
              <a:gd name="connsiteY12" fmla="*/ 224020 h 312749"/>
              <a:gd name="connsiteX13" fmla="*/ 983352 w 1018958"/>
              <a:gd name="connsiteY13" fmla="*/ 282030 h 312749"/>
              <a:gd name="connsiteX14" fmla="*/ 952582 w 1018958"/>
              <a:gd name="connsiteY14" fmla="*/ 315827 h 312749"/>
              <a:gd name="connsiteX15" fmla="*/ 721551 w 1018958"/>
              <a:gd name="connsiteY15" fmla="*/ 179125 h 312749"/>
              <a:gd name="connsiteX16" fmla="*/ 694311 w 1018958"/>
              <a:gd name="connsiteY16" fmla="*/ 164496 h 312749"/>
              <a:gd name="connsiteX17" fmla="*/ 384588 w 1018958"/>
              <a:gd name="connsiteY17" fmla="*/ 125655 h 312749"/>
              <a:gd name="connsiteX18" fmla="*/ 155070 w 1018958"/>
              <a:gd name="connsiteY18" fmla="*/ 96397 h 312749"/>
              <a:gd name="connsiteX19" fmla="*/ 106140 w 1018958"/>
              <a:gd name="connsiteY19" fmla="*/ 59069 h 312749"/>
              <a:gd name="connsiteX20" fmla="*/ 82432 w 1018958"/>
              <a:gd name="connsiteY20" fmla="*/ 43936 h 312749"/>
              <a:gd name="connsiteX21" fmla="*/ 209 w 1018958"/>
              <a:gd name="connsiteY21" fmla="*/ 24768 h 312749"/>
              <a:gd name="connsiteX22" fmla="*/ 713 w 1018958"/>
              <a:gd name="connsiteY22" fmla="*/ 17201 h 312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018958" h="312749">
                <a:moveTo>
                  <a:pt x="713" y="17201"/>
                </a:moveTo>
                <a:cubicBezTo>
                  <a:pt x="21900" y="13166"/>
                  <a:pt x="43086" y="19724"/>
                  <a:pt x="63768" y="22246"/>
                </a:cubicBezTo>
                <a:cubicBezTo>
                  <a:pt x="85963" y="25272"/>
                  <a:pt x="105636" y="27290"/>
                  <a:pt x="124804" y="10139"/>
                </a:cubicBezTo>
                <a:cubicBezTo>
                  <a:pt x="138424" y="-1967"/>
                  <a:pt x="157088" y="-1463"/>
                  <a:pt x="175248" y="2573"/>
                </a:cubicBezTo>
                <a:cubicBezTo>
                  <a:pt x="348773" y="38892"/>
                  <a:pt x="522299" y="74707"/>
                  <a:pt x="695320" y="111531"/>
                </a:cubicBezTo>
                <a:cubicBezTo>
                  <a:pt x="713480" y="115566"/>
                  <a:pt x="726091" y="113044"/>
                  <a:pt x="740719" y="100433"/>
                </a:cubicBezTo>
                <a:cubicBezTo>
                  <a:pt x="787631" y="60078"/>
                  <a:pt x="846146" y="50494"/>
                  <a:pt x="905165" y="45450"/>
                </a:cubicBezTo>
                <a:cubicBezTo>
                  <a:pt x="934926" y="42928"/>
                  <a:pt x="965697" y="42928"/>
                  <a:pt x="995458" y="50494"/>
                </a:cubicBezTo>
                <a:cubicBezTo>
                  <a:pt x="1024716" y="58061"/>
                  <a:pt x="1029760" y="70671"/>
                  <a:pt x="1013114" y="94884"/>
                </a:cubicBezTo>
                <a:cubicBezTo>
                  <a:pt x="1003025" y="109513"/>
                  <a:pt x="991927" y="123133"/>
                  <a:pt x="982343" y="137761"/>
                </a:cubicBezTo>
                <a:cubicBezTo>
                  <a:pt x="974272" y="149868"/>
                  <a:pt x="961661" y="162479"/>
                  <a:pt x="980325" y="176603"/>
                </a:cubicBezTo>
                <a:cubicBezTo>
                  <a:pt x="985874" y="180638"/>
                  <a:pt x="982848" y="186187"/>
                  <a:pt x="977299" y="188205"/>
                </a:cubicBezTo>
                <a:cubicBezTo>
                  <a:pt x="958131" y="195771"/>
                  <a:pt x="963175" y="210904"/>
                  <a:pt x="966201" y="224020"/>
                </a:cubicBezTo>
                <a:cubicBezTo>
                  <a:pt x="971246" y="243692"/>
                  <a:pt x="978812" y="262357"/>
                  <a:pt x="983352" y="282030"/>
                </a:cubicBezTo>
                <a:cubicBezTo>
                  <a:pt x="988901" y="307756"/>
                  <a:pt x="978308" y="320871"/>
                  <a:pt x="952582" y="315827"/>
                </a:cubicBezTo>
                <a:cubicBezTo>
                  <a:pt x="858757" y="298676"/>
                  <a:pt x="775525" y="262861"/>
                  <a:pt x="721551" y="179125"/>
                </a:cubicBezTo>
                <a:cubicBezTo>
                  <a:pt x="714488" y="168027"/>
                  <a:pt x="705409" y="166010"/>
                  <a:pt x="694311" y="164496"/>
                </a:cubicBezTo>
                <a:cubicBezTo>
                  <a:pt x="590902" y="151381"/>
                  <a:pt x="487997" y="138266"/>
                  <a:pt x="384588" y="125655"/>
                </a:cubicBezTo>
                <a:cubicBezTo>
                  <a:pt x="307914" y="116071"/>
                  <a:pt x="231240" y="105982"/>
                  <a:pt x="155070" y="96397"/>
                </a:cubicBezTo>
                <a:cubicBezTo>
                  <a:pt x="131866" y="93371"/>
                  <a:pt x="113707" y="82778"/>
                  <a:pt x="106140" y="59069"/>
                </a:cubicBezTo>
                <a:cubicBezTo>
                  <a:pt x="102105" y="46963"/>
                  <a:pt x="92016" y="46459"/>
                  <a:pt x="82432" y="43936"/>
                </a:cubicBezTo>
                <a:cubicBezTo>
                  <a:pt x="55192" y="37379"/>
                  <a:pt x="27448" y="30821"/>
                  <a:pt x="209" y="24768"/>
                </a:cubicBezTo>
                <a:cubicBezTo>
                  <a:pt x="-295" y="22750"/>
                  <a:pt x="209" y="19724"/>
                  <a:pt x="713" y="17201"/>
                </a:cubicBezTo>
                <a:close/>
              </a:path>
            </a:pathLst>
          </a:custGeom>
          <a:solidFill>
            <a:schemeClr val="accent2"/>
          </a:solidFill>
          <a:ln w="5039" cap="flat">
            <a:noFill/>
            <a:prstDash val="solid"/>
            <a:miter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en-US"/>
          </a:p>
        </p:txBody>
      </p:sp>
      <p:sp>
        <p:nvSpPr>
          <p:cNvPr id="479" name="Freeform: Shape 29">
            <a:extLst>
              <a:ext uri="{FF2B5EF4-FFF2-40B4-BE49-F238E27FC236}">
                <a16:creationId xmlns:a16="http://schemas.microsoft.com/office/drawing/2014/main" id="{A510BA2A-C382-4AA2-B12E-592DE91BF146}"/>
              </a:ext>
            </a:extLst>
          </p:cNvPr>
          <p:cNvSpPr/>
          <p:nvPr/>
        </p:nvSpPr>
        <p:spPr>
          <a:xfrm flipH="1">
            <a:off x="8969253" y="2158398"/>
            <a:ext cx="731370" cy="215527"/>
          </a:xfrm>
          <a:custGeom>
            <a:avLst/>
            <a:gdLst>
              <a:gd name="connsiteX0" fmla="*/ 713 w 1018958"/>
              <a:gd name="connsiteY0" fmla="*/ 17201 h 312749"/>
              <a:gd name="connsiteX1" fmla="*/ 63768 w 1018958"/>
              <a:gd name="connsiteY1" fmla="*/ 22246 h 312749"/>
              <a:gd name="connsiteX2" fmla="*/ 124804 w 1018958"/>
              <a:gd name="connsiteY2" fmla="*/ 10139 h 312749"/>
              <a:gd name="connsiteX3" fmla="*/ 175248 w 1018958"/>
              <a:gd name="connsiteY3" fmla="*/ 2573 h 312749"/>
              <a:gd name="connsiteX4" fmla="*/ 695320 w 1018958"/>
              <a:gd name="connsiteY4" fmla="*/ 111531 h 312749"/>
              <a:gd name="connsiteX5" fmla="*/ 740719 w 1018958"/>
              <a:gd name="connsiteY5" fmla="*/ 100433 h 312749"/>
              <a:gd name="connsiteX6" fmla="*/ 905165 w 1018958"/>
              <a:gd name="connsiteY6" fmla="*/ 45450 h 312749"/>
              <a:gd name="connsiteX7" fmla="*/ 995458 w 1018958"/>
              <a:gd name="connsiteY7" fmla="*/ 50494 h 312749"/>
              <a:gd name="connsiteX8" fmla="*/ 1013114 w 1018958"/>
              <a:gd name="connsiteY8" fmla="*/ 94884 h 312749"/>
              <a:gd name="connsiteX9" fmla="*/ 982343 w 1018958"/>
              <a:gd name="connsiteY9" fmla="*/ 137761 h 312749"/>
              <a:gd name="connsiteX10" fmla="*/ 980325 w 1018958"/>
              <a:gd name="connsiteY10" fmla="*/ 176603 h 312749"/>
              <a:gd name="connsiteX11" fmla="*/ 977299 w 1018958"/>
              <a:gd name="connsiteY11" fmla="*/ 188205 h 312749"/>
              <a:gd name="connsiteX12" fmla="*/ 966201 w 1018958"/>
              <a:gd name="connsiteY12" fmla="*/ 224020 h 312749"/>
              <a:gd name="connsiteX13" fmla="*/ 983352 w 1018958"/>
              <a:gd name="connsiteY13" fmla="*/ 282030 h 312749"/>
              <a:gd name="connsiteX14" fmla="*/ 952582 w 1018958"/>
              <a:gd name="connsiteY14" fmla="*/ 315827 h 312749"/>
              <a:gd name="connsiteX15" fmla="*/ 721551 w 1018958"/>
              <a:gd name="connsiteY15" fmla="*/ 179125 h 312749"/>
              <a:gd name="connsiteX16" fmla="*/ 694311 w 1018958"/>
              <a:gd name="connsiteY16" fmla="*/ 164496 h 312749"/>
              <a:gd name="connsiteX17" fmla="*/ 384588 w 1018958"/>
              <a:gd name="connsiteY17" fmla="*/ 125655 h 312749"/>
              <a:gd name="connsiteX18" fmla="*/ 155070 w 1018958"/>
              <a:gd name="connsiteY18" fmla="*/ 96397 h 312749"/>
              <a:gd name="connsiteX19" fmla="*/ 106140 w 1018958"/>
              <a:gd name="connsiteY19" fmla="*/ 59069 h 312749"/>
              <a:gd name="connsiteX20" fmla="*/ 82432 w 1018958"/>
              <a:gd name="connsiteY20" fmla="*/ 43936 h 312749"/>
              <a:gd name="connsiteX21" fmla="*/ 209 w 1018958"/>
              <a:gd name="connsiteY21" fmla="*/ 24768 h 312749"/>
              <a:gd name="connsiteX22" fmla="*/ 713 w 1018958"/>
              <a:gd name="connsiteY22" fmla="*/ 17201 h 312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018958" h="312749">
                <a:moveTo>
                  <a:pt x="713" y="17201"/>
                </a:moveTo>
                <a:cubicBezTo>
                  <a:pt x="21900" y="13166"/>
                  <a:pt x="43086" y="19724"/>
                  <a:pt x="63768" y="22246"/>
                </a:cubicBezTo>
                <a:cubicBezTo>
                  <a:pt x="85963" y="25272"/>
                  <a:pt x="105636" y="27290"/>
                  <a:pt x="124804" y="10139"/>
                </a:cubicBezTo>
                <a:cubicBezTo>
                  <a:pt x="138424" y="-1967"/>
                  <a:pt x="157088" y="-1463"/>
                  <a:pt x="175248" y="2573"/>
                </a:cubicBezTo>
                <a:cubicBezTo>
                  <a:pt x="348773" y="38892"/>
                  <a:pt x="522299" y="74707"/>
                  <a:pt x="695320" y="111531"/>
                </a:cubicBezTo>
                <a:cubicBezTo>
                  <a:pt x="713480" y="115566"/>
                  <a:pt x="726091" y="113044"/>
                  <a:pt x="740719" y="100433"/>
                </a:cubicBezTo>
                <a:cubicBezTo>
                  <a:pt x="787631" y="60078"/>
                  <a:pt x="846146" y="50494"/>
                  <a:pt x="905165" y="45450"/>
                </a:cubicBezTo>
                <a:cubicBezTo>
                  <a:pt x="934926" y="42928"/>
                  <a:pt x="965697" y="42928"/>
                  <a:pt x="995458" y="50494"/>
                </a:cubicBezTo>
                <a:cubicBezTo>
                  <a:pt x="1024716" y="58061"/>
                  <a:pt x="1029760" y="70671"/>
                  <a:pt x="1013114" y="94884"/>
                </a:cubicBezTo>
                <a:cubicBezTo>
                  <a:pt x="1003025" y="109513"/>
                  <a:pt x="991927" y="123133"/>
                  <a:pt x="982343" y="137761"/>
                </a:cubicBezTo>
                <a:cubicBezTo>
                  <a:pt x="974272" y="149868"/>
                  <a:pt x="961661" y="162479"/>
                  <a:pt x="980325" y="176603"/>
                </a:cubicBezTo>
                <a:cubicBezTo>
                  <a:pt x="985874" y="180638"/>
                  <a:pt x="982848" y="186187"/>
                  <a:pt x="977299" y="188205"/>
                </a:cubicBezTo>
                <a:cubicBezTo>
                  <a:pt x="958131" y="195771"/>
                  <a:pt x="963175" y="210904"/>
                  <a:pt x="966201" y="224020"/>
                </a:cubicBezTo>
                <a:cubicBezTo>
                  <a:pt x="971246" y="243692"/>
                  <a:pt x="978812" y="262357"/>
                  <a:pt x="983352" y="282030"/>
                </a:cubicBezTo>
                <a:cubicBezTo>
                  <a:pt x="988901" y="307756"/>
                  <a:pt x="978308" y="320871"/>
                  <a:pt x="952582" y="315827"/>
                </a:cubicBezTo>
                <a:cubicBezTo>
                  <a:pt x="858757" y="298676"/>
                  <a:pt x="775525" y="262861"/>
                  <a:pt x="721551" y="179125"/>
                </a:cubicBezTo>
                <a:cubicBezTo>
                  <a:pt x="714488" y="168027"/>
                  <a:pt x="705409" y="166010"/>
                  <a:pt x="694311" y="164496"/>
                </a:cubicBezTo>
                <a:cubicBezTo>
                  <a:pt x="590902" y="151381"/>
                  <a:pt x="487997" y="138266"/>
                  <a:pt x="384588" y="125655"/>
                </a:cubicBezTo>
                <a:cubicBezTo>
                  <a:pt x="307914" y="116071"/>
                  <a:pt x="231240" y="105982"/>
                  <a:pt x="155070" y="96397"/>
                </a:cubicBezTo>
                <a:cubicBezTo>
                  <a:pt x="131866" y="93371"/>
                  <a:pt x="113707" y="82778"/>
                  <a:pt x="106140" y="59069"/>
                </a:cubicBezTo>
                <a:cubicBezTo>
                  <a:pt x="102105" y="46963"/>
                  <a:pt x="92016" y="46459"/>
                  <a:pt x="82432" y="43936"/>
                </a:cubicBezTo>
                <a:cubicBezTo>
                  <a:pt x="55192" y="37379"/>
                  <a:pt x="27448" y="30821"/>
                  <a:pt x="209" y="24768"/>
                </a:cubicBezTo>
                <a:cubicBezTo>
                  <a:pt x="-295" y="22750"/>
                  <a:pt x="209" y="19724"/>
                  <a:pt x="713" y="17201"/>
                </a:cubicBezTo>
                <a:close/>
              </a:path>
            </a:pathLst>
          </a:custGeom>
          <a:solidFill>
            <a:schemeClr val="accent1"/>
          </a:solidFill>
          <a:ln w="5039" cap="flat">
            <a:noFill/>
            <a:prstDash val="solid"/>
            <a:miter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en-US"/>
          </a:p>
        </p:txBody>
      </p:sp>
      <p:sp>
        <p:nvSpPr>
          <p:cNvPr id="480" name="TextBox 479">
            <a:extLst>
              <a:ext uri="{FF2B5EF4-FFF2-40B4-BE49-F238E27FC236}">
                <a16:creationId xmlns:a16="http://schemas.microsoft.com/office/drawing/2014/main" id="{F1E4EFB8-68A3-4AFA-A36D-F51221F9FC08}"/>
              </a:ext>
            </a:extLst>
          </p:cNvPr>
          <p:cNvSpPr txBox="1"/>
          <p:nvPr/>
        </p:nvSpPr>
        <p:spPr>
          <a:xfrm>
            <a:off x="2682311" y="2251150"/>
            <a:ext cx="165324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accent5"/>
                </a:solidFill>
                <a:cs typeface="Arial" pitchFamily="34" charset="0"/>
              </a:rPr>
              <a:t>Simply Impress</a:t>
            </a:r>
          </a:p>
          <a:p>
            <a:r>
              <a:rPr lang="en-US" altLang="ko-KR" sz="1400" dirty="0">
                <a:solidFill>
                  <a:schemeClr val="accent5"/>
                </a:solidFill>
                <a:cs typeface="Arial" pitchFamily="34" charset="0"/>
              </a:rPr>
              <a:t>Your Audience</a:t>
            </a:r>
          </a:p>
        </p:txBody>
      </p:sp>
      <p:sp>
        <p:nvSpPr>
          <p:cNvPr id="481" name="TextBox 480">
            <a:extLst>
              <a:ext uri="{FF2B5EF4-FFF2-40B4-BE49-F238E27FC236}">
                <a16:creationId xmlns:a16="http://schemas.microsoft.com/office/drawing/2014/main" id="{799B56CF-46AD-4529-98EA-4C452C86A11E}"/>
              </a:ext>
            </a:extLst>
          </p:cNvPr>
          <p:cNvSpPr txBox="1"/>
          <p:nvPr/>
        </p:nvSpPr>
        <p:spPr>
          <a:xfrm>
            <a:off x="2881245" y="3897374"/>
            <a:ext cx="165324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accent4"/>
                </a:solidFill>
                <a:cs typeface="Arial" pitchFamily="34" charset="0"/>
              </a:rPr>
              <a:t>Simply Impress</a:t>
            </a:r>
          </a:p>
          <a:p>
            <a:r>
              <a:rPr lang="en-US" altLang="ko-KR" sz="1400" dirty="0">
                <a:solidFill>
                  <a:schemeClr val="accent4"/>
                </a:solidFill>
                <a:cs typeface="Arial" pitchFamily="34" charset="0"/>
              </a:rPr>
              <a:t>Your Audience</a:t>
            </a:r>
          </a:p>
        </p:txBody>
      </p:sp>
      <p:sp>
        <p:nvSpPr>
          <p:cNvPr id="482" name="TextBox 481">
            <a:extLst>
              <a:ext uri="{FF2B5EF4-FFF2-40B4-BE49-F238E27FC236}">
                <a16:creationId xmlns:a16="http://schemas.microsoft.com/office/drawing/2014/main" id="{16DA3DEE-7793-40D1-B9BE-3FF2ABD70E92}"/>
              </a:ext>
            </a:extLst>
          </p:cNvPr>
          <p:cNvSpPr txBox="1"/>
          <p:nvPr/>
        </p:nvSpPr>
        <p:spPr>
          <a:xfrm>
            <a:off x="4844691" y="3415144"/>
            <a:ext cx="165324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Simply Impress</a:t>
            </a:r>
          </a:p>
          <a:p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Your Audience</a:t>
            </a:r>
          </a:p>
        </p:txBody>
      </p:sp>
      <p:sp>
        <p:nvSpPr>
          <p:cNvPr id="483" name="TextBox 482">
            <a:extLst>
              <a:ext uri="{FF2B5EF4-FFF2-40B4-BE49-F238E27FC236}">
                <a16:creationId xmlns:a16="http://schemas.microsoft.com/office/drawing/2014/main" id="{39A9AF8A-2053-4F41-ADF6-29B21499005B}"/>
              </a:ext>
            </a:extLst>
          </p:cNvPr>
          <p:cNvSpPr txBox="1"/>
          <p:nvPr/>
        </p:nvSpPr>
        <p:spPr>
          <a:xfrm>
            <a:off x="6808137" y="2932915"/>
            <a:ext cx="165324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accent2"/>
                </a:solidFill>
                <a:cs typeface="Arial" pitchFamily="34" charset="0"/>
              </a:rPr>
              <a:t>Simply Impress</a:t>
            </a:r>
          </a:p>
          <a:p>
            <a:r>
              <a:rPr lang="en-US" altLang="ko-KR" sz="1400" dirty="0">
                <a:solidFill>
                  <a:schemeClr val="accent2"/>
                </a:solidFill>
                <a:cs typeface="Arial" pitchFamily="34" charset="0"/>
              </a:rPr>
              <a:t>Your Audience</a:t>
            </a:r>
          </a:p>
        </p:txBody>
      </p:sp>
      <p:sp>
        <p:nvSpPr>
          <p:cNvPr id="484" name="TextBox 483">
            <a:extLst>
              <a:ext uri="{FF2B5EF4-FFF2-40B4-BE49-F238E27FC236}">
                <a16:creationId xmlns:a16="http://schemas.microsoft.com/office/drawing/2014/main" id="{13C0CC69-2230-4C6A-B740-8A965A487985}"/>
              </a:ext>
            </a:extLst>
          </p:cNvPr>
          <p:cNvSpPr txBox="1"/>
          <p:nvPr/>
        </p:nvSpPr>
        <p:spPr>
          <a:xfrm>
            <a:off x="8771583" y="2450686"/>
            <a:ext cx="165324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Simply Impress</a:t>
            </a:r>
          </a:p>
          <a:p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Your Audience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E97C"/>
      </a:accent1>
      <a:accent2>
        <a:srgbClr val="2FC5FA"/>
      </a:accent2>
      <a:accent3>
        <a:srgbClr val="F2AC30"/>
      </a:accent3>
      <a:accent4>
        <a:srgbClr val="FE3FE4"/>
      </a:accent4>
      <a:accent5>
        <a:srgbClr val="FE4D3B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11239</TotalTime>
  <Words>100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23</cp:revision>
  <dcterms:created xsi:type="dcterms:W3CDTF">2018-02-18T19:39:47Z</dcterms:created>
  <dcterms:modified xsi:type="dcterms:W3CDTF">2022-10-31T03:21:53Z</dcterms:modified>
</cp:coreProperties>
</file>