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7" name="Group 50">
            <a:extLst>
              <a:ext uri="{FF2B5EF4-FFF2-40B4-BE49-F238E27FC236}">
                <a16:creationId xmlns:a16="http://schemas.microsoft.com/office/drawing/2014/main" id="{9660E5EC-56F0-43A4-9086-003737AC8DFF}"/>
              </a:ext>
            </a:extLst>
          </p:cNvPr>
          <p:cNvGrpSpPr/>
          <p:nvPr/>
        </p:nvGrpSpPr>
        <p:grpSpPr>
          <a:xfrm>
            <a:off x="1735260" y="3224985"/>
            <a:ext cx="7536464" cy="1421768"/>
            <a:chOff x="673038" y="3320954"/>
            <a:chExt cx="7536464" cy="1421768"/>
          </a:xfrm>
        </p:grpSpPr>
        <p:cxnSp>
          <p:nvCxnSpPr>
            <p:cNvPr id="188" name="Straight Connector 82">
              <a:extLst>
                <a:ext uri="{FF2B5EF4-FFF2-40B4-BE49-F238E27FC236}">
                  <a16:creationId xmlns:a16="http://schemas.microsoft.com/office/drawing/2014/main" id="{6F5D65FD-A724-4AF6-9B4F-7F5D8EFFC53D}"/>
                </a:ext>
              </a:extLst>
            </p:cNvPr>
            <p:cNvCxnSpPr/>
            <p:nvPr/>
          </p:nvCxnSpPr>
          <p:spPr>
            <a:xfrm>
              <a:off x="6221104" y="3320954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83">
              <a:extLst>
                <a:ext uri="{FF2B5EF4-FFF2-40B4-BE49-F238E27FC236}">
                  <a16:creationId xmlns:a16="http://schemas.microsoft.com/office/drawing/2014/main" id="{13F71082-47FC-4726-AC5D-23AF32AD32C3}"/>
                </a:ext>
              </a:extLst>
            </p:cNvPr>
            <p:cNvCxnSpPr/>
            <p:nvPr/>
          </p:nvCxnSpPr>
          <p:spPr>
            <a:xfrm>
              <a:off x="3447070" y="3320954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84">
              <a:extLst>
                <a:ext uri="{FF2B5EF4-FFF2-40B4-BE49-F238E27FC236}">
                  <a16:creationId xmlns:a16="http://schemas.microsoft.com/office/drawing/2014/main" id="{032A53A2-84A6-4A4A-9C15-34A57EB4478F}"/>
                </a:ext>
              </a:extLst>
            </p:cNvPr>
            <p:cNvCxnSpPr/>
            <p:nvPr/>
          </p:nvCxnSpPr>
          <p:spPr>
            <a:xfrm>
              <a:off x="673038" y="3320954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85">
              <a:extLst>
                <a:ext uri="{FF2B5EF4-FFF2-40B4-BE49-F238E27FC236}">
                  <a16:creationId xmlns:a16="http://schemas.microsoft.com/office/drawing/2014/main" id="{1799359B-CEE5-4FA6-A8CD-32B85271A960}"/>
                </a:ext>
              </a:extLst>
            </p:cNvPr>
            <p:cNvCxnSpPr/>
            <p:nvPr/>
          </p:nvCxnSpPr>
          <p:spPr>
            <a:xfrm flipV="1">
              <a:off x="4834086" y="4285522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86">
              <a:extLst>
                <a:ext uri="{FF2B5EF4-FFF2-40B4-BE49-F238E27FC236}">
                  <a16:creationId xmlns:a16="http://schemas.microsoft.com/office/drawing/2014/main" id="{5F6CBA3E-8E22-418C-B8EC-89964EF6797D}"/>
                </a:ext>
              </a:extLst>
            </p:cNvPr>
            <p:cNvCxnSpPr/>
            <p:nvPr/>
          </p:nvCxnSpPr>
          <p:spPr>
            <a:xfrm flipV="1">
              <a:off x="2060054" y="4285522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55">
              <a:extLst>
                <a:ext uri="{FF2B5EF4-FFF2-40B4-BE49-F238E27FC236}">
                  <a16:creationId xmlns:a16="http://schemas.microsoft.com/office/drawing/2014/main" id="{ED43700E-9F1B-4337-B2BB-5D264F482B73}"/>
                </a:ext>
              </a:extLst>
            </p:cNvPr>
            <p:cNvCxnSpPr/>
            <p:nvPr/>
          </p:nvCxnSpPr>
          <p:spPr>
            <a:xfrm flipV="1">
              <a:off x="7752302" y="4285522"/>
              <a:ext cx="457200" cy="4572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4" name="Group 51">
            <a:extLst>
              <a:ext uri="{FF2B5EF4-FFF2-40B4-BE49-F238E27FC236}">
                <a16:creationId xmlns:a16="http://schemas.microsoft.com/office/drawing/2014/main" id="{FAB6B562-C189-4ADD-AFB3-75A2232864CB}"/>
              </a:ext>
            </a:extLst>
          </p:cNvPr>
          <p:cNvGrpSpPr/>
          <p:nvPr/>
        </p:nvGrpSpPr>
        <p:grpSpPr>
          <a:xfrm>
            <a:off x="1300347" y="3682186"/>
            <a:ext cx="8606829" cy="514942"/>
            <a:chOff x="933736" y="3778154"/>
            <a:chExt cx="7776937" cy="514942"/>
          </a:xfrm>
        </p:grpSpPr>
        <p:sp>
          <p:nvSpPr>
            <p:cNvPr id="195" name="Chevron 2">
              <a:extLst>
                <a:ext uri="{FF2B5EF4-FFF2-40B4-BE49-F238E27FC236}">
                  <a16:creationId xmlns:a16="http://schemas.microsoft.com/office/drawing/2014/main" id="{AE22EDBA-FD71-4AE4-9FF0-29B88C1622DD}"/>
                </a:ext>
              </a:extLst>
            </p:cNvPr>
            <p:cNvSpPr/>
            <p:nvPr/>
          </p:nvSpPr>
          <p:spPr>
            <a:xfrm>
              <a:off x="933736" y="3778154"/>
              <a:ext cx="1434480" cy="514942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96" name="Chevron 37">
              <a:extLst>
                <a:ext uri="{FF2B5EF4-FFF2-40B4-BE49-F238E27FC236}">
                  <a16:creationId xmlns:a16="http://schemas.microsoft.com/office/drawing/2014/main" id="{A96A34D0-5A33-4291-BFE3-E6CE2AC67AE5}"/>
                </a:ext>
              </a:extLst>
            </p:cNvPr>
            <p:cNvSpPr/>
            <p:nvPr/>
          </p:nvSpPr>
          <p:spPr>
            <a:xfrm>
              <a:off x="2204762" y="3778154"/>
              <a:ext cx="1434480" cy="514942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97" name="Chevron 38">
              <a:extLst>
                <a:ext uri="{FF2B5EF4-FFF2-40B4-BE49-F238E27FC236}">
                  <a16:creationId xmlns:a16="http://schemas.microsoft.com/office/drawing/2014/main" id="{13F7772E-4FCE-4D21-8319-37402F968B90}"/>
                </a:ext>
              </a:extLst>
            </p:cNvPr>
            <p:cNvSpPr/>
            <p:nvPr/>
          </p:nvSpPr>
          <p:spPr>
            <a:xfrm>
              <a:off x="3475788" y="3778154"/>
              <a:ext cx="1434480" cy="514942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98" name="Chevron 39">
              <a:extLst>
                <a:ext uri="{FF2B5EF4-FFF2-40B4-BE49-F238E27FC236}">
                  <a16:creationId xmlns:a16="http://schemas.microsoft.com/office/drawing/2014/main" id="{5309E8A0-8521-49D3-938A-9E2BCBC0E1D0}"/>
                </a:ext>
              </a:extLst>
            </p:cNvPr>
            <p:cNvSpPr/>
            <p:nvPr/>
          </p:nvSpPr>
          <p:spPr>
            <a:xfrm>
              <a:off x="4746814" y="3778154"/>
              <a:ext cx="1434480" cy="514942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99" name="Chevron 40">
              <a:extLst>
                <a:ext uri="{FF2B5EF4-FFF2-40B4-BE49-F238E27FC236}">
                  <a16:creationId xmlns:a16="http://schemas.microsoft.com/office/drawing/2014/main" id="{DB3AB212-652D-4FD8-B782-6F8A7886DDE2}"/>
                </a:ext>
              </a:extLst>
            </p:cNvPr>
            <p:cNvSpPr/>
            <p:nvPr/>
          </p:nvSpPr>
          <p:spPr>
            <a:xfrm>
              <a:off x="6017840" y="3778154"/>
              <a:ext cx="1434480" cy="514942"/>
            </a:xfrm>
            <a:prstGeom prst="chevron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00" name="Chevron 2">
              <a:extLst>
                <a:ext uri="{FF2B5EF4-FFF2-40B4-BE49-F238E27FC236}">
                  <a16:creationId xmlns:a16="http://schemas.microsoft.com/office/drawing/2014/main" id="{3A295B6F-7B78-4275-9858-AA973D5961E6}"/>
                </a:ext>
              </a:extLst>
            </p:cNvPr>
            <p:cNvSpPr/>
            <p:nvPr/>
          </p:nvSpPr>
          <p:spPr>
            <a:xfrm>
              <a:off x="7276193" y="3778154"/>
              <a:ext cx="1434480" cy="514942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201" name="Group 52">
            <a:extLst>
              <a:ext uri="{FF2B5EF4-FFF2-40B4-BE49-F238E27FC236}">
                <a16:creationId xmlns:a16="http://schemas.microsoft.com/office/drawing/2014/main" id="{7160B3E8-C363-4EAB-B49B-A90433CAE443}"/>
              </a:ext>
            </a:extLst>
          </p:cNvPr>
          <p:cNvGrpSpPr/>
          <p:nvPr/>
        </p:nvGrpSpPr>
        <p:grpSpPr>
          <a:xfrm>
            <a:off x="797142" y="2114510"/>
            <a:ext cx="1836018" cy="1078798"/>
            <a:chOff x="7026501" y="4509120"/>
            <a:chExt cx="1499710" cy="1078798"/>
          </a:xfrm>
        </p:grpSpPr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D0629E2E-0BE7-4627-A5DF-5EA570473806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B67C2ECD-0C61-4943-B7FE-CC95AB54D0E2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4" name="Group 53">
            <a:extLst>
              <a:ext uri="{FF2B5EF4-FFF2-40B4-BE49-F238E27FC236}">
                <a16:creationId xmlns:a16="http://schemas.microsoft.com/office/drawing/2014/main" id="{C702EEA4-5A43-498B-9F46-17B686D545D5}"/>
              </a:ext>
            </a:extLst>
          </p:cNvPr>
          <p:cNvGrpSpPr/>
          <p:nvPr/>
        </p:nvGrpSpPr>
        <p:grpSpPr>
          <a:xfrm>
            <a:off x="3581230" y="2114510"/>
            <a:ext cx="1836018" cy="1078798"/>
            <a:chOff x="7026501" y="4509120"/>
            <a:chExt cx="1499710" cy="1078798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445217B0-F3F1-4F7A-8D5B-05140B7ECCC1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8458D8F2-CBEE-49F9-9BDE-79E311CB443D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7" name="Group 54">
            <a:extLst>
              <a:ext uri="{FF2B5EF4-FFF2-40B4-BE49-F238E27FC236}">
                <a16:creationId xmlns:a16="http://schemas.microsoft.com/office/drawing/2014/main" id="{22FDC2B0-A096-4416-A590-BC3BC2EC0BDD}"/>
              </a:ext>
            </a:extLst>
          </p:cNvPr>
          <p:cNvGrpSpPr/>
          <p:nvPr/>
        </p:nvGrpSpPr>
        <p:grpSpPr>
          <a:xfrm>
            <a:off x="6365318" y="2114510"/>
            <a:ext cx="1836018" cy="1078798"/>
            <a:chOff x="7026501" y="4509120"/>
            <a:chExt cx="1499710" cy="1078798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BED18277-4D33-4009-9E7C-32112DBEFD4B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BE86AEB8-4B39-4046-BE4C-78374E9CC908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0" name="Group 55">
            <a:extLst>
              <a:ext uri="{FF2B5EF4-FFF2-40B4-BE49-F238E27FC236}">
                <a16:creationId xmlns:a16="http://schemas.microsoft.com/office/drawing/2014/main" id="{CE4FF952-88FB-47CB-B4CB-CAFB4CD4E4D9}"/>
              </a:ext>
            </a:extLst>
          </p:cNvPr>
          <p:cNvGrpSpPr/>
          <p:nvPr/>
        </p:nvGrpSpPr>
        <p:grpSpPr>
          <a:xfrm>
            <a:off x="2189186" y="4753609"/>
            <a:ext cx="1836018" cy="1078798"/>
            <a:chOff x="7026501" y="4509120"/>
            <a:chExt cx="1499710" cy="1078798"/>
          </a:xfrm>
        </p:grpSpPr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0140224D-78CB-4C6A-986B-80C487E60677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941968F0-5D00-4705-977E-DC4C3CDB27CE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3" name="Group 56">
            <a:extLst>
              <a:ext uri="{FF2B5EF4-FFF2-40B4-BE49-F238E27FC236}">
                <a16:creationId xmlns:a16="http://schemas.microsoft.com/office/drawing/2014/main" id="{EBE472D3-8E65-4A50-AF70-41FADCEE22FA}"/>
              </a:ext>
            </a:extLst>
          </p:cNvPr>
          <p:cNvGrpSpPr/>
          <p:nvPr/>
        </p:nvGrpSpPr>
        <p:grpSpPr>
          <a:xfrm>
            <a:off x="4973274" y="4753609"/>
            <a:ext cx="1836018" cy="1078798"/>
            <a:chOff x="7026501" y="4509120"/>
            <a:chExt cx="1499710" cy="1078798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C36DA949-F7B0-4A59-9D9C-57DE31510404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F74FBE90-093E-4506-B62D-11B5051C349A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6" name="TextBox 215">
            <a:extLst>
              <a:ext uri="{FF2B5EF4-FFF2-40B4-BE49-F238E27FC236}">
                <a16:creationId xmlns:a16="http://schemas.microsoft.com/office/drawing/2014/main" id="{888ADC27-97C1-41DF-9339-FD54FEA9C577}"/>
              </a:ext>
            </a:extLst>
          </p:cNvPr>
          <p:cNvSpPr txBox="1"/>
          <p:nvPr/>
        </p:nvSpPr>
        <p:spPr>
          <a:xfrm>
            <a:off x="1548159" y="3754991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953ADC69-8308-4173-AB7F-5801991B0267}"/>
              </a:ext>
            </a:extLst>
          </p:cNvPr>
          <p:cNvSpPr txBox="1"/>
          <p:nvPr/>
        </p:nvSpPr>
        <p:spPr>
          <a:xfrm>
            <a:off x="2958054" y="3754991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5E98A74A-D676-484D-9356-2BFA66117626}"/>
              </a:ext>
            </a:extLst>
          </p:cNvPr>
          <p:cNvSpPr txBox="1"/>
          <p:nvPr/>
        </p:nvSpPr>
        <p:spPr>
          <a:xfrm>
            <a:off x="4367949" y="3754991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435C14D4-309F-477B-884B-EDF2D3218695}"/>
              </a:ext>
            </a:extLst>
          </p:cNvPr>
          <p:cNvSpPr txBox="1"/>
          <p:nvPr/>
        </p:nvSpPr>
        <p:spPr>
          <a:xfrm>
            <a:off x="5777844" y="3754991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212188A-C229-4FFD-A466-D042576095AF}"/>
              </a:ext>
            </a:extLst>
          </p:cNvPr>
          <p:cNvSpPr txBox="1"/>
          <p:nvPr/>
        </p:nvSpPr>
        <p:spPr>
          <a:xfrm>
            <a:off x="7187739" y="3754991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273214CA-26F3-4B3A-9C70-7D67F5172300}"/>
              </a:ext>
            </a:extLst>
          </p:cNvPr>
          <p:cNvSpPr txBox="1"/>
          <p:nvPr/>
        </p:nvSpPr>
        <p:spPr>
          <a:xfrm>
            <a:off x="8597632" y="3754991"/>
            <a:ext cx="120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22" name="Group 71">
            <a:extLst>
              <a:ext uri="{FF2B5EF4-FFF2-40B4-BE49-F238E27FC236}">
                <a16:creationId xmlns:a16="http://schemas.microsoft.com/office/drawing/2014/main" id="{7B08DBA8-B8C2-4538-9F56-56B4DED6EEC7}"/>
              </a:ext>
            </a:extLst>
          </p:cNvPr>
          <p:cNvGrpSpPr/>
          <p:nvPr/>
        </p:nvGrpSpPr>
        <p:grpSpPr>
          <a:xfrm>
            <a:off x="7871377" y="4763641"/>
            <a:ext cx="1836018" cy="1078798"/>
            <a:chOff x="13941990" y="4509120"/>
            <a:chExt cx="1499710" cy="1078798"/>
          </a:xfrm>
        </p:grpSpPr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7EA390E0-AB58-4E6B-9983-7D83276266B4}"/>
                </a:ext>
              </a:extLst>
            </p:cNvPr>
            <p:cNvSpPr txBox="1"/>
            <p:nvPr/>
          </p:nvSpPr>
          <p:spPr>
            <a:xfrm>
              <a:off x="13941990" y="4509120"/>
              <a:ext cx="14997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B4A3D633-B745-460D-A91B-587CD0CA9CAD}"/>
                </a:ext>
              </a:extLst>
            </p:cNvPr>
            <p:cNvSpPr txBox="1"/>
            <p:nvPr/>
          </p:nvSpPr>
          <p:spPr>
            <a:xfrm>
              <a:off x="13941990" y="4756921"/>
              <a:ext cx="1499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5" name="Group 89">
            <a:extLst>
              <a:ext uri="{FF2B5EF4-FFF2-40B4-BE49-F238E27FC236}">
                <a16:creationId xmlns:a16="http://schemas.microsoft.com/office/drawing/2014/main" id="{C4996F64-9AF8-4DBA-AD25-1E3EA09E7983}"/>
              </a:ext>
            </a:extLst>
          </p:cNvPr>
          <p:cNvGrpSpPr/>
          <p:nvPr/>
        </p:nvGrpSpPr>
        <p:grpSpPr>
          <a:xfrm>
            <a:off x="9358112" y="2792785"/>
            <a:ext cx="2371378" cy="2371378"/>
            <a:chOff x="9358112" y="2792785"/>
            <a:chExt cx="2371378" cy="2371378"/>
          </a:xfrm>
        </p:grpSpPr>
        <p:grpSp>
          <p:nvGrpSpPr>
            <p:cNvPr id="226" name="Group 45">
              <a:extLst>
                <a:ext uri="{FF2B5EF4-FFF2-40B4-BE49-F238E27FC236}">
                  <a16:creationId xmlns:a16="http://schemas.microsoft.com/office/drawing/2014/main" id="{FAFD0B94-9934-434F-A9FE-6BF390376251}"/>
                </a:ext>
              </a:extLst>
            </p:cNvPr>
            <p:cNvGrpSpPr/>
            <p:nvPr/>
          </p:nvGrpSpPr>
          <p:grpSpPr>
            <a:xfrm>
              <a:off x="9358112" y="2792785"/>
              <a:ext cx="2371378" cy="2371378"/>
              <a:chOff x="6876256" y="3063517"/>
              <a:chExt cx="1944216" cy="1944216"/>
            </a:xfrm>
            <a:scene3d>
              <a:camera prst="perspectiveLeft">
                <a:rot lat="0" lon="3900000" rev="0"/>
              </a:camera>
              <a:lightRig rig="threePt" dir="t"/>
            </a:scene3d>
          </p:grpSpPr>
          <p:sp>
            <p:nvSpPr>
              <p:cNvPr id="228" name="Oval 46">
                <a:extLst>
                  <a:ext uri="{FF2B5EF4-FFF2-40B4-BE49-F238E27FC236}">
                    <a16:creationId xmlns:a16="http://schemas.microsoft.com/office/drawing/2014/main" id="{B52E3200-D7B6-4E8C-A325-D51627B0F56B}"/>
                  </a:ext>
                </a:extLst>
              </p:cNvPr>
              <p:cNvSpPr/>
              <p:nvPr/>
            </p:nvSpPr>
            <p:spPr>
              <a:xfrm>
                <a:off x="6876256" y="3063517"/>
                <a:ext cx="1944216" cy="1944216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tx1">
                    <a:lumMod val="85000"/>
                    <a:lumOff val="15000"/>
                  </a:schemeClr>
                </a:solidFill>
              </a:ln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9" name="Oval 47">
                <a:extLst>
                  <a:ext uri="{FF2B5EF4-FFF2-40B4-BE49-F238E27FC236}">
                    <a16:creationId xmlns:a16="http://schemas.microsoft.com/office/drawing/2014/main" id="{5BE65B8D-016F-42E8-9C94-07031C9DEF01}"/>
                  </a:ext>
                </a:extLst>
              </p:cNvPr>
              <p:cNvSpPr/>
              <p:nvPr/>
            </p:nvSpPr>
            <p:spPr>
              <a:xfrm>
                <a:off x="7165759" y="3353020"/>
                <a:ext cx="1365211" cy="1365211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tx1">
                    <a:lumMod val="85000"/>
                    <a:lumOff val="15000"/>
                  </a:schemeClr>
                </a:solidFill>
              </a:ln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30" name="Oval 48">
                <a:extLst>
                  <a:ext uri="{FF2B5EF4-FFF2-40B4-BE49-F238E27FC236}">
                    <a16:creationId xmlns:a16="http://schemas.microsoft.com/office/drawing/2014/main" id="{C0D258A5-7C9C-451D-B820-1A656A0F6637}"/>
                  </a:ext>
                </a:extLst>
              </p:cNvPr>
              <p:cNvSpPr/>
              <p:nvPr/>
            </p:nvSpPr>
            <p:spPr>
              <a:xfrm>
                <a:off x="7487073" y="3674334"/>
                <a:ext cx="722583" cy="722583"/>
              </a:xfrm>
              <a:prstGeom prst="ellipse">
                <a:avLst/>
              </a:prstGeom>
              <a:solidFill>
                <a:schemeClr val="bg1"/>
              </a:solidFill>
              <a:ln w="165100">
                <a:solidFill>
                  <a:schemeClr val="tx1">
                    <a:lumMod val="85000"/>
                    <a:lumOff val="15000"/>
                  </a:schemeClr>
                </a:solidFill>
              </a:ln>
              <a:sp3d extrusionH="171450" contourW="12700">
                <a:extrusionClr>
                  <a:schemeClr val="bg1"/>
                </a:extrusionClr>
                <a:contourClr>
                  <a:schemeClr val="tx1">
                    <a:lumMod val="50000"/>
                    <a:lumOff val="50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227" name="Oval 88">
              <a:extLst>
                <a:ext uri="{FF2B5EF4-FFF2-40B4-BE49-F238E27FC236}">
                  <a16:creationId xmlns:a16="http://schemas.microsoft.com/office/drawing/2014/main" id="{4898F326-E9E8-4ACD-9006-9E52F3297A0F}"/>
                </a:ext>
              </a:extLst>
            </p:cNvPr>
            <p:cNvSpPr/>
            <p:nvPr/>
          </p:nvSpPr>
          <p:spPr>
            <a:xfrm>
              <a:off x="10461010" y="3789695"/>
              <a:ext cx="148554" cy="355463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98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2022-10-27T04:07:40Z</dcterms:modified>
</cp:coreProperties>
</file>