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07" name="Group 1">
            <a:extLst>
              <a:ext uri="{FF2B5EF4-FFF2-40B4-BE49-F238E27FC236}">
                <a16:creationId xmlns:a16="http://schemas.microsoft.com/office/drawing/2014/main" id="{4E5EA9E3-BC37-4BD6-9D54-E63A7E56FE29}"/>
              </a:ext>
            </a:extLst>
          </p:cNvPr>
          <p:cNvGrpSpPr/>
          <p:nvPr/>
        </p:nvGrpSpPr>
        <p:grpSpPr>
          <a:xfrm>
            <a:off x="4223794" y="2048072"/>
            <a:ext cx="3744414" cy="3744416"/>
            <a:chOff x="2699794" y="1988840"/>
            <a:chExt cx="3744414" cy="3744416"/>
          </a:xfrm>
        </p:grpSpPr>
        <p:sp>
          <p:nvSpPr>
            <p:cNvPr id="2008" name="Block Arc 20">
              <a:extLst>
                <a:ext uri="{FF2B5EF4-FFF2-40B4-BE49-F238E27FC236}">
                  <a16:creationId xmlns:a16="http://schemas.microsoft.com/office/drawing/2014/main" id="{6E5C2A70-F254-4A14-998C-E1F4A258ECAD}"/>
                </a:ext>
              </a:extLst>
            </p:cNvPr>
            <p:cNvSpPr/>
            <p:nvPr/>
          </p:nvSpPr>
          <p:spPr>
            <a:xfrm rot="5400000">
              <a:off x="4570246" y="2375755"/>
              <a:ext cx="2260846" cy="1487016"/>
            </a:xfrm>
            <a:custGeom>
              <a:avLst/>
              <a:gdLst/>
              <a:ahLst/>
              <a:cxnLst/>
              <a:rect l="l" t="t" r="r" b="b"/>
              <a:pathLst>
                <a:path w="2260846" h="1487016">
                  <a:moveTo>
                    <a:pt x="126" y="1487016"/>
                  </a:moveTo>
                  <a:cubicBezTo>
                    <a:pt x="-4997" y="1096104"/>
                    <a:pt x="146037" y="719300"/>
                    <a:pt x="419742" y="440151"/>
                  </a:cubicBezTo>
                  <a:cubicBezTo>
                    <a:pt x="693447" y="161002"/>
                    <a:pt x="1067203" y="2576"/>
                    <a:pt x="1458140" y="0"/>
                  </a:cubicBezTo>
                  <a:lnTo>
                    <a:pt x="1460343" y="334356"/>
                  </a:lnTo>
                  <a:lnTo>
                    <a:pt x="2018530" y="334356"/>
                  </a:lnTo>
                  <a:lnTo>
                    <a:pt x="2018530" y="213198"/>
                  </a:lnTo>
                  <a:lnTo>
                    <a:pt x="2260846" y="455514"/>
                  </a:lnTo>
                  <a:lnTo>
                    <a:pt x="2018530" y="697830"/>
                  </a:lnTo>
                  <a:lnTo>
                    <a:pt x="2018530" y="576672"/>
                  </a:lnTo>
                  <a:lnTo>
                    <a:pt x="1461940" y="576672"/>
                  </a:lnTo>
                  <a:cubicBezTo>
                    <a:pt x="1462705" y="692809"/>
                    <a:pt x="1463470" y="808946"/>
                    <a:pt x="1464235" y="925083"/>
                  </a:cubicBezTo>
                  <a:cubicBezTo>
                    <a:pt x="1319690" y="926035"/>
                    <a:pt x="1181497" y="984612"/>
                    <a:pt x="1080298" y="1087824"/>
                  </a:cubicBezTo>
                  <a:cubicBezTo>
                    <a:pt x="979099" y="1191036"/>
                    <a:pt x="923255" y="1330356"/>
                    <a:pt x="925149" y="147489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009" name="Block Arc 21">
              <a:extLst>
                <a:ext uri="{FF2B5EF4-FFF2-40B4-BE49-F238E27FC236}">
                  <a16:creationId xmlns:a16="http://schemas.microsoft.com/office/drawing/2014/main" id="{F54AB97F-47D1-4828-8CE5-FDB47E5CFE69}"/>
                </a:ext>
              </a:extLst>
            </p:cNvPr>
            <p:cNvSpPr/>
            <p:nvPr/>
          </p:nvSpPr>
          <p:spPr>
            <a:xfrm rot="10800000">
              <a:off x="4167603" y="4223716"/>
              <a:ext cx="2276605" cy="1509539"/>
            </a:xfrm>
            <a:custGeom>
              <a:avLst/>
              <a:gdLst/>
              <a:ahLst/>
              <a:cxnLst/>
              <a:rect l="l" t="t" r="r" b="b"/>
              <a:pathLst>
                <a:path w="2276605" h="1509539">
                  <a:moveTo>
                    <a:pt x="593" y="1509539"/>
                  </a:moveTo>
                  <a:cubicBezTo>
                    <a:pt x="-10743" y="1110932"/>
                    <a:pt x="140588" y="724868"/>
                    <a:pt x="419780" y="440143"/>
                  </a:cubicBezTo>
                  <a:cubicBezTo>
                    <a:pt x="698972" y="155419"/>
                    <a:pt x="1081993" y="-3457"/>
                    <a:pt x="1480746" y="57"/>
                  </a:cubicBezTo>
                  <a:lnTo>
                    <a:pt x="1478073" y="303452"/>
                  </a:lnTo>
                  <a:lnTo>
                    <a:pt x="2034289" y="303452"/>
                  </a:lnTo>
                  <a:lnTo>
                    <a:pt x="2034289" y="182294"/>
                  </a:lnTo>
                  <a:lnTo>
                    <a:pt x="2276605" y="424610"/>
                  </a:lnTo>
                  <a:lnTo>
                    <a:pt x="2034289" y="666926"/>
                  </a:lnTo>
                  <a:lnTo>
                    <a:pt x="2034289" y="545768"/>
                  </a:lnTo>
                  <a:lnTo>
                    <a:pt x="1475937" y="545768"/>
                  </a:lnTo>
                  <a:lnTo>
                    <a:pt x="1472760" y="906248"/>
                  </a:lnTo>
                  <a:cubicBezTo>
                    <a:pt x="1320197" y="904903"/>
                    <a:pt x="1173654" y="965689"/>
                    <a:pt x="1066835" y="1074625"/>
                  </a:cubicBezTo>
                  <a:cubicBezTo>
                    <a:pt x="960016" y="1183560"/>
                    <a:pt x="902117" y="1331268"/>
                    <a:pt x="906454" y="148377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010" name="Block Arc 22">
              <a:extLst>
                <a:ext uri="{FF2B5EF4-FFF2-40B4-BE49-F238E27FC236}">
                  <a16:creationId xmlns:a16="http://schemas.microsoft.com/office/drawing/2014/main" id="{42B2F302-6B02-4F89-8644-7E9D22AC33A0}"/>
                </a:ext>
              </a:extLst>
            </p:cNvPr>
            <p:cNvSpPr/>
            <p:nvPr/>
          </p:nvSpPr>
          <p:spPr>
            <a:xfrm rot="16200000">
              <a:off x="2295412" y="3861064"/>
              <a:ext cx="2276605" cy="1467779"/>
            </a:xfrm>
            <a:custGeom>
              <a:avLst/>
              <a:gdLst/>
              <a:ahLst/>
              <a:cxnLst/>
              <a:rect l="l" t="t" r="r" b="b"/>
              <a:pathLst>
                <a:path w="2276605" h="1467779">
                  <a:moveTo>
                    <a:pt x="2276605" y="442016"/>
                  </a:moveTo>
                  <a:lnTo>
                    <a:pt x="2034289" y="684332"/>
                  </a:lnTo>
                  <a:lnTo>
                    <a:pt x="2034289" y="563174"/>
                  </a:lnTo>
                  <a:lnTo>
                    <a:pt x="1461851" y="563174"/>
                  </a:lnTo>
                  <a:cubicBezTo>
                    <a:pt x="1462645" y="683810"/>
                    <a:pt x="1463440" y="804446"/>
                    <a:pt x="1464235" y="925082"/>
                  </a:cubicBezTo>
                  <a:cubicBezTo>
                    <a:pt x="1165908" y="927048"/>
                    <a:pt x="925103" y="1169444"/>
                    <a:pt x="925103" y="1467778"/>
                  </a:cubicBezTo>
                  <a:lnTo>
                    <a:pt x="0" y="1467779"/>
                  </a:lnTo>
                  <a:cubicBezTo>
                    <a:pt x="0" y="660904"/>
                    <a:pt x="651282" y="5316"/>
                    <a:pt x="1458140" y="0"/>
                  </a:cubicBezTo>
                  <a:lnTo>
                    <a:pt x="1460254" y="320858"/>
                  </a:lnTo>
                  <a:lnTo>
                    <a:pt x="2034289" y="320858"/>
                  </a:lnTo>
                  <a:lnTo>
                    <a:pt x="2034289" y="19970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2011" name="Rounded Rectangle 9">
              <a:extLst>
                <a:ext uri="{FF2B5EF4-FFF2-40B4-BE49-F238E27FC236}">
                  <a16:creationId xmlns:a16="http://schemas.microsoft.com/office/drawing/2014/main" id="{2BB8EDB4-D1CC-4A38-AE4C-D8D39AF8FE05}"/>
                </a:ext>
              </a:extLst>
            </p:cNvPr>
            <p:cNvSpPr/>
            <p:nvPr/>
          </p:nvSpPr>
          <p:spPr>
            <a:xfrm>
              <a:off x="3771050" y="3068111"/>
              <a:ext cx="1584000" cy="1584176"/>
            </a:xfrm>
            <a:prstGeom prst="roundRect">
              <a:avLst>
                <a:gd name="adj" fmla="val 30355"/>
              </a:avLst>
            </a:prstGeom>
            <a:solidFill>
              <a:schemeClr val="accent5">
                <a:lumMod val="40000"/>
                <a:lumOff val="6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12" name="Up Arrow 23">
              <a:extLst>
                <a:ext uri="{FF2B5EF4-FFF2-40B4-BE49-F238E27FC236}">
                  <a16:creationId xmlns:a16="http://schemas.microsoft.com/office/drawing/2014/main" id="{04C099C7-4DE4-4FD2-B421-E0BB05A2EEF9}"/>
                </a:ext>
              </a:extLst>
            </p:cNvPr>
            <p:cNvSpPr/>
            <p:nvPr/>
          </p:nvSpPr>
          <p:spPr>
            <a:xfrm rot="5400000">
              <a:off x="3094948" y="1593716"/>
              <a:ext cx="1486295" cy="2276604"/>
            </a:xfrm>
            <a:custGeom>
              <a:avLst/>
              <a:gdLst/>
              <a:ahLst/>
              <a:cxnLst/>
              <a:rect l="l" t="t" r="r" b="b"/>
              <a:pathLst>
                <a:path w="1486295" h="2276604">
                  <a:moveTo>
                    <a:pt x="0" y="818464"/>
                  </a:moveTo>
                  <a:lnTo>
                    <a:pt x="327724" y="816305"/>
                  </a:lnTo>
                  <a:lnTo>
                    <a:pt x="327724" y="242316"/>
                  </a:lnTo>
                  <a:lnTo>
                    <a:pt x="206566" y="242316"/>
                  </a:lnTo>
                  <a:lnTo>
                    <a:pt x="448882" y="0"/>
                  </a:lnTo>
                  <a:lnTo>
                    <a:pt x="691198" y="242316"/>
                  </a:lnTo>
                  <a:lnTo>
                    <a:pt x="570040" y="242316"/>
                  </a:lnTo>
                  <a:lnTo>
                    <a:pt x="570040" y="814708"/>
                  </a:lnTo>
                  <a:cubicBezTo>
                    <a:pt x="688388" y="813929"/>
                    <a:pt x="806735" y="813149"/>
                    <a:pt x="925083" y="812370"/>
                  </a:cubicBezTo>
                  <a:cubicBezTo>
                    <a:pt x="926035" y="956869"/>
                    <a:pt x="984574" y="1095021"/>
                    <a:pt x="1087729" y="1196214"/>
                  </a:cubicBezTo>
                  <a:cubicBezTo>
                    <a:pt x="1190884" y="1297406"/>
                    <a:pt x="1330135" y="1353282"/>
                    <a:pt x="1474625" y="1351460"/>
                  </a:cubicBezTo>
                  <a:lnTo>
                    <a:pt x="1486295" y="2276488"/>
                  </a:lnTo>
                  <a:cubicBezTo>
                    <a:pt x="1095506" y="2281418"/>
                    <a:pt x="718886" y="2130296"/>
                    <a:pt x="439894" y="1856610"/>
                  </a:cubicBezTo>
                  <a:cubicBezTo>
                    <a:pt x="160901" y="1582924"/>
                    <a:pt x="2575" y="1209276"/>
                    <a:pt x="0" y="8184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2013" name="TextBox 2012">
            <a:extLst>
              <a:ext uri="{FF2B5EF4-FFF2-40B4-BE49-F238E27FC236}">
                <a16:creationId xmlns:a16="http://schemas.microsoft.com/office/drawing/2014/main" id="{9C849E48-B8E5-4F40-8B93-E6343D7B53F9}"/>
              </a:ext>
            </a:extLst>
          </p:cNvPr>
          <p:cNvSpPr txBox="1"/>
          <p:nvPr/>
        </p:nvSpPr>
        <p:spPr>
          <a:xfrm>
            <a:off x="5533599" y="4130098"/>
            <a:ext cx="1106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014" name="Group 8">
            <a:extLst>
              <a:ext uri="{FF2B5EF4-FFF2-40B4-BE49-F238E27FC236}">
                <a16:creationId xmlns:a16="http://schemas.microsoft.com/office/drawing/2014/main" id="{3887B8F1-9581-4D2F-927C-4F4F536E21BF}"/>
              </a:ext>
            </a:extLst>
          </p:cNvPr>
          <p:cNvGrpSpPr/>
          <p:nvPr/>
        </p:nvGrpSpPr>
        <p:grpSpPr>
          <a:xfrm>
            <a:off x="896686" y="2659313"/>
            <a:ext cx="3327107" cy="1065468"/>
            <a:chOff x="2079598" y="4324401"/>
            <a:chExt cx="4492794" cy="1065468"/>
          </a:xfrm>
        </p:grpSpPr>
        <p:sp>
          <p:nvSpPr>
            <p:cNvPr id="2015" name="TextBox 2014">
              <a:extLst>
                <a:ext uri="{FF2B5EF4-FFF2-40B4-BE49-F238E27FC236}">
                  <a16:creationId xmlns:a16="http://schemas.microsoft.com/office/drawing/2014/main" id="{CF7D64A2-164A-49A2-A298-A8A42AE6F6A5}"/>
                </a:ext>
              </a:extLst>
            </p:cNvPr>
            <p:cNvSpPr txBox="1"/>
            <p:nvPr/>
          </p:nvSpPr>
          <p:spPr>
            <a:xfrm>
              <a:off x="2098431" y="4558872"/>
              <a:ext cx="44282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016" name="TextBox 2015">
              <a:extLst>
                <a:ext uri="{FF2B5EF4-FFF2-40B4-BE49-F238E27FC236}">
                  <a16:creationId xmlns:a16="http://schemas.microsoft.com/office/drawing/2014/main" id="{15678D83-2523-46F8-A469-F5AB31C552E1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17" name="Group 11">
            <a:extLst>
              <a:ext uri="{FF2B5EF4-FFF2-40B4-BE49-F238E27FC236}">
                <a16:creationId xmlns:a16="http://schemas.microsoft.com/office/drawing/2014/main" id="{E6FEAB91-61D5-439C-8C83-7190A30D6AF5}"/>
              </a:ext>
            </a:extLst>
          </p:cNvPr>
          <p:cNvGrpSpPr/>
          <p:nvPr/>
        </p:nvGrpSpPr>
        <p:grpSpPr>
          <a:xfrm>
            <a:off x="896686" y="5224428"/>
            <a:ext cx="3327107" cy="1065468"/>
            <a:chOff x="2079598" y="4324401"/>
            <a:chExt cx="4492794" cy="1065468"/>
          </a:xfrm>
        </p:grpSpPr>
        <p:sp>
          <p:nvSpPr>
            <p:cNvPr id="2018" name="TextBox 2017">
              <a:extLst>
                <a:ext uri="{FF2B5EF4-FFF2-40B4-BE49-F238E27FC236}">
                  <a16:creationId xmlns:a16="http://schemas.microsoft.com/office/drawing/2014/main" id="{33C9179F-114D-4A6C-A1F9-9DFE62F01C81}"/>
                </a:ext>
              </a:extLst>
            </p:cNvPr>
            <p:cNvSpPr txBox="1"/>
            <p:nvPr/>
          </p:nvSpPr>
          <p:spPr>
            <a:xfrm>
              <a:off x="2098431" y="4558872"/>
              <a:ext cx="44282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019" name="TextBox 2018">
              <a:extLst>
                <a:ext uri="{FF2B5EF4-FFF2-40B4-BE49-F238E27FC236}">
                  <a16:creationId xmlns:a16="http://schemas.microsoft.com/office/drawing/2014/main" id="{84F04C36-AD93-4180-B4AB-429CE3A527E3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20" name="Group 14">
            <a:extLst>
              <a:ext uri="{FF2B5EF4-FFF2-40B4-BE49-F238E27FC236}">
                <a16:creationId xmlns:a16="http://schemas.microsoft.com/office/drawing/2014/main" id="{CEA02D2B-545C-4D6D-8ED7-213C9339C4EB}"/>
              </a:ext>
            </a:extLst>
          </p:cNvPr>
          <p:cNvGrpSpPr/>
          <p:nvPr/>
        </p:nvGrpSpPr>
        <p:grpSpPr>
          <a:xfrm>
            <a:off x="8061104" y="1828316"/>
            <a:ext cx="3328230" cy="1065468"/>
            <a:chOff x="2079598" y="4324401"/>
            <a:chExt cx="4492794" cy="1065468"/>
          </a:xfrm>
        </p:grpSpPr>
        <p:sp>
          <p:nvSpPr>
            <p:cNvPr id="2021" name="TextBox 2020">
              <a:extLst>
                <a:ext uri="{FF2B5EF4-FFF2-40B4-BE49-F238E27FC236}">
                  <a16:creationId xmlns:a16="http://schemas.microsoft.com/office/drawing/2014/main" id="{811825F9-E5C8-42AA-AAB2-CB8D983CAFFD}"/>
                </a:ext>
              </a:extLst>
            </p:cNvPr>
            <p:cNvSpPr txBox="1"/>
            <p:nvPr/>
          </p:nvSpPr>
          <p:spPr>
            <a:xfrm>
              <a:off x="2098432" y="4558872"/>
              <a:ext cx="44282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022" name="TextBox 2021">
              <a:extLst>
                <a:ext uri="{FF2B5EF4-FFF2-40B4-BE49-F238E27FC236}">
                  <a16:creationId xmlns:a16="http://schemas.microsoft.com/office/drawing/2014/main" id="{955F199E-D0C1-49B0-BF48-86E79DF4EC9E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23" name="Group 17">
            <a:extLst>
              <a:ext uri="{FF2B5EF4-FFF2-40B4-BE49-F238E27FC236}">
                <a16:creationId xmlns:a16="http://schemas.microsoft.com/office/drawing/2014/main" id="{1B78B285-239B-4E3A-9459-D2BD6ACC8655}"/>
              </a:ext>
            </a:extLst>
          </p:cNvPr>
          <p:cNvGrpSpPr/>
          <p:nvPr/>
        </p:nvGrpSpPr>
        <p:grpSpPr>
          <a:xfrm>
            <a:off x="8061104" y="4247510"/>
            <a:ext cx="3328230" cy="1065468"/>
            <a:chOff x="2079598" y="4324401"/>
            <a:chExt cx="4492794" cy="1065468"/>
          </a:xfrm>
        </p:grpSpPr>
        <p:sp>
          <p:nvSpPr>
            <p:cNvPr id="2024" name="TextBox 2023">
              <a:extLst>
                <a:ext uri="{FF2B5EF4-FFF2-40B4-BE49-F238E27FC236}">
                  <a16:creationId xmlns:a16="http://schemas.microsoft.com/office/drawing/2014/main" id="{99054CDB-6846-40A8-8571-96F7746506A9}"/>
                </a:ext>
              </a:extLst>
            </p:cNvPr>
            <p:cNvSpPr txBox="1"/>
            <p:nvPr/>
          </p:nvSpPr>
          <p:spPr>
            <a:xfrm>
              <a:off x="2098432" y="4558872"/>
              <a:ext cx="44282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2025" name="TextBox 2024">
              <a:extLst>
                <a:ext uri="{FF2B5EF4-FFF2-40B4-BE49-F238E27FC236}">
                  <a16:creationId xmlns:a16="http://schemas.microsoft.com/office/drawing/2014/main" id="{4074A8F9-FCFF-48FB-AB5F-C7A779F7DCE9}"/>
                </a:ext>
              </a:extLst>
            </p:cNvPr>
            <p:cNvSpPr txBox="1"/>
            <p:nvPr/>
          </p:nvSpPr>
          <p:spPr>
            <a:xfrm>
              <a:off x="2079598" y="4324401"/>
              <a:ext cx="449279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26" name="Donut 24">
            <a:extLst>
              <a:ext uri="{FF2B5EF4-FFF2-40B4-BE49-F238E27FC236}">
                <a16:creationId xmlns:a16="http://schemas.microsoft.com/office/drawing/2014/main" id="{1D746FFD-C2CB-4D2F-B3A8-F8AE9A06C390}"/>
              </a:ext>
            </a:extLst>
          </p:cNvPr>
          <p:cNvSpPr/>
          <p:nvPr/>
        </p:nvSpPr>
        <p:spPr>
          <a:xfrm>
            <a:off x="4736661" y="2626362"/>
            <a:ext cx="458892" cy="462627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28" name="Chord 14">
            <a:extLst>
              <a:ext uri="{FF2B5EF4-FFF2-40B4-BE49-F238E27FC236}">
                <a16:creationId xmlns:a16="http://schemas.microsoft.com/office/drawing/2014/main" id="{7BFC7FD7-190D-422E-9E62-9CF1D787DA2B}"/>
              </a:ext>
            </a:extLst>
          </p:cNvPr>
          <p:cNvSpPr/>
          <p:nvPr/>
        </p:nvSpPr>
        <p:spPr>
          <a:xfrm>
            <a:off x="5846773" y="3401112"/>
            <a:ext cx="511472" cy="645436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042" name="Block Arc 10">
            <a:extLst>
              <a:ext uri="{FF2B5EF4-FFF2-40B4-BE49-F238E27FC236}">
                <a16:creationId xmlns:a16="http://schemas.microsoft.com/office/drawing/2014/main" id="{85FEEF89-2B18-4C9D-AC79-EB964B963591}"/>
              </a:ext>
            </a:extLst>
          </p:cNvPr>
          <p:cNvSpPr/>
          <p:nvPr/>
        </p:nvSpPr>
        <p:spPr>
          <a:xfrm>
            <a:off x="7026411" y="4845689"/>
            <a:ext cx="462064" cy="31297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43" name="Rectangle 16">
            <a:extLst>
              <a:ext uri="{FF2B5EF4-FFF2-40B4-BE49-F238E27FC236}">
                <a16:creationId xmlns:a16="http://schemas.microsoft.com/office/drawing/2014/main" id="{811A3B79-1DD2-4AC9-A22B-E7E1400BDD12}"/>
              </a:ext>
            </a:extLst>
          </p:cNvPr>
          <p:cNvSpPr/>
          <p:nvPr/>
        </p:nvSpPr>
        <p:spPr>
          <a:xfrm rot="2700000">
            <a:off x="4827001" y="4704187"/>
            <a:ext cx="284750" cy="51050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044" name="Rounded Rectangle 5">
            <a:extLst>
              <a:ext uri="{FF2B5EF4-FFF2-40B4-BE49-F238E27FC236}">
                <a16:creationId xmlns:a16="http://schemas.microsoft.com/office/drawing/2014/main" id="{187E4BF9-E28A-44C1-A04D-C90FE014D8F2}"/>
              </a:ext>
            </a:extLst>
          </p:cNvPr>
          <p:cNvSpPr/>
          <p:nvPr/>
        </p:nvSpPr>
        <p:spPr>
          <a:xfrm flipH="1">
            <a:off x="7026411" y="2659313"/>
            <a:ext cx="419417" cy="34599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11285</TotalTime>
  <Words>134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70</cp:revision>
  <dcterms:created xsi:type="dcterms:W3CDTF">2018-02-18T19:39:47Z</dcterms:created>
  <dcterms:modified xsi:type="dcterms:W3CDTF">2022-11-01T05:59:12Z</dcterms:modified>
</cp:coreProperties>
</file>