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45" name="Block Arc 2">
            <a:extLst>
              <a:ext uri="{FF2B5EF4-FFF2-40B4-BE49-F238E27FC236}">
                <a16:creationId xmlns:a16="http://schemas.microsoft.com/office/drawing/2014/main" id="{9BEEF7C5-1DDD-47A6-BE8C-956EE8E48E61}"/>
              </a:ext>
            </a:extLst>
          </p:cNvPr>
          <p:cNvSpPr/>
          <p:nvPr/>
        </p:nvSpPr>
        <p:spPr>
          <a:xfrm>
            <a:off x="970353" y="1995380"/>
            <a:ext cx="1963402" cy="1963402"/>
          </a:xfrm>
          <a:prstGeom prst="blockArc">
            <a:avLst>
              <a:gd name="adj1" fmla="val 10785856"/>
              <a:gd name="adj2" fmla="val 21484430"/>
              <a:gd name="adj3" fmla="val 1577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046" name="Block Arc 4">
            <a:extLst>
              <a:ext uri="{FF2B5EF4-FFF2-40B4-BE49-F238E27FC236}">
                <a16:creationId xmlns:a16="http://schemas.microsoft.com/office/drawing/2014/main" id="{1AFDD83B-13B1-49F1-9DF4-30D7D8896459}"/>
              </a:ext>
            </a:extLst>
          </p:cNvPr>
          <p:cNvSpPr/>
          <p:nvPr/>
        </p:nvSpPr>
        <p:spPr>
          <a:xfrm rot="10800000">
            <a:off x="2633132" y="4102685"/>
            <a:ext cx="1963402" cy="1963402"/>
          </a:xfrm>
          <a:prstGeom prst="blockArc">
            <a:avLst>
              <a:gd name="adj1" fmla="val 10792440"/>
              <a:gd name="adj2" fmla="val 37027"/>
              <a:gd name="adj3" fmla="val 157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047" name="Block Arc 5">
            <a:extLst>
              <a:ext uri="{FF2B5EF4-FFF2-40B4-BE49-F238E27FC236}">
                <a16:creationId xmlns:a16="http://schemas.microsoft.com/office/drawing/2014/main" id="{2F8646D8-18E6-4E49-A608-E4ABF272CA93}"/>
              </a:ext>
            </a:extLst>
          </p:cNvPr>
          <p:cNvSpPr/>
          <p:nvPr/>
        </p:nvSpPr>
        <p:spPr>
          <a:xfrm>
            <a:off x="4283013" y="1995380"/>
            <a:ext cx="1963402" cy="1963402"/>
          </a:xfrm>
          <a:prstGeom prst="blockArc">
            <a:avLst>
              <a:gd name="adj1" fmla="val 10740876"/>
              <a:gd name="adj2" fmla="val 21586152"/>
              <a:gd name="adj3" fmla="val 1579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048" name="Block Arc 6">
            <a:extLst>
              <a:ext uri="{FF2B5EF4-FFF2-40B4-BE49-F238E27FC236}">
                <a16:creationId xmlns:a16="http://schemas.microsoft.com/office/drawing/2014/main" id="{96C907C3-D461-465E-BD9B-04B08F85059F}"/>
              </a:ext>
            </a:extLst>
          </p:cNvPr>
          <p:cNvSpPr/>
          <p:nvPr/>
        </p:nvSpPr>
        <p:spPr>
          <a:xfrm rot="10800000">
            <a:off x="5937083" y="4102685"/>
            <a:ext cx="1963402" cy="1963402"/>
          </a:xfrm>
          <a:prstGeom prst="blockArc">
            <a:avLst>
              <a:gd name="adj1" fmla="val 10756720"/>
              <a:gd name="adj2" fmla="val 37032"/>
              <a:gd name="adj3" fmla="val 1579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049" name="Block Arc 7">
            <a:extLst>
              <a:ext uri="{FF2B5EF4-FFF2-40B4-BE49-F238E27FC236}">
                <a16:creationId xmlns:a16="http://schemas.microsoft.com/office/drawing/2014/main" id="{1DFCA6CF-5153-4005-A803-84F770D8924E}"/>
              </a:ext>
            </a:extLst>
          </p:cNvPr>
          <p:cNvSpPr/>
          <p:nvPr/>
        </p:nvSpPr>
        <p:spPr>
          <a:xfrm>
            <a:off x="7595466" y="1995380"/>
            <a:ext cx="1963402" cy="1963402"/>
          </a:xfrm>
          <a:prstGeom prst="blockArc">
            <a:avLst>
              <a:gd name="adj1" fmla="val 10782115"/>
              <a:gd name="adj2" fmla="val 21586152"/>
              <a:gd name="adj3" fmla="val 1579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050" name="Block Arc 8">
            <a:extLst>
              <a:ext uri="{FF2B5EF4-FFF2-40B4-BE49-F238E27FC236}">
                <a16:creationId xmlns:a16="http://schemas.microsoft.com/office/drawing/2014/main" id="{D5B502F6-81DC-42FF-BAD2-FB0CB056D743}"/>
              </a:ext>
            </a:extLst>
          </p:cNvPr>
          <p:cNvSpPr/>
          <p:nvPr/>
        </p:nvSpPr>
        <p:spPr>
          <a:xfrm rot="10800000">
            <a:off x="9249536" y="4102685"/>
            <a:ext cx="1963402" cy="1963402"/>
          </a:xfrm>
          <a:prstGeom prst="blockArc">
            <a:avLst>
              <a:gd name="adj1" fmla="val 10787281"/>
              <a:gd name="adj2" fmla="val 21586147"/>
              <a:gd name="adj3" fmla="val 1579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cxnSp>
        <p:nvCxnSpPr>
          <p:cNvPr id="2051" name="Straight Connector 12">
            <a:extLst>
              <a:ext uri="{FF2B5EF4-FFF2-40B4-BE49-F238E27FC236}">
                <a16:creationId xmlns:a16="http://schemas.microsoft.com/office/drawing/2014/main" id="{FA1034BA-4E74-4B37-B241-37222FA0980E}"/>
              </a:ext>
            </a:extLst>
          </p:cNvPr>
          <p:cNvCxnSpPr>
            <a:cxnSpLocks/>
          </p:cNvCxnSpPr>
          <p:nvPr/>
        </p:nvCxnSpPr>
        <p:spPr>
          <a:xfrm>
            <a:off x="1945364" y="3725453"/>
            <a:ext cx="0" cy="542663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Connector 17">
            <a:extLst>
              <a:ext uri="{FF2B5EF4-FFF2-40B4-BE49-F238E27FC236}">
                <a16:creationId xmlns:a16="http://schemas.microsoft.com/office/drawing/2014/main" id="{D6C324C1-C943-4D90-89EE-CD071B82798E}"/>
              </a:ext>
            </a:extLst>
          </p:cNvPr>
          <p:cNvCxnSpPr>
            <a:cxnSpLocks/>
          </p:cNvCxnSpPr>
          <p:nvPr/>
        </p:nvCxnSpPr>
        <p:spPr>
          <a:xfrm>
            <a:off x="5247678" y="3725453"/>
            <a:ext cx="0" cy="542663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Straight Connector 22">
            <a:extLst>
              <a:ext uri="{FF2B5EF4-FFF2-40B4-BE49-F238E27FC236}">
                <a16:creationId xmlns:a16="http://schemas.microsoft.com/office/drawing/2014/main" id="{3C304CFC-FF71-44C2-92B0-C65EC6C60E9B}"/>
              </a:ext>
            </a:extLst>
          </p:cNvPr>
          <p:cNvCxnSpPr>
            <a:cxnSpLocks/>
          </p:cNvCxnSpPr>
          <p:nvPr/>
        </p:nvCxnSpPr>
        <p:spPr>
          <a:xfrm>
            <a:off x="8549992" y="3725453"/>
            <a:ext cx="0" cy="542663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Connector 27">
            <a:extLst>
              <a:ext uri="{FF2B5EF4-FFF2-40B4-BE49-F238E27FC236}">
                <a16:creationId xmlns:a16="http://schemas.microsoft.com/office/drawing/2014/main" id="{8FD71376-0157-45D9-9C3D-E895399978F5}"/>
              </a:ext>
            </a:extLst>
          </p:cNvPr>
          <p:cNvCxnSpPr>
            <a:cxnSpLocks/>
          </p:cNvCxnSpPr>
          <p:nvPr/>
        </p:nvCxnSpPr>
        <p:spPr>
          <a:xfrm>
            <a:off x="3596521" y="3725453"/>
            <a:ext cx="0" cy="542663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Straight Connector 32">
            <a:extLst>
              <a:ext uri="{FF2B5EF4-FFF2-40B4-BE49-F238E27FC236}">
                <a16:creationId xmlns:a16="http://schemas.microsoft.com/office/drawing/2014/main" id="{D3F6867D-1715-443F-BDE7-0283C8232EEE}"/>
              </a:ext>
            </a:extLst>
          </p:cNvPr>
          <p:cNvCxnSpPr>
            <a:cxnSpLocks/>
          </p:cNvCxnSpPr>
          <p:nvPr/>
        </p:nvCxnSpPr>
        <p:spPr>
          <a:xfrm>
            <a:off x="6898835" y="3725453"/>
            <a:ext cx="0" cy="542663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6" name="그룹 2055">
            <a:extLst>
              <a:ext uri="{FF2B5EF4-FFF2-40B4-BE49-F238E27FC236}">
                <a16:creationId xmlns:a16="http://schemas.microsoft.com/office/drawing/2014/main" id="{F216ED54-B610-48CC-ABE2-58C3FADCA11E}"/>
              </a:ext>
            </a:extLst>
          </p:cNvPr>
          <p:cNvGrpSpPr/>
          <p:nvPr/>
        </p:nvGrpSpPr>
        <p:grpSpPr>
          <a:xfrm>
            <a:off x="1280444" y="4393634"/>
            <a:ext cx="1378398" cy="1261884"/>
            <a:chOff x="1099970" y="4751441"/>
            <a:chExt cx="1727399" cy="1261884"/>
          </a:xfrm>
        </p:grpSpPr>
        <p:sp>
          <p:nvSpPr>
            <p:cNvPr id="2057" name="TextBox 2056">
              <a:extLst>
                <a:ext uri="{FF2B5EF4-FFF2-40B4-BE49-F238E27FC236}">
                  <a16:creationId xmlns:a16="http://schemas.microsoft.com/office/drawing/2014/main" id="{AED16D09-B7E2-4268-ABAD-3C5CD833A359}"/>
                </a:ext>
              </a:extLst>
            </p:cNvPr>
            <p:cNvSpPr txBox="1"/>
            <p:nvPr/>
          </p:nvSpPr>
          <p:spPr>
            <a:xfrm>
              <a:off x="1109105" y="4997662"/>
              <a:ext cx="17182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58" name="TextBox 2057">
              <a:extLst>
                <a:ext uri="{FF2B5EF4-FFF2-40B4-BE49-F238E27FC236}">
                  <a16:creationId xmlns:a16="http://schemas.microsoft.com/office/drawing/2014/main" id="{9A6A2343-655C-430F-87B5-E0D50B46575F}"/>
                </a:ext>
              </a:extLst>
            </p:cNvPr>
            <p:cNvSpPr txBox="1"/>
            <p:nvPr/>
          </p:nvSpPr>
          <p:spPr>
            <a:xfrm>
              <a:off x="1099970" y="4751441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59" name="그룹 2058">
            <a:extLst>
              <a:ext uri="{FF2B5EF4-FFF2-40B4-BE49-F238E27FC236}">
                <a16:creationId xmlns:a16="http://schemas.microsoft.com/office/drawing/2014/main" id="{3E39E1BE-8BCD-473D-8284-FD0B3FF88412}"/>
              </a:ext>
            </a:extLst>
          </p:cNvPr>
          <p:cNvGrpSpPr/>
          <p:nvPr/>
        </p:nvGrpSpPr>
        <p:grpSpPr>
          <a:xfrm>
            <a:off x="4582758" y="4393634"/>
            <a:ext cx="1378398" cy="1261884"/>
            <a:chOff x="4402284" y="4751441"/>
            <a:chExt cx="1727399" cy="1261884"/>
          </a:xfrm>
        </p:grpSpPr>
        <p:sp>
          <p:nvSpPr>
            <p:cNvPr id="2060" name="TextBox 2059">
              <a:extLst>
                <a:ext uri="{FF2B5EF4-FFF2-40B4-BE49-F238E27FC236}">
                  <a16:creationId xmlns:a16="http://schemas.microsoft.com/office/drawing/2014/main" id="{70BF87A6-85F6-4B81-ADD7-39F46EE901F7}"/>
                </a:ext>
              </a:extLst>
            </p:cNvPr>
            <p:cNvSpPr txBox="1"/>
            <p:nvPr/>
          </p:nvSpPr>
          <p:spPr>
            <a:xfrm>
              <a:off x="4402284" y="4997662"/>
              <a:ext cx="17182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61" name="TextBox 2060">
              <a:extLst>
                <a:ext uri="{FF2B5EF4-FFF2-40B4-BE49-F238E27FC236}">
                  <a16:creationId xmlns:a16="http://schemas.microsoft.com/office/drawing/2014/main" id="{1BE81728-E4F1-47CD-8CEE-842F9EBA4008}"/>
                </a:ext>
              </a:extLst>
            </p:cNvPr>
            <p:cNvSpPr txBox="1"/>
            <p:nvPr/>
          </p:nvSpPr>
          <p:spPr>
            <a:xfrm>
              <a:off x="4402284" y="4751441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62" name="그룹 2061">
            <a:extLst>
              <a:ext uri="{FF2B5EF4-FFF2-40B4-BE49-F238E27FC236}">
                <a16:creationId xmlns:a16="http://schemas.microsoft.com/office/drawing/2014/main" id="{16204474-CF08-4142-9C1C-FD07D2A9B9CF}"/>
              </a:ext>
            </a:extLst>
          </p:cNvPr>
          <p:cNvGrpSpPr/>
          <p:nvPr/>
        </p:nvGrpSpPr>
        <p:grpSpPr>
          <a:xfrm>
            <a:off x="7885072" y="4393634"/>
            <a:ext cx="1378398" cy="1261884"/>
            <a:chOff x="7704598" y="4751441"/>
            <a:chExt cx="1727399" cy="1261884"/>
          </a:xfrm>
        </p:grpSpPr>
        <p:sp>
          <p:nvSpPr>
            <p:cNvPr id="2063" name="TextBox 2062">
              <a:extLst>
                <a:ext uri="{FF2B5EF4-FFF2-40B4-BE49-F238E27FC236}">
                  <a16:creationId xmlns:a16="http://schemas.microsoft.com/office/drawing/2014/main" id="{5BDEB99A-AF6A-491B-8360-D9857E4B8B36}"/>
                </a:ext>
              </a:extLst>
            </p:cNvPr>
            <p:cNvSpPr txBox="1"/>
            <p:nvPr/>
          </p:nvSpPr>
          <p:spPr>
            <a:xfrm>
              <a:off x="7713733" y="4997662"/>
              <a:ext cx="17182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64" name="TextBox 2063">
              <a:extLst>
                <a:ext uri="{FF2B5EF4-FFF2-40B4-BE49-F238E27FC236}">
                  <a16:creationId xmlns:a16="http://schemas.microsoft.com/office/drawing/2014/main" id="{07094D4B-93D0-4E05-B77E-A2AE32809762}"/>
                </a:ext>
              </a:extLst>
            </p:cNvPr>
            <p:cNvSpPr txBox="1"/>
            <p:nvPr/>
          </p:nvSpPr>
          <p:spPr>
            <a:xfrm>
              <a:off x="7704598" y="4751441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65" name="그룹 2064">
            <a:extLst>
              <a:ext uri="{FF2B5EF4-FFF2-40B4-BE49-F238E27FC236}">
                <a16:creationId xmlns:a16="http://schemas.microsoft.com/office/drawing/2014/main" id="{B838B4B0-B30B-4456-B62B-654F50C8212F}"/>
              </a:ext>
            </a:extLst>
          </p:cNvPr>
          <p:cNvGrpSpPr/>
          <p:nvPr/>
        </p:nvGrpSpPr>
        <p:grpSpPr>
          <a:xfrm>
            <a:off x="2931601" y="2361868"/>
            <a:ext cx="1378398" cy="1261884"/>
            <a:chOff x="2751127" y="2034244"/>
            <a:chExt cx="1727399" cy="1261884"/>
          </a:xfrm>
        </p:grpSpPr>
        <p:sp>
          <p:nvSpPr>
            <p:cNvPr id="2066" name="TextBox 2065">
              <a:extLst>
                <a:ext uri="{FF2B5EF4-FFF2-40B4-BE49-F238E27FC236}">
                  <a16:creationId xmlns:a16="http://schemas.microsoft.com/office/drawing/2014/main" id="{343065D5-2375-49C5-BFFB-92896656AA32}"/>
                </a:ext>
              </a:extLst>
            </p:cNvPr>
            <p:cNvSpPr txBox="1"/>
            <p:nvPr/>
          </p:nvSpPr>
          <p:spPr>
            <a:xfrm>
              <a:off x="2751127" y="2280465"/>
              <a:ext cx="17182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67" name="TextBox 2066">
              <a:extLst>
                <a:ext uri="{FF2B5EF4-FFF2-40B4-BE49-F238E27FC236}">
                  <a16:creationId xmlns:a16="http://schemas.microsoft.com/office/drawing/2014/main" id="{39839B9C-6A26-4B34-AEB0-C61426A643B8}"/>
                </a:ext>
              </a:extLst>
            </p:cNvPr>
            <p:cNvSpPr txBox="1"/>
            <p:nvPr/>
          </p:nvSpPr>
          <p:spPr>
            <a:xfrm>
              <a:off x="2751127" y="2034244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68" name="그룹 2067">
            <a:extLst>
              <a:ext uri="{FF2B5EF4-FFF2-40B4-BE49-F238E27FC236}">
                <a16:creationId xmlns:a16="http://schemas.microsoft.com/office/drawing/2014/main" id="{0E6D4968-6C27-4F13-9C6C-2F5768EAA3CF}"/>
              </a:ext>
            </a:extLst>
          </p:cNvPr>
          <p:cNvGrpSpPr/>
          <p:nvPr/>
        </p:nvGrpSpPr>
        <p:grpSpPr>
          <a:xfrm>
            <a:off x="6233915" y="2361868"/>
            <a:ext cx="1378398" cy="1261884"/>
            <a:chOff x="6053441" y="2034244"/>
            <a:chExt cx="1727399" cy="1261884"/>
          </a:xfrm>
        </p:grpSpPr>
        <p:sp>
          <p:nvSpPr>
            <p:cNvPr id="2069" name="TextBox 2068">
              <a:extLst>
                <a:ext uri="{FF2B5EF4-FFF2-40B4-BE49-F238E27FC236}">
                  <a16:creationId xmlns:a16="http://schemas.microsoft.com/office/drawing/2014/main" id="{F34199CF-AC61-4F9D-B64A-E9ABFC27C3EA}"/>
                </a:ext>
              </a:extLst>
            </p:cNvPr>
            <p:cNvSpPr txBox="1"/>
            <p:nvPr/>
          </p:nvSpPr>
          <p:spPr>
            <a:xfrm>
              <a:off x="6062576" y="2280465"/>
              <a:ext cx="17182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70" name="TextBox 2069">
              <a:extLst>
                <a:ext uri="{FF2B5EF4-FFF2-40B4-BE49-F238E27FC236}">
                  <a16:creationId xmlns:a16="http://schemas.microsoft.com/office/drawing/2014/main" id="{596E941B-C42A-4B1F-94F7-F7970B69D578}"/>
                </a:ext>
              </a:extLst>
            </p:cNvPr>
            <p:cNvSpPr txBox="1"/>
            <p:nvPr/>
          </p:nvSpPr>
          <p:spPr>
            <a:xfrm>
              <a:off x="6053441" y="2034244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71" name="그룹 2070">
            <a:extLst>
              <a:ext uri="{FF2B5EF4-FFF2-40B4-BE49-F238E27FC236}">
                <a16:creationId xmlns:a16="http://schemas.microsoft.com/office/drawing/2014/main" id="{D0269B08-72CF-466A-9A9A-497D13A97BE2}"/>
              </a:ext>
            </a:extLst>
          </p:cNvPr>
          <p:cNvGrpSpPr/>
          <p:nvPr/>
        </p:nvGrpSpPr>
        <p:grpSpPr>
          <a:xfrm>
            <a:off x="9589082" y="2361868"/>
            <a:ext cx="1322474" cy="1270306"/>
            <a:chOff x="9355757" y="1954366"/>
            <a:chExt cx="1777177" cy="1270306"/>
          </a:xfrm>
        </p:grpSpPr>
        <p:sp>
          <p:nvSpPr>
            <p:cNvPr id="2072" name="TextBox 2071">
              <a:extLst>
                <a:ext uri="{FF2B5EF4-FFF2-40B4-BE49-F238E27FC236}">
                  <a16:creationId xmlns:a16="http://schemas.microsoft.com/office/drawing/2014/main" id="{5E37453F-1E15-4019-B141-AE6049769AD7}"/>
                </a:ext>
              </a:extLst>
            </p:cNvPr>
            <p:cNvSpPr txBox="1"/>
            <p:nvPr/>
          </p:nvSpPr>
          <p:spPr>
            <a:xfrm>
              <a:off x="9365154" y="2209009"/>
              <a:ext cx="17677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73" name="TextBox 2072">
              <a:extLst>
                <a:ext uri="{FF2B5EF4-FFF2-40B4-BE49-F238E27FC236}">
                  <a16:creationId xmlns:a16="http://schemas.microsoft.com/office/drawing/2014/main" id="{344E56B4-8EB2-4886-97D5-3298ABBE3150}"/>
                </a:ext>
              </a:extLst>
            </p:cNvPr>
            <p:cNvSpPr txBox="1"/>
            <p:nvPr/>
          </p:nvSpPr>
          <p:spPr>
            <a:xfrm>
              <a:off x="9355757" y="1954366"/>
              <a:ext cx="1777177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074" name="Straight Connector 37">
            <a:extLst>
              <a:ext uri="{FF2B5EF4-FFF2-40B4-BE49-F238E27FC236}">
                <a16:creationId xmlns:a16="http://schemas.microsoft.com/office/drawing/2014/main" id="{91F3A3A2-E644-4B6B-92D3-2BE8CDFBCC6C}"/>
              </a:ext>
            </a:extLst>
          </p:cNvPr>
          <p:cNvCxnSpPr>
            <a:cxnSpLocks/>
          </p:cNvCxnSpPr>
          <p:nvPr/>
        </p:nvCxnSpPr>
        <p:spPr>
          <a:xfrm>
            <a:off x="10225512" y="3706891"/>
            <a:ext cx="0" cy="561225"/>
          </a:xfrm>
          <a:prstGeom prst="line">
            <a:avLst/>
          </a:prstGeom>
          <a:ln w="19050">
            <a:solidFill>
              <a:schemeClr val="accent4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5" name="그룹 2074">
            <a:extLst>
              <a:ext uri="{FF2B5EF4-FFF2-40B4-BE49-F238E27FC236}">
                <a16:creationId xmlns:a16="http://schemas.microsoft.com/office/drawing/2014/main" id="{BC50CD4F-49A5-4E10-B418-FAEDA16DC4F9}"/>
              </a:ext>
            </a:extLst>
          </p:cNvPr>
          <p:cNvGrpSpPr/>
          <p:nvPr/>
        </p:nvGrpSpPr>
        <p:grpSpPr>
          <a:xfrm>
            <a:off x="2626400" y="2928535"/>
            <a:ext cx="307836" cy="2163601"/>
            <a:chOff x="2635109" y="2928535"/>
            <a:chExt cx="307836" cy="2163601"/>
          </a:xfrm>
        </p:grpSpPr>
        <p:sp>
          <p:nvSpPr>
            <p:cNvPr id="2076" name="직사각형 2075">
              <a:extLst>
                <a:ext uri="{FF2B5EF4-FFF2-40B4-BE49-F238E27FC236}">
                  <a16:creationId xmlns:a16="http://schemas.microsoft.com/office/drawing/2014/main" id="{A4E38D4D-0525-4B7F-B063-9770751E1F6C}"/>
                </a:ext>
              </a:extLst>
            </p:cNvPr>
            <p:cNvSpPr/>
            <p:nvPr/>
          </p:nvSpPr>
          <p:spPr>
            <a:xfrm>
              <a:off x="2635109" y="2928535"/>
              <a:ext cx="307355" cy="108687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77" name="직사각형 2076">
              <a:extLst>
                <a:ext uri="{FF2B5EF4-FFF2-40B4-BE49-F238E27FC236}">
                  <a16:creationId xmlns:a16="http://schemas.microsoft.com/office/drawing/2014/main" id="{DC655C2C-FC49-4E46-9548-A870B9CEEB74}"/>
                </a:ext>
              </a:extLst>
            </p:cNvPr>
            <p:cNvSpPr/>
            <p:nvPr/>
          </p:nvSpPr>
          <p:spPr>
            <a:xfrm>
              <a:off x="2635590" y="4005263"/>
              <a:ext cx="307355" cy="10868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78" name="직사각형 2077">
            <a:extLst>
              <a:ext uri="{FF2B5EF4-FFF2-40B4-BE49-F238E27FC236}">
                <a16:creationId xmlns:a16="http://schemas.microsoft.com/office/drawing/2014/main" id="{48029BB6-44E7-4530-BDD0-7A316E1072E8}"/>
              </a:ext>
            </a:extLst>
          </p:cNvPr>
          <p:cNvSpPr/>
          <p:nvPr/>
        </p:nvSpPr>
        <p:spPr>
          <a:xfrm>
            <a:off x="971224" y="2918390"/>
            <a:ext cx="307355" cy="36949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79" name="그룹 2078">
            <a:extLst>
              <a:ext uri="{FF2B5EF4-FFF2-40B4-BE49-F238E27FC236}">
                <a16:creationId xmlns:a16="http://schemas.microsoft.com/office/drawing/2014/main" id="{B1881E7F-2C97-4915-8CED-97E94E8A6CEF}"/>
              </a:ext>
            </a:extLst>
          </p:cNvPr>
          <p:cNvGrpSpPr/>
          <p:nvPr/>
        </p:nvGrpSpPr>
        <p:grpSpPr>
          <a:xfrm>
            <a:off x="4288221" y="2928535"/>
            <a:ext cx="307836" cy="2163601"/>
            <a:chOff x="2635109" y="2928535"/>
            <a:chExt cx="307836" cy="2163601"/>
          </a:xfrm>
        </p:grpSpPr>
        <p:sp>
          <p:nvSpPr>
            <p:cNvPr id="2080" name="직사각형 2079">
              <a:extLst>
                <a:ext uri="{FF2B5EF4-FFF2-40B4-BE49-F238E27FC236}">
                  <a16:creationId xmlns:a16="http://schemas.microsoft.com/office/drawing/2014/main" id="{C65B1C69-370E-4415-9F2F-4055926B6A62}"/>
                </a:ext>
              </a:extLst>
            </p:cNvPr>
            <p:cNvSpPr/>
            <p:nvPr/>
          </p:nvSpPr>
          <p:spPr>
            <a:xfrm>
              <a:off x="2635109" y="2928535"/>
              <a:ext cx="307355" cy="108687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81" name="직사각형 2080">
              <a:extLst>
                <a:ext uri="{FF2B5EF4-FFF2-40B4-BE49-F238E27FC236}">
                  <a16:creationId xmlns:a16="http://schemas.microsoft.com/office/drawing/2014/main" id="{206A8574-9D12-4608-829A-77B543869835}"/>
                </a:ext>
              </a:extLst>
            </p:cNvPr>
            <p:cNvSpPr/>
            <p:nvPr/>
          </p:nvSpPr>
          <p:spPr>
            <a:xfrm>
              <a:off x="2635590" y="4005263"/>
              <a:ext cx="307355" cy="10868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82" name="그룹 2081">
            <a:extLst>
              <a:ext uri="{FF2B5EF4-FFF2-40B4-BE49-F238E27FC236}">
                <a16:creationId xmlns:a16="http://schemas.microsoft.com/office/drawing/2014/main" id="{99F5A1EF-E82C-49A4-A7B0-8FD1E7E9D1AA}"/>
              </a:ext>
            </a:extLst>
          </p:cNvPr>
          <p:cNvGrpSpPr/>
          <p:nvPr/>
        </p:nvGrpSpPr>
        <p:grpSpPr>
          <a:xfrm>
            <a:off x="5940103" y="2928535"/>
            <a:ext cx="307836" cy="2163601"/>
            <a:chOff x="2635109" y="2928535"/>
            <a:chExt cx="307836" cy="2163601"/>
          </a:xfrm>
        </p:grpSpPr>
        <p:sp>
          <p:nvSpPr>
            <p:cNvPr id="2083" name="직사각형 2082">
              <a:extLst>
                <a:ext uri="{FF2B5EF4-FFF2-40B4-BE49-F238E27FC236}">
                  <a16:creationId xmlns:a16="http://schemas.microsoft.com/office/drawing/2014/main" id="{4B1914F8-0C89-4019-A62E-6C83D877FE9B}"/>
                </a:ext>
              </a:extLst>
            </p:cNvPr>
            <p:cNvSpPr/>
            <p:nvPr/>
          </p:nvSpPr>
          <p:spPr>
            <a:xfrm>
              <a:off x="2635109" y="2928535"/>
              <a:ext cx="307355" cy="108687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84" name="직사각형 2083">
              <a:extLst>
                <a:ext uri="{FF2B5EF4-FFF2-40B4-BE49-F238E27FC236}">
                  <a16:creationId xmlns:a16="http://schemas.microsoft.com/office/drawing/2014/main" id="{133CE954-1A3E-475E-9A12-5CE1333A5D40}"/>
                </a:ext>
              </a:extLst>
            </p:cNvPr>
            <p:cNvSpPr/>
            <p:nvPr/>
          </p:nvSpPr>
          <p:spPr>
            <a:xfrm>
              <a:off x="2635590" y="4005263"/>
              <a:ext cx="307355" cy="10868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85" name="그룹 2084">
            <a:extLst>
              <a:ext uri="{FF2B5EF4-FFF2-40B4-BE49-F238E27FC236}">
                <a16:creationId xmlns:a16="http://schemas.microsoft.com/office/drawing/2014/main" id="{6A4B269F-D9DC-4604-A38A-1139DBA1644D}"/>
              </a:ext>
            </a:extLst>
          </p:cNvPr>
          <p:cNvGrpSpPr/>
          <p:nvPr/>
        </p:nvGrpSpPr>
        <p:grpSpPr>
          <a:xfrm>
            <a:off x="7594445" y="2928535"/>
            <a:ext cx="307836" cy="2163601"/>
            <a:chOff x="2635109" y="2928535"/>
            <a:chExt cx="307836" cy="2163601"/>
          </a:xfrm>
        </p:grpSpPr>
        <p:sp>
          <p:nvSpPr>
            <p:cNvPr id="2086" name="직사각형 2085">
              <a:extLst>
                <a:ext uri="{FF2B5EF4-FFF2-40B4-BE49-F238E27FC236}">
                  <a16:creationId xmlns:a16="http://schemas.microsoft.com/office/drawing/2014/main" id="{520E87F3-C7B3-41E8-9F96-44F2256EB0F6}"/>
                </a:ext>
              </a:extLst>
            </p:cNvPr>
            <p:cNvSpPr/>
            <p:nvPr/>
          </p:nvSpPr>
          <p:spPr>
            <a:xfrm>
              <a:off x="2635109" y="2928535"/>
              <a:ext cx="307355" cy="108687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87" name="직사각형 2086">
              <a:extLst>
                <a:ext uri="{FF2B5EF4-FFF2-40B4-BE49-F238E27FC236}">
                  <a16:creationId xmlns:a16="http://schemas.microsoft.com/office/drawing/2014/main" id="{D4840C20-D05D-4023-A7E5-F2532A57B080}"/>
                </a:ext>
              </a:extLst>
            </p:cNvPr>
            <p:cNvSpPr/>
            <p:nvPr/>
          </p:nvSpPr>
          <p:spPr>
            <a:xfrm>
              <a:off x="2635590" y="4005263"/>
              <a:ext cx="307355" cy="10868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88" name="그룹 2087">
            <a:extLst>
              <a:ext uri="{FF2B5EF4-FFF2-40B4-BE49-F238E27FC236}">
                <a16:creationId xmlns:a16="http://schemas.microsoft.com/office/drawing/2014/main" id="{95D01C4E-F135-4949-8939-5717213BC924}"/>
              </a:ext>
            </a:extLst>
          </p:cNvPr>
          <p:cNvGrpSpPr/>
          <p:nvPr/>
        </p:nvGrpSpPr>
        <p:grpSpPr>
          <a:xfrm>
            <a:off x="9257497" y="2928535"/>
            <a:ext cx="307836" cy="2163601"/>
            <a:chOff x="2635109" y="2928535"/>
            <a:chExt cx="307836" cy="2163601"/>
          </a:xfrm>
        </p:grpSpPr>
        <p:sp>
          <p:nvSpPr>
            <p:cNvPr id="2089" name="직사각형 2088">
              <a:extLst>
                <a:ext uri="{FF2B5EF4-FFF2-40B4-BE49-F238E27FC236}">
                  <a16:creationId xmlns:a16="http://schemas.microsoft.com/office/drawing/2014/main" id="{984F39F8-DED3-4586-A368-EF949E005965}"/>
                </a:ext>
              </a:extLst>
            </p:cNvPr>
            <p:cNvSpPr/>
            <p:nvPr/>
          </p:nvSpPr>
          <p:spPr>
            <a:xfrm>
              <a:off x="2635109" y="2928535"/>
              <a:ext cx="307355" cy="108687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90" name="직사각형 2089">
              <a:extLst>
                <a:ext uri="{FF2B5EF4-FFF2-40B4-BE49-F238E27FC236}">
                  <a16:creationId xmlns:a16="http://schemas.microsoft.com/office/drawing/2014/main" id="{83991FFE-46C5-4D10-A1DD-E6510C2EBF9C}"/>
                </a:ext>
              </a:extLst>
            </p:cNvPr>
            <p:cNvSpPr/>
            <p:nvPr/>
          </p:nvSpPr>
          <p:spPr>
            <a:xfrm>
              <a:off x="2635590" y="4005263"/>
              <a:ext cx="307355" cy="108687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91" name="직사각형 2090">
            <a:extLst>
              <a:ext uri="{FF2B5EF4-FFF2-40B4-BE49-F238E27FC236}">
                <a16:creationId xmlns:a16="http://schemas.microsoft.com/office/drawing/2014/main" id="{F68A042A-C27F-408F-837D-F85BA5652967}"/>
              </a:ext>
            </a:extLst>
          </p:cNvPr>
          <p:cNvSpPr/>
          <p:nvPr/>
        </p:nvSpPr>
        <p:spPr>
          <a:xfrm>
            <a:off x="10905583" y="0"/>
            <a:ext cx="307355" cy="51022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2" name="타원 2091">
            <a:extLst>
              <a:ext uri="{FF2B5EF4-FFF2-40B4-BE49-F238E27FC236}">
                <a16:creationId xmlns:a16="http://schemas.microsoft.com/office/drawing/2014/main" id="{E18EA772-B489-44CD-9BB8-098A421B21D3}"/>
              </a:ext>
            </a:extLst>
          </p:cNvPr>
          <p:cNvSpPr/>
          <p:nvPr/>
        </p:nvSpPr>
        <p:spPr>
          <a:xfrm>
            <a:off x="1569701" y="2574231"/>
            <a:ext cx="788409" cy="7884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3" name="타원 2092">
            <a:extLst>
              <a:ext uri="{FF2B5EF4-FFF2-40B4-BE49-F238E27FC236}">
                <a16:creationId xmlns:a16="http://schemas.microsoft.com/office/drawing/2014/main" id="{DEC8AAAD-40C9-4E39-BB91-28D76BA8E8B8}"/>
              </a:ext>
            </a:extLst>
          </p:cNvPr>
          <p:cNvSpPr/>
          <p:nvPr/>
        </p:nvSpPr>
        <p:spPr>
          <a:xfrm>
            <a:off x="4872778" y="2574231"/>
            <a:ext cx="788409" cy="78840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4" name="타원 2093">
            <a:extLst>
              <a:ext uri="{FF2B5EF4-FFF2-40B4-BE49-F238E27FC236}">
                <a16:creationId xmlns:a16="http://schemas.microsoft.com/office/drawing/2014/main" id="{2C68AD18-51FE-428D-B4F1-BF496B3B2A47}"/>
              </a:ext>
            </a:extLst>
          </p:cNvPr>
          <p:cNvSpPr/>
          <p:nvPr/>
        </p:nvSpPr>
        <p:spPr>
          <a:xfrm>
            <a:off x="8175855" y="2574231"/>
            <a:ext cx="788409" cy="7884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5" name="타원 2094">
            <a:extLst>
              <a:ext uri="{FF2B5EF4-FFF2-40B4-BE49-F238E27FC236}">
                <a16:creationId xmlns:a16="http://schemas.microsoft.com/office/drawing/2014/main" id="{AEAE6231-6082-46A3-BBD4-1CE7B19D8674}"/>
              </a:ext>
            </a:extLst>
          </p:cNvPr>
          <p:cNvSpPr/>
          <p:nvPr/>
        </p:nvSpPr>
        <p:spPr>
          <a:xfrm>
            <a:off x="3238749" y="4697931"/>
            <a:ext cx="788409" cy="7884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6" name="타원 2095">
            <a:extLst>
              <a:ext uri="{FF2B5EF4-FFF2-40B4-BE49-F238E27FC236}">
                <a16:creationId xmlns:a16="http://schemas.microsoft.com/office/drawing/2014/main" id="{266C1DFE-C6C2-45D7-82BB-4E1C9024EAAD}"/>
              </a:ext>
            </a:extLst>
          </p:cNvPr>
          <p:cNvSpPr/>
          <p:nvPr/>
        </p:nvSpPr>
        <p:spPr>
          <a:xfrm>
            <a:off x="6541826" y="4697931"/>
            <a:ext cx="788409" cy="7884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7" name="타원 2096">
            <a:extLst>
              <a:ext uri="{FF2B5EF4-FFF2-40B4-BE49-F238E27FC236}">
                <a16:creationId xmlns:a16="http://schemas.microsoft.com/office/drawing/2014/main" id="{D769E656-CF97-46D6-9BA0-7FA307E974E3}"/>
              </a:ext>
            </a:extLst>
          </p:cNvPr>
          <p:cNvSpPr/>
          <p:nvPr/>
        </p:nvSpPr>
        <p:spPr>
          <a:xfrm>
            <a:off x="9844903" y="4697931"/>
            <a:ext cx="788409" cy="7884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8" name="Rectangle 9">
            <a:extLst>
              <a:ext uri="{FF2B5EF4-FFF2-40B4-BE49-F238E27FC236}">
                <a16:creationId xmlns:a16="http://schemas.microsoft.com/office/drawing/2014/main" id="{B7CC1995-4D4C-45F4-B507-873F83584E46}"/>
              </a:ext>
            </a:extLst>
          </p:cNvPr>
          <p:cNvSpPr/>
          <p:nvPr/>
        </p:nvSpPr>
        <p:spPr>
          <a:xfrm>
            <a:off x="3464580" y="4940213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99" name="Block Arc 10">
            <a:extLst>
              <a:ext uri="{FF2B5EF4-FFF2-40B4-BE49-F238E27FC236}">
                <a16:creationId xmlns:a16="http://schemas.microsoft.com/office/drawing/2014/main" id="{9105BB64-470C-4A60-A33F-9EAB6A6E2290}"/>
              </a:ext>
            </a:extLst>
          </p:cNvPr>
          <p:cNvSpPr/>
          <p:nvPr/>
        </p:nvSpPr>
        <p:spPr>
          <a:xfrm>
            <a:off x="6718918" y="4959702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00" name="Rectangle 30">
            <a:extLst>
              <a:ext uri="{FF2B5EF4-FFF2-40B4-BE49-F238E27FC236}">
                <a16:creationId xmlns:a16="http://schemas.microsoft.com/office/drawing/2014/main" id="{0E0BB8B5-67B0-4EED-9B4A-7AECE1AB4E83}"/>
              </a:ext>
            </a:extLst>
          </p:cNvPr>
          <p:cNvSpPr/>
          <p:nvPr/>
        </p:nvSpPr>
        <p:spPr>
          <a:xfrm>
            <a:off x="10100705" y="4921765"/>
            <a:ext cx="329463" cy="328500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01" name="Rectangle 16">
            <a:extLst>
              <a:ext uri="{FF2B5EF4-FFF2-40B4-BE49-F238E27FC236}">
                <a16:creationId xmlns:a16="http://schemas.microsoft.com/office/drawing/2014/main" id="{4570DB9A-6841-4F1D-94C8-CE22101E8B04}"/>
              </a:ext>
            </a:extLst>
          </p:cNvPr>
          <p:cNvSpPr/>
          <p:nvPr/>
        </p:nvSpPr>
        <p:spPr>
          <a:xfrm rot="2700000">
            <a:off x="1822343" y="2724428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02" name="Rounded Rectangle 5">
            <a:extLst>
              <a:ext uri="{FF2B5EF4-FFF2-40B4-BE49-F238E27FC236}">
                <a16:creationId xmlns:a16="http://schemas.microsoft.com/office/drawing/2014/main" id="{3600DF62-7A03-4B52-932A-00E072D614D7}"/>
              </a:ext>
            </a:extLst>
          </p:cNvPr>
          <p:cNvSpPr/>
          <p:nvPr/>
        </p:nvSpPr>
        <p:spPr>
          <a:xfrm flipH="1">
            <a:off x="8367532" y="2823451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03" name="Oval 21">
            <a:extLst>
              <a:ext uri="{FF2B5EF4-FFF2-40B4-BE49-F238E27FC236}">
                <a16:creationId xmlns:a16="http://schemas.microsoft.com/office/drawing/2014/main" id="{1E833B89-CF05-4BB8-ABC6-2AEB10340F4D}"/>
              </a:ext>
            </a:extLst>
          </p:cNvPr>
          <p:cNvSpPr>
            <a:spLocks noChangeAspect="1"/>
          </p:cNvSpPr>
          <p:nvPr/>
        </p:nvSpPr>
        <p:spPr>
          <a:xfrm>
            <a:off x="5076880" y="2759163"/>
            <a:ext cx="372596" cy="375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04" name="타원 2103">
            <a:extLst>
              <a:ext uri="{FF2B5EF4-FFF2-40B4-BE49-F238E27FC236}">
                <a16:creationId xmlns:a16="http://schemas.microsoft.com/office/drawing/2014/main" id="{52F1F3CA-6F4B-4890-A5C6-0ED1824C3E97}"/>
              </a:ext>
            </a:extLst>
          </p:cNvPr>
          <p:cNvSpPr/>
          <p:nvPr/>
        </p:nvSpPr>
        <p:spPr>
          <a:xfrm>
            <a:off x="2624422" y="3889620"/>
            <a:ext cx="294170" cy="29417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05" name="타원 2104">
            <a:extLst>
              <a:ext uri="{FF2B5EF4-FFF2-40B4-BE49-F238E27FC236}">
                <a16:creationId xmlns:a16="http://schemas.microsoft.com/office/drawing/2014/main" id="{B6EEAC01-BDA4-4B2A-BB7F-80507514C4C8}"/>
              </a:ext>
            </a:extLst>
          </p:cNvPr>
          <p:cNvSpPr/>
          <p:nvPr/>
        </p:nvSpPr>
        <p:spPr>
          <a:xfrm>
            <a:off x="4286247" y="3883649"/>
            <a:ext cx="294170" cy="29417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06" name="타원 2105">
            <a:extLst>
              <a:ext uri="{FF2B5EF4-FFF2-40B4-BE49-F238E27FC236}">
                <a16:creationId xmlns:a16="http://schemas.microsoft.com/office/drawing/2014/main" id="{194FE8BC-3232-41A6-AC69-702C88B36D89}"/>
              </a:ext>
            </a:extLst>
          </p:cNvPr>
          <p:cNvSpPr/>
          <p:nvPr/>
        </p:nvSpPr>
        <p:spPr>
          <a:xfrm>
            <a:off x="5939363" y="3877678"/>
            <a:ext cx="294170" cy="2941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07" name="타원 2106">
            <a:extLst>
              <a:ext uri="{FF2B5EF4-FFF2-40B4-BE49-F238E27FC236}">
                <a16:creationId xmlns:a16="http://schemas.microsoft.com/office/drawing/2014/main" id="{FCF38F64-DA4B-44EF-AC74-44A6968E1C0A}"/>
              </a:ext>
            </a:extLst>
          </p:cNvPr>
          <p:cNvSpPr/>
          <p:nvPr/>
        </p:nvSpPr>
        <p:spPr>
          <a:xfrm>
            <a:off x="7592479" y="3871707"/>
            <a:ext cx="294170" cy="29417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08" name="타원 2107">
            <a:extLst>
              <a:ext uri="{FF2B5EF4-FFF2-40B4-BE49-F238E27FC236}">
                <a16:creationId xmlns:a16="http://schemas.microsoft.com/office/drawing/2014/main" id="{BFDEC9D7-1D23-470B-819C-AE46B4C6751A}"/>
              </a:ext>
            </a:extLst>
          </p:cNvPr>
          <p:cNvSpPr/>
          <p:nvPr/>
        </p:nvSpPr>
        <p:spPr>
          <a:xfrm>
            <a:off x="9265426" y="3865141"/>
            <a:ext cx="294170" cy="29417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11287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70</cp:revision>
  <dcterms:created xsi:type="dcterms:W3CDTF">2018-02-18T19:39:47Z</dcterms:created>
  <dcterms:modified xsi:type="dcterms:W3CDTF">2022-10-27T06:53:57Z</dcterms:modified>
</cp:coreProperties>
</file>