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34" name="그룹 2233">
            <a:extLst>
              <a:ext uri="{FF2B5EF4-FFF2-40B4-BE49-F238E27FC236}">
                <a16:creationId xmlns:a16="http://schemas.microsoft.com/office/drawing/2014/main" id="{12A24622-D6F4-43D0-8576-DEBC88AC32BA}"/>
              </a:ext>
            </a:extLst>
          </p:cNvPr>
          <p:cNvGrpSpPr/>
          <p:nvPr/>
        </p:nvGrpSpPr>
        <p:grpSpPr>
          <a:xfrm>
            <a:off x="8428764" y="2359242"/>
            <a:ext cx="3050612" cy="3057169"/>
            <a:chOff x="8428764" y="2359242"/>
            <a:chExt cx="3050612" cy="3057169"/>
          </a:xfrm>
        </p:grpSpPr>
        <p:sp>
          <p:nvSpPr>
            <p:cNvPr id="2235" name="자유형: 도형 2234">
              <a:extLst>
                <a:ext uri="{FF2B5EF4-FFF2-40B4-BE49-F238E27FC236}">
                  <a16:creationId xmlns:a16="http://schemas.microsoft.com/office/drawing/2014/main" id="{D34CA24F-7447-44D9-8099-F62401AA2056}"/>
                </a:ext>
              </a:extLst>
            </p:cNvPr>
            <p:cNvSpPr/>
            <p:nvPr/>
          </p:nvSpPr>
          <p:spPr>
            <a:xfrm flipV="1">
              <a:off x="8428764" y="4005263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36" name="직사각형 2235">
              <a:extLst>
                <a:ext uri="{FF2B5EF4-FFF2-40B4-BE49-F238E27FC236}">
                  <a16:creationId xmlns:a16="http://schemas.microsoft.com/office/drawing/2014/main" id="{1FA42AA3-8CF5-411D-83F9-00AE010AA0A1}"/>
                </a:ext>
              </a:extLst>
            </p:cNvPr>
            <p:cNvSpPr/>
            <p:nvPr/>
          </p:nvSpPr>
          <p:spPr>
            <a:xfrm>
              <a:off x="10923614" y="2594115"/>
              <a:ext cx="336273" cy="14111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7" name="이등변 삼각형 2236">
              <a:extLst>
                <a:ext uri="{FF2B5EF4-FFF2-40B4-BE49-F238E27FC236}">
                  <a16:creationId xmlns:a16="http://schemas.microsoft.com/office/drawing/2014/main" id="{09B1D27F-D1AE-4FDD-827D-2438904748DF}"/>
                </a:ext>
              </a:extLst>
            </p:cNvPr>
            <p:cNvSpPr/>
            <p:nvPr/>
          </p:nvSpPr>
          <p:spPr>
            <a:xfrm>
              <a:off x="10704124" y="2359242"/>
              <a:ext cx="775252" cy="469745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38" name="그룹 2237">
            <a:extLst>
              <a:ext uri="{FF2B5EF4-FFF2-40B4-BE49-F238E27FC236}">
                <a16:creationId xmlns:a16="http://schemas.microsoft.com/office/drawing/2014/main" id="{A5331CB7-3B46-47F2-B291-596C9E73D50A}"/>
              </a:ext>
            </a:extLst>
          </p:cNvPr>
          <p:cNvGrpSpPr/>
          <p:nvPr/>
        </p:nvGrpSpPr>
        <p:grpSpPr>
          <a:xfrm>
            <a:off x="5933916" y="2594115"/>
            <a:ext cx="3054719" cy="1880893"/>
            <a:chOff x="5933916" y="2594115"/>
            <a:chExt cx="3054719" cy="1880893"/>
          </a:xfrm>
        </p:grpSpPr>
        <p:sp>
          <p:nvSpPr>
            <p:cNvPr id="2239" name="자유형: 도형 2238">
              <a:extLst>
                <a:ext uri="{FF2B5EF4-FFF2-40B4-BE49-F238E27FC236}">
                  <a16:creationId xmlns:a16="http://schemas.microsoft.com/office/drawing/2014/main" id="{376CB8DF-F6B9-4610-A656-FF0BDF0EC97E}"/>
                </a:ext>
              </a:extLst>
            </p:cNvPr>
            <p:cNvSpPr/>
            <p:nvPr/>
          </p:nvSpPr>
          <p:spPr>
            <a:xfrm>
              <a:off x="5933916" y="2594115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0" name="이등변 삼각형 2239">
              <a:extLst>
                <a:ext uri="{FF2B5EF4-FFF2-40B4-BE49-F238E27FC236}">
                  <a16:creationId xmlns:a16="http://schemas.microsoft.com/office/drawing/2014/main" id="{00757CC0-A60F-41F5-A4E9-8A43832D7EB1}"/>
                </a:ext>
              </a:extLst>
            </p:cNvPr>
            <p:cNvSpPr/>
            <p:nvPr/>
          </p:nvSpPr>
          <p:spPr>
            <a:xfrm rot="10800000">
              <a:off x="8213383" y="4005263"/>
              <a:ext cx="775252" cy="469745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41" name="그룹 2240">
            <a:extLst>
              <a:ext uri="{FF2B5EF4-FFF2-40B4-BE49-F238E27FC236}">
                <a16:creationId xmlns:a16="http://schemas.microsoft.com/office/drawing/2014/main" id="{83C604CB-F85A-468E-A2C9-7F18A8470906}"/>
              </a:ext>
            </a:extLst>
          </p:cNvPr>
          <p:cNvGrpSpPr/>
          <p:nvPr/>
        </p:nvGrpSpPr>
        <p:grpSpPr>
          <a:xfrm>
            <a:off x="3439066" y="3535518"/>
            <a:ext cx="3058687" cy="1880893"/>
            <a:chOff x="3439066" y="3535518"/>
            <a:chExt cx="3058687" cy="1880893"/>
          </a:xfrm>
        </p:grpSpPr>
        <p:sp>
          <p:nvSpPr>
            <p:cNvPr id="2242" name="자유형: 도형 2241">
              <a:extLst>
                <a:ext uri="{FF2B5EF4-FFF2-40B4-BE49-F238E27FC236}">
                  <a16:creationId xmlns:a16="http://schemas.microsoft.com/office/drawing/2014/main" id="{C1C9006E-A33C-4358-9550-99BD5E06BB04}"/>
                </a:ext>
              </a:extLst>
            </p:cNvPr>
            <p:cNvSpPr/>
            <p:nvPr/>
          </p:nvSpPr>
          <p:spPr>
            <a:xfrm flipV="1">
              <a:off x="3439066" y="4005263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3" name="이등변 삼각형 2242">
              <a:extLst>
                <a:ext uri="{FF2B5EF4-FFF2-40B4-BE49-F238E27FC236}">
                  <a16:creationId xmlns:a16="http://schemas.microsoft.com/office/drawing/2014/main" id="{5B021C05-BC80-49F3-8AB2-A57383DBC5A6}"/>
                </a:ext>
              </a:extLst>
            </p:cNvPr>
            <p:cNvSpPr/>
            <p:nvPr/>
          </p:nvSpPr>
          <p:spPr>
            <a:xfrm>
              <a:off x="5722501" y="3535518"/>
              <a:ext cx="775252" cy="4697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44" name="그룹 2243">
            <a:extLst>
              <a:ext uri="{FF2B5EF4-FFF2-40B4-BE49-F238E27FC236}">
                <a16:creationId xmlns:a16="http://schemas.microsoft.com/office/drawing/2014/main" id="{692297AE-907B-45DE-8484-AD35DBAE1FBF}"/>
              </a:ext>
            </a:extLst>
          </p:cNvPr>
          <p:cNvGrpSpPr/>
          <p:nvPr/>
        </p:nvGrpSpPr>
        <p:grpSpPr>
          <a:xfrm>
            <a:off x="944218" y="2594115"/>
            <a:ext cx="3051312" cy="2822296"/>
            <a:chOff x="944218" y="2594115"/>
            <a:chExt cx="3051312" cy="2822296"/>
          </a:xfrm>
        </p:grpSpPr>
        <p:sp>
          <p:nvSpPr>
            <p:cNvPr id="2245" name="자유형: 도형 2244">
              <a:extLst>
                <a:ext uri="{FF2B5EF4-FFF2-40B4-BE49-F238E27FC236}">
                  <a16:creationId xmlns:a16="http://schemas.microsoft.com/office/drawing/2014/main" id="{C63406DE-783F-4CFC-A032-F9DDE7ADE344}"/>
                </a:ext>
              </a:extLst>
            </p:cNvPr>
            <p:cNvSpPr/>
            <p:nvPr/>
          </p:nvSpPr>
          <p:spPr>
            <a:xfrm>
              <a:off x="944218" y="2594115"/>
              <a:ext cx="2831123" cy="1411148"/>
            </a:xfrm>
            <a:custGeom>
              <a:avLst/>
              <a:gdLst>
                <a:gd name="connsiteX0" fmla="*/ 342651 w 2831123"/>
                <a:gd name="connsiteY0" fmla="*/ 0 h 1411148"/>
                <a:gd name="connsiteX1" fmla="*/ 2488472 w 2831123"/>
                <a:gd name="connsiteY1" fmla="*/ 0 h 1411148"/>
                <a:gd name="connsiteX2" fmla="*/ 2831123 w 2831123"/>
                <a:gd name="connsiteY2" fmla="*/ 342651 h 1411148"/>
                <a:gd name="connsiteX3" fmla="*/ 2831123 w 2831123"/>
                <a:gd name="connsiteY3" fmla="*/ 1411148 h 1411148"/>
                <a:gd name="connsiteX4" fmla="*/ 2494849 w 2831123"/>
                <a:gd name="connsiteY4" fmla="*/ 1411148 h 1411148"/>
                <a:gd name="connsiteX5" fmla="*/ 2494849 w 2831123"/>
                <a:gd name="connsiteY5" fmla="*/ 597525 h 1411148"/>
                <a:gd name="connsiteX6" fmla="*/ 2233597 w 2831123"/>
                <a:gd name="connsiteY6" fmla="*/ 336273 h 1411148"/>
                <a:gd name="connsiteX7" fmla="*/ 597525 w 2831123"/>
                <a:gd name="connsiteY7" fmla="*/ 336273 h 1411148"/>
                <a:gd name="connsiteX8" fmla="*/ 336273 w 2831123"/>
                <a:gd name="connsiteY8" fmla="*/ 597525 h 1411148"/>
                <a:gd name="connsiteX9" fmla="*/ 336273 w 2831123"/>
                <a:gd name="connsiteY9" fmla="*/ 1411148 h 1411148"/>
                <a:gd name="connsiteX10" fmla="*/ 0 w 2831123"/>
                <a:gd name="connsiteY10" fmla="*/ 1411148 h 1411148"/>
                <a:gd name="connsiteX11" fmla="*/ 0 w 2831123"/>
                <a:gd name="connsiteY11" fmla="*/ 342651 h 1411148"/>
                <a:gd name="connsiteX12" fmla="*/ 342651 w 2831123"/>
                <a:gd name="connsiteY12" fmla="*/ 0 h 141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31123" h="1411148">
                  <a:moveTo>
                    <a:pt x="342651" y="0"/>
                  </a:moveTo>
                  <a:lnTo>
                    <a:pt x="2488472" y="0"/>
                  </a:lnTo>
                  <a:cubicBezTo>
                    <a:pt x="2677713" y="0"/>
                    <a:pt x="2831123" y="153410"/>
                    <a:pt x="2831123" y="342651"/>
                  </a:cubicBezTo>
                  <a:lnTo>
                    <a:pt x="2831123" y="1411148"/>
                  </a:lnTo>
                  <a:lnTo>
                    <a:pt x="2494849" y="1411148"/>
                  </a:lnTo>
                  <a:lnTo>
                    <a:pt x="2494849" y="597525"/>
                  </a:lnTo>
                  <a:cubicBezTo>
                    <a:pt x="2494849" y="453240"/>
                    <a:pt x="2377882" y="336273"/>
                    <a:pt x="2233597" y="336273"/>
                  </a:cubicBezTo>
                  <a:lnTo>
                    <a:pt x="597525" y="336273"/>
                  </a:lnTo>
                  <a:cubicBezTo>
                    <a:pt x="453240" y="336273"/>
                    <a:pt x="336273" y="453240"/>
                    <a:pt x="336273" y="597525"/>
                  </a:cubicBezTo>
                  <a:lnTo>
                    <a:pt x="336273" y="1411148"/>
                  </a:lnTo>
                  <a:lnTo>
                    <a:pt x="0" y="1411148"/>
                  </a:lnTo>
                  <a:lnTo>
                    <a:pt x="0" y="342651"/>
                  </a:lnTo>
                  <a:cubicBezTo>
                    <a:pt x="0" y="153410"/>
                    <a:pt x="153410" y="0"/>
                    <a:pt x="3426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6" name="직사각형 2245">
              <a:extLst>
                <a:ext uri="{FF2B5EF4-FFF2-40B4-BE49-F238E27FC236}">
                  <a16:creationId xmlns:a16="http://schemas.microsoft.com/office/drawing/2014/main" id="{01C64301-1019-42F6-B44D-3C84775F8E60}"/>
                </a:ext>
              </a:extLst>
            </p:cNvPr>
            <p:cNvSpPr/>
            <p:nvPr/>
          </p:nvSpPr>
          <p:spPr>
            <a:xfrm>
              <a:off x="944218" y="4005263"/>
              <a:ext cx="336273" cy="14111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47" name="이등변 삼각형 2246">
              <a:extLst>
                <a:ext uri="{FF2B5EF4-FFF2-40B4-BE49-F238E27FC236}">
                  <a16:creationId xmlns:a16="http://schemas.microsoft.com/office/drawing/2014/main" id="{41DB02CE-C676-42AC-A748-550034743E65}"/>
                </a:ext>
              </a:extLst>
            </p:cNvPr>
            <p:cNvSpPr/>
            <p:nvPr/>
          </p:nvSpPr>
          <p:spPr>
            <a:xfrm rot="10800000">
              <a:off x="3220278" y="4005263"/>
              <a:ext cx="775252" cy="4697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48" name="타원 2247">
            <a:extLst>
              <a:ext uri="{FF2B5EF4-FFF2-40B4-BE49-F238E27FC236}">
                <a16:creationId xmlns:a16="http://schemas.microsoft.com/office/drawing/2014/main" id="{1C1CC835-BA5F-45C9-AD24-06D8FEE30DE6}"/>
              </a:ext>
            </a:extLst>
          </p:cNvPr>
          <p:cNvSpPr/>
          <p:nvPr/>
        </p:nvSpPr>
        <p:spPr>
          <a:xfrm>
            <a:off x="1927426" y="2298457"/>
            <a:ext cx="864705" cy="864705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49" name="타원 2248">
            <a:extLst>
              <a:ext uri="{FF2B5EF4-FFF2-40B4-BE49-F238E27FC236}">
                <a16:creationId xmlns:a16="http://schemas.microsoft.com/office/drawing/2014/main" id="{C79B7F9A-BE4B-4248-B15C-99B893A68C8C}"/>
              </a:ext>
            </a:extLst>
          </p:cNvPr>
          <p:cNvSpPr/>
          <p:nvPr/>
        </p:nvSpPr>
        <p:spPr>
          <a:xfrm>
            <a:off x="4418240" y="4806845"/>
            <a:ext cx="864705" cy="864705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0" name="타원 2249">
            <a:extLst>
              <a:ext uri="{FF2B5EF4-FFF2-40B4-BE49-F238E27FC236}">
                <a16:creationId xmlns:a16="http://schemas.microsoft.com/office/drawing/2014/main" id="{048CD5DE-A985-46D3-A312-49CAA422A98C}"/>
              </a:ext>
            </a:extLst>
          </p:cNvPr>
          <p:cNvSpPr/>
          <p:nvPr/>
        </p:nvSpPr>
        <p:spPr>
          <a:xfrm>
            <a:off x="6909054" y="2298457"/>
            <a:ext cx="864705" cy="864705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1" name="타원 2250">
            <a:extLst>
              <a:ext uri="{FF2B5EF4-FFF2-40B4-BE49-F238E27FC236}">
                <a16:creationId xmlns:a16="http://schemas.microsoft.com/office/drawing/2014/main" id="{68B7E149-5EB5-4185-A719-DC16A9978D70}"/>
              </a:ext>
            </a:extLst>
          </p:cNvPr>
          <p:cNvSpPr/>
          <p:nvPr/>
        </p:nvSpPr>
        <p:spPr>
          <a:xfrm>
            <a:off x="9399869" y="4806845"/>
            <a:ext cx="864705" cy="864705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2" name="Rectangle 9">
            <a:extLst>
              <a:ext uri="{FF2B5EF4-FFF2-40B4-BE49-F238E27FC236}">
                <a16:creationId xmlns:a16="http://schemas.microsoft.com/office/drawing/2014/main" id="{E98BB374-369E-4327-8357-40397A66C6C9}"/>
              </a:ext>
            </a:extLst>
          </p:cNvPr>
          <p:cNvSpPr/>
          <p:nvPr/>
        </p:nvSpPr>
        <p:spPr>
          <a:xfrm>
            <a:off x="4685860" y="508499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3" name="Rectangle 16">
            <a:extLst>
              <a:ext uri="{FF2B5EF4-FFF2-40B4-BE49-F238E27FC236}">
                <a16:creationId xmlns:a16="http://schemas.microsoft.com/office/drawing/2014/main" id="{F67E7C6A-C959-4441-8D70-B0DDBD25ECC3}"/>
              </a:ext>
            </a:extLst>
          </p:cNvPr>
          <p:cNvSpPr/>
          <p:nvPr/>
        </p:nvSpPr>
        <p:spPr>
          <a:xfrm rot="2700000">
            <a:off x="2243508" y="249078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4" name="Rounded Rectangle 5">
            <a:extLst>
              <a:ext uri="{FF2B5EF4-FFF2-40B4-BE49-F238E27FC236}">
                <a16:creationId xmlns:a16="http://schemas.microsoft.com/office/drawing/2014/main" id="{99E362DC-04A5-44D5-83BD-AB74ECC05091}"/>
              </a:ext>
            </a:extLst>
          </p:cNvPr>
          <p:cNvSpPr/>
          <p:nvPr/>
        </p:nvSpPr>
        <p:spPr>
          <a:xfrm flipH="1">
            <a:off x="9648484" y="509329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5" name="Oval 21">
            <a:extLst>
              <a:ext uri="{FF2B5EF4-FFF2-40B4-BE49-F238E27FC236}">
                <a16:creationId xmlns:a16="http://schemas.microsoft.com/office/drawing/2014/main" id="{5E766D47-BBED-4941-AB1A-48007B11613C}"/>
              </a:ext>
            </a:extLst>
          </p:cNvPr>
          <p:cNvSpPr>
            <a:spLocks noChangeAspect="1"/>
          </p:cNvSpPr>
          <p:nvPr/>
        </p:nvSpPr>
        <p:spPr>
          <a:xfrm>
            <a:off x="7148073" y="2533692"/>
            <a:ext cx="372596" cy="37570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256" name="그룹 2255">
            <a:extLst>
              <a:ext uri="{FF2B5EF4-FFF2-40B4-BE49-F238E27FC236}">
                <a16:creationId xmlns:a16="http://schemas.microsoft.com/office/drawing/2014/main" id="{65523052-DB7D-4BAF-ACC4-F53311313F04}"/>
              </a:ext>
            </a:extLst>
          </p:cNvPr>
          <p:cNvGrpSpPr/>
          <p:nvPr/>
        </p:nvGrpSpPr>
        <p:grpSpPr>
          <a:xfrm>
            <a:off x="1524559" y="3449479"/>
            <a:ext cx="1664465" cy="1680200"/>
            <a:chOff x="2318011" y="3255173"/>
            <a:chExt cx="1664465" cy="1680200"/>
          </a:xfrm>
        </p:grpSpPr>
        <p:sp>
          <p:nvSpPr>
            <p:cNvPr id="2257" name="TextBox 2256">
              <a:extLst>
                <a:ext uri="{FF2B5EF4-FFF2-40B4-BE49-F238E27FC236}">
                  <a16:creationId xmlns:a16="http://schemas.microsoft.com/office/drawing/2014/main" id="{CFD603FA-EBB5-4991-8950-2009BA4741DD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4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58" name="TextBox 2257">
              <a:extLst>
                <a:ext uri="{FF2B5EF4-FFF2-40B4-BE49-F238E27FC236}">
                  <a16:creationId xmlns:a16="http://schemas.microsoft.com/office/drawing/2014/main" id="{5BFA57AA-D075-44FC-BF0E-9B69BC1EFA68}"/>
                </a:ext>
              </a:extLst>
            </p:cNvPr>
            <p:cNvSpPr txBox="1"/>
            <p:nvPr/>
          </p:nvSpPr>
          <p:spPr>
            <a:xfrm flipH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59" name="그룹 2258">
            <a:extLst>
              <a:ext uri="{FF2B5EF4-FFF2-40B4-BE49-F238E27FC236}">
                <a16:creationId xmlns:a16="http://schemas.microsoft.com/office/drawing/2014/main" id="{3F1947B6-0FB3-4F89-9BB2-477F06B3C8E5}"/>
              </a:ext>
            </a:extLst>
          </p:cNvPr>
          <p:cNvGrpSpPr/>
          <p:nvPr/>
        </p:nvGrpSpPr>
        <p:grpSpPr>
          <a:xfrm>
            <a:off x="6488053" y="3449479"/>
            <a:ext cx="1684590" cy="1680200"/>
            <a:chOff x="2318012" y="3255173"/>
            <a:chExt cx="1684590" cy="1680200"/>
          </a:xfrm>
        </p:grpSpPr>
        <p:sp>
          <p:nvSpPr>
            <p:cNvPr id="2260" name="TextBox 2259">
              <a:extLst>
                <a:ext uri="{FF2B5EF4-FFF2-40B4-BE49-F238E27FC236}">
                  <a16:creationId xmlns:a16="http://schemas.microsoft.com/office/drawing/2014/main" id="{171872A8-F0C6-4952-8B27-C82B350F7D21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1" name="TextBox 2260">
              <a:extLst>
                <a:ext uri="{FF2B5EF4-FFF2-40B4-BE49-F238E27FC236}">
                  <a16:creationId xmlns:a16="http://schemas.microsoft.com/office/drawing/2014/main" id="{39113A37-6198-4A83-BB4F-2E130FCCF275}"/>
                </a:ext>
              </a:extLst>
            </p:cNvPr>
            <p:cNvSpPr txBox="1"/>
            <p:nvPr/>
          </p:nvSpPr>
          <p:spPr>
            <a:xfrm flipH="1">
              <a:off x="2318012" y="3255173"/>
              <a:ext cx="168459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62" name="그룹 2261">
            <a:extLst>
              <a:ext uri="{FF2B5EF4-FFF2-40B4-BE49-F238E27FC236}">
                <a16:creationId xmlns:a16="http://schemas.microsoft.com/office/drawing/2014/main" id="{D4D00262-058E-4801-8510-4652C79F0E59}"/>
              </a:ext>
            </a:extLst>
          </p:cNvPr>
          <p:cNvGrpSpPr/>
          <p:nvPr/>
        </p:nvGrpSpPr>
        <p:grpSpPr>
          <a:xfrm flipV="1">
            <a:off x="4006306" y="2882956"/>
            <a:ext cx="1664465" cy="1680200"/>
            <a:chOff x="2318011" y="3255173"/>
            <a:chExt cx="1664465" cy="1680200"/>
          </a:xfrm>
        </p:grpSpPr>
        <p:sp>
          <p:nvSpPr>
            <p:cNvPr id="2263" name="TextBox 2262">
              <a:extLst>
                <a:ext uri="{FF2B5EF4-FFF2-40B4-BE49-F238E27FC236}">
                  <a16:creationId xmlns:a16="http://schemas.microsoft.com/office/drawing/2014/main" id="{FCE92B88-A4E9-4E40-9229-5F9417B2E336}"/>
                </a:ext>
              </a:extLst>
            </p:cNvPr>
            <p:cNvSpPr txBox="1"/>
            <p:nvPr/>
          </p:nvSpPr>
          <p:spPr>
            <a:xfrm flipH="1" flipV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3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4" name="TextBox 2263">
              <a:extLst>
                <a:ext uri="{FF2B5EF4-FFF2-40B4-BE49-F238E27FC236}">
                  <a16:creationId xmlns:a16="http://schemas.microsoft.com/office/drawing/2014/main" id="{CA94BD89-A783-48D8-8542-3B37B8ADA6A2}"/>
                </a:ext>
              </a:extLst>
            </p:cNvPr>
            <p:cNvSpPr txBox="1"/>
            <p:nvPr/>
          </p:nvSpPr>
          <p:spPr>
            <a:xfrm flipH="1" flipV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265" name="그룹 2264">
            <a:extLst>
              <a:ext uri="{FF2B5EF4-FFF2-40B4-BE49-F238E27FC236}">
                <a16:creationId xmlns:a16="http://schemas.microsoft.com/office/drawing/2014/main" id="{5EE6F67B-C142-42D0-A4F9-B9ECAE36D877}"/>
              </a:ext>
            </a:extLst>
          </p:cNvPr>
          <p:cNvGrpSpPr/>
          <p:nvPr/>
        </p:nvGrpSpPr>
        <p:grpSpPr>
          <a:xfrm flipV="1">
            <a:off x="8989926" y="2882956"/>
            <a:ext cx="1684590" cy="1680200"/>
            <a:chOff x="2318012" y="3255173"/>
            <a:chExt cx="1684590" cy="1680200"/>
          </a:xfrm>
        </p:grpSpPr>
        <p:sp>
          <p:nvSpPr>
            <p:cNvPr id="2266" name="TextBox 2265">
              <a:extLst>
                <a:ext uri="{FF2B5EF4-FFF2-40B4-BE49-F238E27FC236}">
                  <a16:creationId xmlns:a16="http://schemas.microsoft.com/office/drawing/2014/main" id="{A081346E-AEE9-4081-A543-230D3CC3D81C}"/>
                </a:ext>
              </a:extLst>
            </p:cNvPr>
            <p:cNvSpPr txBox="1"/>
            <p:nvPr/>
          </p:nvSpPr>
          <p:spPr>
            <a:xfrm flipH="1" flipV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1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2267" name="TextBox 2266">
              <a:extLst>
                <a:ext uri="{FF2B5EF4-FFF2-40B4-BE49-F238E27FC236}">
                  <a16:creationId xmlns:a16="http://schemas.microsoft.com/office/drawing/2014/main" id="{6592FB27-C940-4BD6-AFB0-66876FA9A24E}"/>
                </a:ext>
              </a:extLst>
            </p:cNvPr>
            <p:cNvSpPr txBox="1"/>
            <p:nvPr/>
          </p:nvSpPr>
          <p:spPr>
            <a:xfrm flipH="1" flipV="1">
              <a:off x="2318012" y="3255173"/>
              <a:ext cx="168459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11301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75</cp:revision>
  <dcterms:created xsi:type="dcterms:W3CDTF">2018-02-18T19:39:47Z</dcterms:created>
  <dcterms:modified xsi:type="dcterms:W3CDTF">2022-10-27T07:07:27Z</dcterms:modified>
</cp:coreProperties>
</file>