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69" name="그룹 668">
            <a:extLst>
              <a:ext uri="{FF2B5EF4-FFF2-40B4-BE49-F238E27FC236}">
                <a16:creationId xmlns:a16="http://schemas.microsoft.com/office/drawing/2014/main" id="{EAA14A84-EF45-4A98-A868-1BB38E03609A}"/>
              </a:ext>
            </a:extLst>
          </p:cNvPr>
          <p:cNvGrpSpPr/>
          <p:nvPr/>
        </p:nvGrpSpPr>
        <p:grpSpPr>
          <a:xfrm>
            <a:off x="1556427" y="4451531"/>
            <a:ext cx="1440000" cy="1440000"/>
            <a:chOff x="3881335" y="3393302"/>
            <a:chExt cx="1440000" cy="1440000"/>
          </a:xfrm>
        </p:grpSpPr>
        <p:sp>
          <p:nvSpPr>
            <p:cNvPr id="670" name="타원 669">
              <a:extLst>
                <a:ext uri="{FF2B5EF4-FFF2-40B4-BE49-F238E27FC236}">
                  <a16:creationId xmlns:a16="http://schemas.microsoft.com/office/drawing/2014/main" id="{B02C15C7-7B85-4A5A-BBFD-F457EF50DF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1335" y="3393302"/>
              <a:ext cx="1440000" cy="1440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1" name="원호 670">
              <a:extLst>
                <a:ext uri="{FF2B5EF4-FFF2-40B4-BE49-F238E27FC236}">
                  <a16:creationId xmlns:a16="http://schemas.microsoft.com/office/drawing/2014/main" id="{D3E158FE-B535-471C-8951-2CE834715598}"/>
                </a:ext>
              </a:extLst>
            </p:cNvPr>
            <p:cNvSpPr/>
            <p:nvPr/>
          </p:nvSpPr>
          <p:spPr>
            <a:xfrm flipV="1">
              <a:off x="3881335" y="3393302"/>
              <a:ext cx="1440000" cy="1440000"/>
            </a:xfrm>
            <a:prstGeom prst="arc">
              <a:avLst>
                <a:gd name="adj1" fmla="val 10609962"/>
                <a:gd name="adj2" fmla="val 1006678"/>
              </a:avLst>
            </a:prstGeom>
            <a:ln w="127000" cap="rnd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2" name="그룹 671">
            <a:extLst>
              <a:ext uri="{FF2B5EF4-FFF2-40B4-BE49-F238E27FC236}">
                <a16:creationId xmlns:a16="http://schemas.microsoft.com/office/drawing/2014/main" id="{998B6F4A-CD3E-4E55-82DE-E67DC4B22A2A}"/>
              </a:ext>
            </a:extLst>
          </p:cNvPr>
          <p:cNvGrpSpPr/>
          <p:nvPr/>
        </p:nvGrpSpPr>
        <p:grpSpPr>
          <a:xfrm>
            <a:off x="3450078" y="3874357"/>
            <a:ext cx="1440000" cy="1440000"/>
            <a:chOff x="3881335" y="3393302"/>
            <a:chExt cx="1440000" cy="1440000"/>
          </a:xfrm>
        </p:grpSpPr>
        <p:sp>
          <p:nvSpPr>
            <p:cNvPr id="673" name="타원 672">
              <a:extLst>
                <a:ext uri="{FF2B5EF4-FFF2-40B4-BE49-F238E27FC236}">
                  <a16:creationId xmlns:a16="http://schemas.microsoft.com/office/drawing/2014/main" id="{E66FC7FB-8B5C-4A03-9EFC-F51C059E7A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1335" y="3393302"/>
              <a:ext cx="1440000" cy="14400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4" name="원호 673">
              <a:extLst>
                <a:ext uri="{FF2B5EF4-FFF2-40B4-BE49-F238E27FC236}">
                  <a16:creationId xmlns:a16="http://schemas.microsoft.com/office/drawing/2014/main" id="{473289A5-3377-4AFF-A214-3334F2A094F2}"/>
                </a:ext>
              </a:extLst>
            </p:cNvPr>
            <p:cNvSpPr/>
            <p:nvPr/>
          </p:nvSpPr>
          <p:spPr>
            <a:xfrm flipV="1">
              <a:off x="3881335" y="3393302"/>
              <a:ext cx="1440000" cy="1440000"/>
            </a:xfrm>
            <a:prstGeom prst="arc">
              <a:avLst>
                <a:gd name="adj1" fmla="val 10609962"/>
                <a:gd name="adj2" fmla="val 1006678"/>
              </a:avLst>
            </a:prstGeom>
            <a:ln w="127000" cap="rnd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5" name="그룹 674">
            <a:extLst>
              <a:ext uri="{FF2B5EF4-FFF2-40B4-BE49-F238E27FC236}">
                <a16:creationId xmlns:a16="http://schemas.microsoft.com/office/drawing/2014/main" id="{DA0424DD-B200-419D-A313-F02FC28EFB29}"/>
              </a:ext>
            </a:extLst>
          </p:cNvPr>
          <p:cNvGrpSpPr/>
          <p:nvPr/>
        </p:nvGrpSpPr>
        <p:grpSpPr>
          <a:xfrm>
            <a:off x="5343729" y="3297183"/>
            <a:ext cx="1440000" cy="1440000"/>
            <a:chOff x="3881335" y="3393302"/>
            <a:chExt cx="1440000" cy="1440000"/>
          </a:xfrm>
        </p:grpSpPr>
        <p:sp>
          <p:nvSpPr>
            <p:cNvPr id="676" name="타원 675">
              <a:extLst>
                <a:ext uri="{FF2B5EF4-FFF2-40B4-BE49-F238E27FC236}">
                  <a16:creationId xmlns:a16="http://schemas.microsoft.com/office/drawing/2014/main" id="{8733C4DF-2C1B-4AD9-85B3-BE7430291A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1335" y="3393302"/>
              <a:ext cx="1440000" cy="144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7" name="원호 676">
              <a:extLst>
                <a:ext uri="{FF2B5EF4-FFF2-40B4-BE49-F238E27FC236}">
                  <a16:creationId xmlns:a16="http://schemas.microsoft.com/office/drawing/2014/main" id="{00DCE966-09AF-4B62-8C40-6C73A294E9B8}"/>
                </a:ext>
              </a:extLst>
            </p:cNvPr>
            <p:cNvSpPr/>
            <p:nvPr/>
          </p:nvSpPr>
          <p:spPr>
            <a:xfrm flipV="1">
              <a:off x="3881335" y="3393302"/>
              <a:ext cx="1440000" cy="1440000"/>
            </a:xfrm>
            <a:prstGeom prst="arc">
              <a:avLst>
                <a:gd name="adj1" fmla="val 10609962"/>
                <a:gd name="adj2" fmla="val 1006678"/>
              </a:avLst>
            </a:prstGeom>
            <a:ln w="127000" cap="rnd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78" name="그룹 677">
            <a:extLst>
              <a:ext uri="{FF2B5EF4-FFF2-40B4-BE49-F238E27FC236}">
                <a16:creationId xmlns:a16="http://schemas.microsoft.com/office/drawing/2014/main" id="{7A45407F-F0CF-4971-BFA7-CCD6FF86D276}"/>
              </a:ext>
            </a:extLst>
          </p:cNvPr>
          <p:cNvGrpSpPr/>
          <p:nvPr/>
        </p:nvGrpSpPr>
        <p:grpSpPr>
          <a:xfrm>
            <a:off x="7237380" y="2720009"/>
            <a:ext cx="1440000" cy="1440000"/>
            <a:chOff x="3881335" y="3393302"/>
            <a:chExt cx="1440000" cy="1440000"/>
          </a:xfrm>
        </p:grpSpPr>
        <p:sp>
          <p:nvSpPr>
            <p:cNvPr id="679" name="타원 678">
              <a:extLst>
                <a:ext uri="{FF2B5EF4-FFF2-40B4-BE49-F238E27FC236}">
                  <a16:creationId xmlns:a16="http://schemas.microsoft.com/office/drawing/2014/main" id="{A580CAA5-1E56-4349-B437-0A171834AC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1335" y="3393302"/>
              <a:ext cx="1440000" cy="14400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0" name="원호 679">
              <a:extLst>
                <a:ext uri="{FF2B5EF4-FFF2-40B4-BE49-F238E27FC236}">
                  <a16:creationId xmlns:a16="http://schemas.microsoft.com/office/drawing/2014/main" id="{4ECF6C64-C9D7-475E-9FE3-FF1906B8AD1D}"/>
                </a:ext>
              </a:extLst>
            </p:cNvPr>
            <p:cNvSpPr/>
            <p:nvPr/>
          </p:nvSpPr>
          <p:spPr>
            <a:xfrm flipV="1">
              <a:off x="3881335" y="3393302"/>
              <a:ext cx="1440000" cy="1440000"/>
            </a:xfrm>
            <a:prstGeom prst="arc">
              <a:avLst>
                <a:gd name="adj1" fmla="val 10609962"/>
                <a:gd name="adj2" fmla="val 1006678"/>
              </a:avLst>
            </a:prstGeom>
            <a:ln w="127000" cap="rnd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81" name="그룹 680">
            <a:extLst>
              <a:ext uri="{FF2B5EF4-FFF2-40B4-BE49-F238E27FC236}">
                <a16:creationId xmlns:a16="http://schemas.microsoft.com/office/drawing/2014/main" id="{9ABE8676-0A8A-4131-8A3C-AFD91044B569}"/>
              </a:ext>
            </a:extLst>
          </p:cNvPr>
          <p:cNvGrpSpPr/>
          <p:nvPr/>
        </p:nvGrpSpPr>
        <p:grpSpPr>
          <a:xfrm>
            <a:off x="9131031" y="2142835"/>
            <a:ext cx="1440000" cy="1440000"/>
            <a:chOff x="3881335" y="3393302"/>
            <a:chExt cx="1440000" cy="1440000"/>
          </a:xfrm>
        </p:grpSpPr>
        <p:sp>
          <p:nvSpPr>
            <p:cNvPr id="682" name="타원 681">
              <a:extLst>
                <a:ext uri="{FF2B5EF4-FFF2-40B4-BE49-F238E27FC236}">
                  <a16:creationId xmlns:a16="http://schemas.microsoft.com/office/drawing/2014/main" id="{0C6A5C1D-7C25-4ECF-936F-BC590F93B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81335" y="3393302"/>
              <a:ext cx="1440000" cy="14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3" name="원호 682">
              <a:extLst>
                <a:ext uri="{FF2B5EF4-FFF2-40B4-BE49-F238E27FC236}">
                  <a16:creationId xmlns:a16="http://schemas.microsoft.com/office/drawing/2014/main" id="{1769B2AA-F9C1-45B9-8563-A7204337CC05}"/>
                </a:ext>
              </a:extLst>
            </p:cNvPr>
            <p:cNvSpPr/>
            <p:nvPr/>
          </p:nvSpPr>
          <p:spPr>
            <a:xfrm flipV="1">
              <a:off x="3881335" y="3393302"/>
              <a:ext cx="1440000" cy="1440000"/>
            </a:xfrm>
            <a:prstGeom prst="arc">
              <a:avLst>
                <a:gd name="adj1" fmla="val 10609962"/>
                <a:gd name="adj2" fmla="val 1006678"/>
              </a:avLst>
            </a:prstGeom>
            <a:ln w="127000" cap="rnd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84" name="Rounded Rectangle 5">
            <a:extLst>
              <a:ext uri="{FF2B5EF4-FFF2-40B4-BE49-F238E27FC236}">
                <a16:creationId xmlns:a16="http://schemas.microsoft.com/office/drawing/2014/main" id="{9BEE0FC0-0091-4C1D-B6E1-25EEB4C686E6}"/>
              </a:ext>
            </a:extLst>
          </p:cNvPr>
          <p:cNvSpPr/>
          <p:nvPr/>
        </p:nvSpPr>
        <p:spPr>
          <a:xfrm flipH="1">
            <a:off x="7726866" y="3298862"/>
            <a:ext cx="461027" cy="38031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685" name="Teardrop 1">
            <a:extLst>
              <a:ext uri="{FF2B5EF4-FFF2-40B4-BE49-F238E27FC236}">
                <a16:creationId xmlns:a16="http://schemas.microsoft.com/office/drawing/2014/main" id="{7C16FFE6-80F5-459A-B5C0-462A71A5BD83}"/>
              </a:ext>
            </a:extLst>
          </p:cNvPr>
          <p:cNvSpPr/>
          <p:nvPr/>
        </p:nvSpPr>
        <p:spPr>
          <a:xfrm rot="18805991">
            <a:off x="2062686" y="4960021"/>
            <a:ext cx="427480" cy="42301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6" name="Round Same Side Corner Rectangle 11">
            <a:extLst>
              <a:ext uri="{FF2B5EF4-FFF2-40B4-BE49-F238E27FC236}">
                <a16:creationId xmlns:a16="http://schemas.microsoft.com/office/drawing/2014/main" id="{5C308DA8-B57F-411C-B8F4-90AFEA6F6949}"/>
              </a:ext>
            </a:extLst>
          </p:cNvPr>
          <p:cNvSpPr>
            <a:spLocks noChangeAspect="1"/>
          </p:cNvSpPr>
          <p:nvPr/>
        </p:nvSpPr>
        <p:spPr>
          <a:xfrm rot="9900000">
            <a:off x="5884103" y="3825220"/>
            <a:ext cx="452046" cy="38392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7" name="Rounded Rectangle 27">
            <a:extLst>
              <a:ext uri="{FF2B5EF4-FFF2-40B4-BE49-F238E27FC236}">
                <a16:creationId xmlns:a16="http://schemas.microsoft.com/office/drawing/2014/main" id="{E625172B-A939-4EA5-A958-E7B4711D4A15}"/>
              </a:ext>
            </a:extLst>
          </p:cNvPr>
          <p:cNvSpPr/>
          <p:nvPr/>
        </p:nvSpPr>
        <p:spPr>
          <a:xfrm>
            <a:off x="9647170" y="2720009"/>
            <a:ext cx="407722" cy="31318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8" name="Round Same Side Corner Rectangle 36">
            <a:extLst>
              <a:ext uri="{FF2B5EF4-FFF2-40B4-BE49-F238E27FC236}">
                <a16:creationId xmlns:a16="http://schemas.microsoft.com/office/drawing/2014/main" id="{C66F09A9-13AE-49C3-B399-191A6E64CC11}"/>
              </a:ext>
            </a:extLst>
          </p:cNvPr>
          <p:cNvSpPr>
            <a:spLocks noChangeAspect="1"/>
          </p:cNvSpPr>
          <p:nvPr/>
        </p:nvSpPr>
        <p:spPr>
          <a:xfrm>
            <a:off x="3954640" y="4424028"/>
            <a:ext cx="430876" cy="340657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89" name="Group 63">
            <a:extLst>
              <a:ext uri="{FF2B5EF4-FFF2-40B4-BE49-F238E27FC236}">
                <a16:creationId xmlns:a16="http://schemas.microsoft.com/office/drawing/2014/main" id="{588ABD1C-61D2-4A2B-B870-7F7B55E07F31}"/>
              </a:ext>
            </a:extLst>
          </p:cNvPr>
          <p:cNvGrpSpPr/>
          <p:nvPr/>
        </p:nvGrpSpPr>
        <p:grpSpPr>
          <a:xfrm>
            <a:off x="9131031" y="3907049"/>
            <a:ext cx="1440000" cy="1264481"/>
            <a:chOff x="6210998" y="1433695"/>
            <a:chExt cx="2688349" cy="1264481"/>
          </a:xfrm>
        </p:grpSpPr>
        <p:sp>
          <p:nvSpPr>
            <p:cNvPr id="690" name="TextBox 689">
              <a:extLst>
                <a:ext uri="{FF2B5EF4-FFF2-40B4-BE49-F238E27FC236}">
                  <a16:creationId xmlns:a16="http://schemas.microsoft.com/office/drawing/2014/main" id="{0E1CB0C9-B2AC-4632-B090-73143CBC1E95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B84E2B8C-AB72-44B1-AA1B-36DF5B1A63CD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2" name="Group 63">
            <a:extLst>
              <a:ext uri="{FF2B5EF4-FFF2-40B4-BE49-F238E27FC236}">
                <a16:creationId xmlns:a16="http://schemas.microsoft.com/office/drawing/2014/main" id="{3EA06357-F202-4C4D-9507-B88A50841AEA}"/>
              </a:ext>
            </a:extLst>
          </p:cNvPr>
          <p:cNvGrpSpPr/>
          <p:nvPr/>
        </p:nvGrpSpPr>
        <p:grpSpPr>
          <a:xfrm>
            <a:off x="7243386" y="4451531"/>
            <a:ext cx="1440000" cy="1264481"/>
            <a:chOff x="6210998" y="1433695"/>
            <a:chExt cx="2688349" cy="1264481"/>
          </a:xfrm>
        </p:grpSpPr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B5051388-5E15-414F-A766-3049D12295D4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4" name="TextBox 693">
              <a:extLst>
                <a:ext uri="{FF2B5EF4-FFF2-40B4-BE49-F238E27FC236}">
                  <a16:creationId xmlns:a16="http://schemas.microsoft.com/office/drawing/2014/main" id="{245C4A0D-F0FC-41E7-91E1-91541C271F89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5" name="Group 63">
            <a:extLst>
              <a:ext uri="{FF2B5EF4-FFF2-40B4-BE49-F238E27FC236}">
                <a16:creationId xmlns:a16="http://schemas.microsoft.com/office/drawing/2014/main" id="{A1CC13BE-E7D7-4816-8F6A-0A232B183011}"/>
              </a:ext>
            </a:extLst>
          </p:cNvPr>
          <p:cNvGrpSpPr/>
          <p:nvPr/>
        </p:nvGrpSpPr>
        <p:grpSpPr>
          <a:xfrm>
            <a:off x="5355742" y="4996013"/>
            <a:ext cx="1440000" cy="1264481"/>
            <a:chOff x="6210998" y="1433695"/>
            <a:chExt cx="2688349" cy="1264481"/>
          </a:xfrm>
        </p:grpSpPr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0C83AF79-5DDE-44A2-89CD-C6D3AF42494E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7" name="TextBox 696">
              <a:extLst>
                <a:ext uri="{FF2B5EF4-FFF2-40B4-BE49-F238E27FC236}">
                  <a16:creationId xmlns:a16="http://schemas.microsoft.com/office/drawing/2014/main" id="{CE2FF86D-0B1A-4E35-A8B9-F69C5F4638C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8" name="Group 63">
            <a:extLst>
              <a:ext uri="{FF2B5EF4-FFF2-40B4-BE49-F238E27FC236}">
                <a16:creationId xmlns:a16="http://schemas.microsoft.com/office/drawing/2014/main" id="{E39A3483-2377-49CB-8A98-83C5D0FC6CE0}"/>
              </a:ext>
            </a:extLst>
          </p:cNvPr>
          <p:cNvGrpSpPr/>
          <p:nvPr/>
        </p:nvGrpSpPr>
        <p:grpSpPr>
          <a:xfrm>
            <a:off x="3468098" y="2379143"/>
            <a:ext cx="1440000" cy="1264481"/>
            <a:chOff x="6210998" y="1433695"/>
            <a:chExt cx="2688349" cy="1264481"/>
          </a:xfrm>
        </p:grpSpPr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903C37A5-9660-4E68-9D0B-926C5968C1C6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0" name="TextBox 699">
              <a:extLst>
                <a:ext uri="{FF2B5EF4-FFF2-40B4-BE49-F238E27FC236}">
                  <a16:creationId xmlns:a16="http://schemas.microsoft.com/office/drawing/2014/main" id="{9790FF7D-AD10-41FE-AE15-BACD40A8418F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1" name="Group 63">
            <a:extLst>
              <a:ext uri="{FF2B5EF4-FFF2-40B4-BE49-F238E27FC236}">
                <a16:creationId xmlns:a16="http://schemas.microsoft.com/office/drawing/2014/main" id="{B3BCB419-02E3-4DC7-998E-AB7F2B5D33B7}"/>
              </a:ext>
            </a:extLst>
          </p:cNvPr>
          <p:cNvGrpSpPr/>
          <p:nvPr/>
        </p:nvGrpSpPr>
        <p:grpSpPr>
          <a:xfrm>
            <a:off x="1580454" y="2923625"/>
            <a:ext cx="1440000" cy="1264481"/>
            <a:chOff x="6210998" y="1433695"/>
            <a:chExt cx="2688349" cy="1264481"/>
          </a:xfrm>
        </p:grpSpPr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1A429A5A-7DA3-46DA-9A94-649A407F2910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71063D21-8A58-4ED3-9EBE-80068D5FB54C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85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2022-10-31T03:55:19Z</dcterms:modified>
</cp:coreProperties>
</file>