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39" name="Oval 1">
            <a:extLst>
              <a:ext uri="{FF2B5EF4-FFF2-40B4-BE49-F238E27FC236}">
                <a16:creationId xmlns:a16="http://schemas.microsoft.com/office/drawing/2014/main" id="{BCB34CA9-76F8-49E2-B975-A12902140999}"/>
              </a:ext>
            </a:extLst>
          </p:cNvPr>
          <p:cNvSpPr/>
          <p:nvPr/>
        </p:nvSpPr>
        <p:spPr>
          <a:xfrm>
            <a:off x="5489528" y="3352803"/>
            <a:ext cx="1196553" cy="119655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640" name="Group 9">
            <a:extLst>
              <a:ext uri="{FF2B5EF4-FFF2-40B4-BE49-F238E27FC236}">
                <a16:creationId xmlns:a16="http://schemas.microsoft.com/office/drawing/2014/main" id="{0D75137B-0BC2-4988-8ECF-B59CBB55FF37}"/>
              </a:ext>
            </a:extLst>
          </p:cNvPr>
          <p:cNvGrpSpPr/>
          <p:nvPr/>
        </p:nvGrpSpPr>
        <p:grpSpPr>
          <a:xfrm rot="3600000">
            <a:off x="6727848" y="2143721"/>
            <a:ext cx="1180977" cy="1776942"/>
            <a:chOff x="3970237" y="1678193"/>
            <a:chExt cx="1091921" cy="1642943"/>
          </a:xfrm>
        </p:grpSpPr>
        <p:sp>
          <p:nvSpPr>
            <p:cNvPr id="641" name="Teardrop 4">
              <a:extLst>
                <a:ext uri="{FF2B5EF4-FFF2-40B4-BE49-F238E27FC236}">
                  <a16:creationId xmlns:a16="http://schemas.microsoft.com/office/drawing/2014/main" id="{3E50D7BB-53DF-4767-84A4-4C6D7A4C0041}"/>
                </a:ext>
              </a:extLst>
            </p:cNvPr>
            <p:cNvSpPr/>
            <p:nvPr/>
          </p:nvSpPr>
          <p:spPr>
            <a:xfrm rot="10800000">
              <a:off x="3970237" y="1678193"/>
              <a:ext cx="1091921" cy="1642943"/>
            </a:xfrm>
            <a:custGeom>
              <a:avLst/>
              <a:gdLst/>
              <a:ahLst/>
              <a:cxnLst/>
              <a:rect l="l" t="t" r="r" b="b"/>
              <a:pathLst>
                <a:path w="1091921" h="1642943">
                  <a:moveTo>
                    <a:pt x="504056" y="1642943"/>
                  </a:moveTo>
                  <a:cubicBezTo>
                    <a:pt x="225674" y="1642943"/>
                    <a:pt x="0" y="1417269"/>
                    <a:pt x="0" y="1138887"/>
                  </a:cubicBezTo>
                  <a:cubicBezTo>
                    <a:pt x="0" y="894120"/>
                    <a:pt x="174465" y="690100"/>
                    <a:pt x="405888" y="644727"/>
                  </a:cubicBezTo>
                  <a:cubicBezTo>
                    <a:pt x="415871" y="637085"/>
                    <a:pt x="426805" y="631149"/>
                    <a:pt x="437891" y="625616"/>
                  </a:cubicBezTo>
                  <a:cubicBezTo>
                    <a:pt x="621825" y="533815"/>
                    <a:pt x="704331" y="158955"/>
                    <a:pt x="566414" y="0"/>
                  </a:cubicBezTo>
                  <a:cubicBezTo>
                    <a:pt x="1101455" y="231762"/>
                    <a:pt x="1193710" y="682767"/>
                    <a:pt x="996550" y="1248239"/>
                  </a:cubicBezTo>
                  <a:lnTo>
                    <a:pt x="990853" y="1263082"/>
                  </a:lnTo>
                  <a:cubicBezTo>
                    <a:pt x="937110" y="1481624"/>
                    <a:pt x="739422" y="1642943"/>
                    <a:pt x="504056" y="16429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42" name="Oval 23">
              <a:extLst>
                <a:ext uri="{FF2B5EF4-FFF2-40B4-BE49-F238E27FC236}">
                  <a16:creationId xmlns:a16="http://schemas.microsoft.com/office/drawing/2014/main" id="{BA98BB80-9E7E-4024-9BCF-C7ED4E6CA620}"/>
                </a:ext>
              </a:extLst>
            </p:cNvPr>
            <p:cNvSpPr/>
            <p:nvPr/>
          </p:nvSpPr>
          <p:spPr>
            <a:xfrm>
              <a:off x="4136683" y="1760831"/>
              <a:ext cx="842835" cy="84283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3" name="Group 10">
            <a:extLst>
              <a:ext uri="{FF2B5EF4-FFF2-40B4-BE49-F238E27FC236}">
                <a16:creationId xmlns:a16="http://schemas.microsoft.com/office/drawing/2014/main" id="{E7C47253-A906-408B-9DB0-2EF997B45775}"/>
              </a:ext>
            </a:extLst>
          </p:cNvPr>
          <p:cNvGrpSpPr/>
          <p:nvPr/>
        </p:nvGrpSpPr>
        <p:grpSpPr>
          <a:xfrm rot="20700000">
            <a:off x="4789696" y="2123371"/>
            <a:ext cx="1180978" cy="1776940"/>
            <a:chOff x="3954829" y="1674065"/>
            <a:chExt cx="1091921" cy="1642943"/>
          </a:xfrm>
        </p:grpSpPr>
        <p:sp>
          <p:nvSpPr>
            <p:cNvPr id="644" name="Teardrop 4">
              <a:extLst>
                <a:ext uri="{FF2B5EF4-FFF2-40B4-BE49-F238E27FC236}">
                  <a16:creationId xmlns:a16="http://schemas.microsoft.com/office/drawing/2014/main" id="{6C0F1BA7-755D-49AA-9CC4-10B0A617AC3E}"/>
                </a:ext>
              </a:extLst>
            </p:cNvPr>
            <p:cNvSpPr/>
            <p:nvPr/>
          </p:nvSpPr>
          <p:spPr>
            <a:xfrm rot="10800000">
              <a:off x="3954829" y="1674065"/>
              <a:ext cx="1091921" cy="1642943"/>
            </a:xfrm>
            <a:custGeom>
              <a:avLst/>
              <a:gdLst/>
              <a:ahLst/>
              <a:cxnLst/>
              <a:rect l="l" t="t" r="r" b="b"/>
              <a:pathLst>
                <a:path w="1091921" h="1642943">
                  <a:moveTo>
                    <a:pt x="504056" y="1642943"/>
                  </a:moveTo>
                  <a:cubicBezTo>
                    <a:pt x="225674" y="1642943"/>
                    <a:pt x="0" y="1417269"/>
                    <a:pt x="0" y="1138887"/>
                  </a:cubicBezTo>
                  <a:cubicBezTo>
                    <a:pt x="0" y="894120"/>
                    <a:pt x="174465" y="690100"/>
                    <a:pt x="405888" y="644727"/>
                  </a:cubicBezTo>
                  <a:cubicBezTo>
                    <a:pt x="415871" y="637085"/>
                    <a:pt x="426805" y="631149"/>
                    <a:pt x="437891" y="625616"/>
                  </a:cubicBezTo>
                  <a:cubicBezTo>
                    <a:pt x="621825" y="533815"/>
                    <a:pt x="704331" y="158955"/>
                    <a:pt x="566414" y="0"/>
                  </a:cubicBezTo>
                  <a:cubicBezTo>
                    <a:pt x="1101455" y="231762"/>
                    <a:pt x="1193710" y="682767"/>
                    <a:pt x="996550" y="1248239"/>
                  </a:cubicBezTo>
                  <a:lnTo>
                    <a:pt x="990853" y="1263082"/>
                  </a:lnTo>
                  <a:cubicBezTo>
                    <a:pt x="937110" y="1481624"/>
                    <a:pt x="739422" y="1642943"/>
                    <a:pt x="504056" y="164294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45" name="Oval 21">
              <a:extLst>
                <a:ext uri="{FF2B5EF4-FFF2-40B4-BE49-F238E27FC236}">
                  <a16:creationId xmlns:a16="http://schemas.microsoft.com/office/drawing/2014/main" id="{44E7A658-3B8E-4022-B3BC-FCBEDEF5574D}"/>
                </a:ext>
              </a:extLst>
            </p:cNvPr>
            <p:cNvSpPr/>
            <p:nvPr/>
          </p:nvSpPr>
          <p:spPr>
            <a:xfrm>
              <a:off x="4121275" y="1756703"/>
              <a:ext cx="842835" cy="84283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6" name="Group 11">
            <a:extLst>
              <a:ext uri="{FF2B5EF4-FFF2-40B4-BE49-F238E27FC236}">
                <a16:creationId xmlns:a16="http://schemas.microsoft.com/office/drawing/2014/main" id="{C161E537-8B8F-41F1-9BCA-1158E74B2991}"/>
              </a:ext>
            </a:extLst>
          </p:cNvPr>
          <p:cNvGrpSpPr/>
          <p:nvPr/>
        </p:nvGrpSpPr>
        <p:grpSpPr>
          <a:xfrm rot="14400000">
            <a:off x="4387666" y="3959861"/>
            <a:ext cx="1180977" cy="1776942"/>
            <a:chOff x="3880957" y="1643161"/>
            <a:chExt cx="1091921" cy="1642943"/>
          </a:xfrm>
        </p:grpSpPr>
        <p:sp>
          <p:nvSpPr>
            <p:cNvPr id="647" name="Teardrop 4">
              <a:extLst>
                <a:ext uri="{FF2B5EF4-FFF2-40B4-BE49-F238E27FC236}">
                  <a16:creationId xmlns:a16="http://schemas.microsoft.com/office/drawing/2014/main" id="{E97226AF-1EED-4951-96B9-19AD83388A16}"/>
                </a:ext>
              </a:extLst>
            </p:cNvPr>
            <p:cNvSpPr/>
            <p:nvPr/>
          </p:nvSpPr>
          <p:spPr>
            <a:xfrm rot="10800000">
              <a:off x="3880957" y="1643161"/>
              <a:ext cx="1091921" cy="1642943"/>
            </a:xfrm>
            <a:custGeom>
              <a:avLst/>
              <a:gdLst/>
              <a:ahLst/>
              <a:cxnLst/>
              <a:rect l="l" t="t" r="r" b="b"/>
              <a:pathLst>
                <a:path w="1091921" h="1642943">
                  <a:moveTo>
                    <a:pt x="504056" y="1642943"/>
                  </a:moveTo>
                  <a:cubicBezTo>
                    <a:pt x="225674" y="1642943"/>
                    <a:pt x="0" y="1417269"/>
                    <a:pt x="0" y="1138887"/>
                  </a:cubicBezTo>
                  <a:cubicBezTo>
                    <a:pt x="0" y="894120"/>
                    <a:pt x="174465" y="690100"/>
                    <a:pt x="405888" y="644727"/>
                  </a:cubicBezTo>
                  <a:cubicBezTo>
                    <a:pt x="415871" y="637085"/>
                    <a:pt x="426805" y="631149"/>
                    <a:pt x="437891" y="625616"/>
                  </a:cubicBezTo>
                  <a:cubicBezTo>
                    <a:pt x="621825" y="533815"/>
                    <a:pt x="704331" y="158955"/>
                    <a:pt x="566414" y="0"/>
                  </a:cubicBezTo>
                  <a:cubicBezTo>
                    <a:pt x="1101455" y="231762"/>
                    <a:pt x="1193710" y="682767"/>
                    <a:pt x="996550" y="1248239"/>
                  </a:cubicBezTo>
                  <a:lnTo>
                    <a:pt x="990853" y="1263082"/>
                  </a:lnTo>
                  <a:cubicBezTo>
                    <a:pt x="937110" y="1481624"/>
                    <a:pt x="739422" y="1642943"/>
                    <a:pt x="504056" y="16429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48" name="Oval 19">
              <a:extLst>
                <a:ext uri="{FF2B5EF4-FFF2-40B4-BE49-F238E27FC236}">
                  <a16:creationId xmlns:a16="http://schemas.microsoft.com/office/drawing/2014/main" id="{BFEEC0A1-FC1B-46A4-B328-E1F8F7C9DE16}"/>
                </a:ext>
              </a:extLst>
            </p:cNvPr>
            <p:cNvSpPr/>
            <p:nvPr/>
          </p:nvSpPr>
          <p:spPr>
            <a:xfrm>
              <a:off x="4047404" y="1725799"/>
              <a:ext cx="842835" cy="84283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9" name="Group 12">
            <a:extLst>
              <a:ext uri="{FF2B5EF4-FFF2-40B4-BE49-F238E27FC236}">
                <a16:creationId xmlns:a16="http://schemas.microsoft.com/office/drawing/2014/main" id="{0AF8BFD3-0C9E-4696-94AE-3E9EA15075D9}"/>
              </a:ext>
            </a:extLst>
          </p:cNvPr>
          <p:cNvGrpSpPr/>
          <p:nvPr/>
        </p:nvGrpSpPr>
        <p:grpSpPr>
          <a:xfrm rot="8700000">
            <a:off x="6436468" y="4063945"/>
            <a:ext cx="1180978" cy="1776940"/>
            <a:chOff x="3906991" y="1595327"/>
            <a:chExt cx="1091921" cy="1642943"/>
          </a:xfrm>
        </p:grpSpPr>
        <p:sp>
          <p:nvSpPr>
            <p:cNvPr id="650" name="Teardrop 4">
              <a:extLst>
                <a:ext uri="{FF2B5EF4-FFF2-40B4-BE49-F238E27FC236}">
                  <a16:creationId xmlns:a16="http://schemas.microsoft.com/office/drawing/2014/main" id="{0D79FD8E-3ED1-40F8-919D-B848D81D5D3F}"/>
                </a:ext>
              </a:extLst>
            </p:cNvPr>
            <p:cNvSpPr/>
            <p:nvPr/>
          </p:nvSpPr>
          <p:spPr>
            <a:xfrm rot="10800000">
              <a:off x="3906991" y="1595327"/>
              <a:ext cx="1091921" cy="1642943"/>
            </a:xfrm>
            <a:custGeom>
              <a:avLst/>
              <a:gdLst/>
              <a:ahLst/>
              <a:cxnLst/>
              <a:rect l="l" t="t" r="r" b="b"/>
              <a:pathLst>
                <a:path w="1091921" h="1642943">
                  <a:moveTo>
                    <a:pt x="504056" y="1642943"/>
                  </a:moveTo>
                  <a:cubicBezTo>
                    <a:pt x="225674" y="1642943"/>
                    <a:pt x="0" y="1417269"/>
                    <a:pt x="0" y="1138887"/>
                  </a:cubicBezTo>
                  <a:cubicBezTo>
                    <a:pt x="0" y="894120"/>
                    <a:pt x="174465" y="690100"/>
                    <a:pt x="405888" y="644727"/>
                  </a:cubicBezTo>
                  <a:cubicBezTo>
                    <a:pt x="415871" y="637085"/>
                    <a:pt x="426805" y="631149"/>
                    <a:pt x="437891" y="625616"/>
                  </a:cubicBezTo>
                  <a:cubicBezTo>
                    <a:pt x="621825" y="533815"/>
                    <a:pt x="704331" y="158955"/>
                    <a:pt x="566414" y="0"/>
                  </a:cubicBezTo>
                  <a:cubicBezTo>
                    <a:pt x="1101455" y="231762"/>
                    <a:pt x="1193710" y="682767"/>
                    <a:pt x="996550" y="1248239"/>
                  </a:cubicBezTo>
                  <a:lnTo>
                    <a:pt x="990853" y="1263082"/>
                  </a:lnTo>
                  <a:cubicBezTo>
                    <a:pt x="937110" y="1481624"/>
                    <a:pt x="739422" y="1642943"/>
                    <a:pt x="504056" y="1642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51" name="Oval 17">
              <a:extLst>
                <a:ext uri="{FF2B5EF4-FFF2-40B4-BE49-F238E27FC236}">
                  <a16:creationId xmlns:a16="http://schemas.microsoft.com/office/drawing/2014/main" id="{30855897-6AA9-450A-B95E-D1BA8E34D936}"/>
                </a:ext>
              </a:extLst>
            </p:cNvPr>
            <p:cNvSpPr/>
            <p:nvPr/>
          </p:nvSpPr>
          <p:spPr>
            <a:xfrm>
              <a:off x="4073437" y="1677965"/>
              <a:ext cx="842835" cy="84283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2" name="Group 39">
            <a:extLst>
              <a:ext uri="{FF2B5EF4-FFF2-40B4-BE49-F238E27FC236}">
                <a16:creationId xmlns:a16="http://schemas.microsoft.com/office/drawing/2014/main" id="{9F7F14EA-B5DB-44FF-821D-66BB86FC9F5E}"/>
              </a:ext>
            </a:extLst>
          </p:cNvPr>
          <p:cNvGrpSpPr/>
          <p:nvPr/>
        </p:nvGrpSpPr>
        <p:grpSpPr>
          <a:xfrm>
            <a:off x="1474779" y="1976457"/>
            <a:ext cx="3014929" cy="923331"/>
            <a:chOff x="819819" y="3646109"/>
            <a:chExt cx="1906666" cy="923331"/>
          </a:xfrm>
          <a:noFill/>
        </p:grpSpPr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77AF351C-04CE-42BE-8CF0-C68569587150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03962004-6EE1-4AE6-873A-2A3FE49D261B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5" name="Group 20">
            <a:extLst>
              <a:ext uri="{FF2B5EF4-FFF2-40B4-BE49-F238E27FC236}">
                <a16:creationId xmlns:a16="http://schemas.microsoft.com/office/drawing/2014/main" id="{252655D1-916A-4D09-AD55-CFA4B8C283A2}"/>
              </a:ext>
            </a:extLst>
          </p:cNvPr>
          <p:cNvGrpSpPr/>
          <p:nvPr/>
        </p:nvGrpSpPr>
        <p:grpSpPr>
          <a:xfrm>
            <a:off x="861967" y="4517784"/>
            <a:ext cx="3014929" cy="923331"/>
            <a:chOff x="819819" y="3646109"/>
            <a:chExt cx="1906666" cy="923331"/>
          </a:xfrm>
          <a:noFill/>
        </p:grpSpPr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C348DBA3-7D83-472B-AEAE-FC4DD5C073CF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5FF186C0-89EE-4E4E-BC59-8C4C41829D4F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8" name="Group 54">
            <a:extLst>
              <a:ext uri="{FF2B5EF4-FFF2-40B4-BE49-F238E27FC236}">
                <a16:creationId xmlns:a16="http://schemas.microsoft.com/office/drawing/2014/main" id="{699B9829-67C7-4AAF-9037-F241E083D572}"/>
              </a:ext>
            </a:extLst>
          </p:cNvPr>
          <p:cNvGrpSpPr/>
          <p:nvPr/>
        </p:nvGrpSpPr>
        <p:grpSpPr>
          <a:xfrm>
            <a:off x="8578102" y="2427011"/>
            <a:ext cx="3016800" cy="923331"/>
            <a:chOff x="819819" y="3646109"/>
            <a:chExt cx="1906666" cy="923331"/>
          </a:xfrm>
          <a:noFill/>
        </p:grpSpPr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FFBFA3E6-A155-4FCA-8558-AB225AC8E8D4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0" name="TextBox 659">
              <a:extLst>
                <a:ext uri="{FF2B5EF4-FFF2-40B4-BE49-F238E27FC236}">
                  <a16:creationId xmlns:a16="http://schemas.microsoft.com/office/drawing/2014/main" id="{EDC7DA94-FF45-42DC-9C96-8DF6DB2E1130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661" name="Picture 5">
            <a:extLst>
              <a:ext uri="{FF2B5EF4-FFF2-40B4-BE49-F238E27FC236}">
                <a16:creationId xmlns:a16="http://schemas.microsoft.com/office/drawing/2014/main" id="{D4B58377-11F9-4EAD-A682-09662D070D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81204">
            <a:off x="5203647" y="3403452"/>
            <a:ext cx="1834706" cy="1088592"/>
          </a:xfrm>
          <a:prstGeom prst="rect">
            <a:avLst/>
          </a:prstGeom>
        </p:spPr>
      </p:pic>
      <p:grpSp>
        <p:nvGrpSpPr>
          <p:cNvPr id="662" name="Group 54">
            <a:extLst>
              <a:ext uri="{FF2B5EF4-FFF2-40B4-BE49-F238E27FC236}">
                <a16:creationId xmlns:a16="http://schemas.microsoft.com/office/drawing/2014/main" id="{A933628E-9D10-47D4-960A-41FD900F9B89}"/>
              </a:ext>
            </a:extLst>
          </p:cNvPr>
          <p:cNvGrpSpPr/>
          <p:nvPr/>
        </p:nvGrpSpPr>
        <p:grpSpPr>
          <a:xfrm>
            <a:off x="5055398" y="2388510"/>
            <a:ext cx="559418" cy="532262"/>
            <a:chOff x="137623" y="3843112"/>
            <a:chExt cx="1411778" cy="1343251"/>
          </a:xfrm>
        </p:grpSpPr>
        <p:sp>
          <p:nvSpPr>
            <p:cNvPr id="663" name="Freeform 288">
              <a:extLst>
                <a:ext uri="{FF2B5EF4-FFF2-40B4-BE49-F238E27FC236}">
                  <a16:creationId xmlns:a16="http://schemas.microsoft.com/office/drawing/2014/main" id="{E6FAC0D8-C334-4E41-A8F4-5DCE92058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326" y="4125913"/>
              <a:ext cx="269875" cy="247650"/>
            </a:xfrm>
            <a:custGeom>
              <a:avLst/>
              <a:gdLst>
                <a:gd name="T0" fmla="*/ 100 w 355"/>
                <a:gd name="T1" fmla="*/ 323 h 326"/>
                <a:gd name="T2" fmla="*/ 64 w 355"/>
                <a:gd name="T3" fmla="*/ 299 h 326"/>
                <a:gd name="T4" fmla="*/ 3 w 355"/>
                <a:gd name="T5" fmla="*/ 53 h 326"/>
                <a:gd name="T6" fmla="*/ 27 w 355"/>
                <a:gd name="T7" fmla="*/ 17 h 326"/>
                <a:gd name="T8" fmla="*/ 202 w 355"/>
                <a:gd name="T9" fmla="*/ 3 h 326"/>
                <a:gd name="T10" fmla="*/ 239 w 355"/>
                <a:gd name="T11" fmla="*/ 27 h 326"/>
                <a:gd name="T12" fmla="*/ 352 w 355"/>
                <a:gd name="T13" fmla="*/ 238 h 326"/>
                <a:gd name="T14" fmla="*/ 328 w 355"/>
                <a:gd name="T15" fmla="*/ 274 h 326"/>
                <a:gd name="T16" fmla="*/ 100 w 355"/>
                <a:gd name="T17" fmla="*/ 32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26">
                  <a:moveTo>
                    <a:pt x="100" y="323"/>
                  </a:moveTo>
                  <a:cubicBezTo>
                    <a:pt x="83" y="326"/>
                    <a:pt x="67" y="316"/>
                    <a:pt x="64" y="299"/>
                  </a:cubicBezTo>
                  <a:lnTo>
                    <a:pt x="3" y="53"/>
                  </a:lnTo>
                  <a:cubicBezTo>
                    <a:pt x="0" y="37"/>
                    <a:pt x="10" y="20"/>
                    <a:pt x="27" y="17"/>
                  </a:cubicBezTo>
                  <a:lnTo>
                    <a:pt x="202" y="3"/>
                  </a:lnTo>
                  <a:cubicBezTo>
                    <a:pt x="219" y="0"/>
                    <a:pt x="235" y="10"/>
                    <a:pt x="239" y="27"/>
                  </a:cubicBezTo>
                  <a:lnTo>
                    <a:pt x="352" y="238"/>
                  </a:lnTo>
                  <a:cubicBezTo>
                    <a:pt x="355" y="254"/>
                    <a:pt x="345" y="270"/>
                    <a:pt x="328" y="274"/>
                  </a:cubicBezTo>
                  <a:lnTo>
                    <a:pt x="100" y="32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Freeform 289">
              <a:extLst>
                <a:ext uri="{FF2B5EF4-FFF2-40B4-BE49-F238E27FC236}">
                  <a16:creationId xmlns:a16="http://schemas.microsoft.com/office/drawing/2014/main" id="{7CC120E8-D854-456F-AF41-96508416D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623" y="3843112"/>
              <a:ext cx="1259378" cy="1241414"/>
            </a:xfrm>
            <a:custGeom>
              <a:avLst/>
              <a:gdLst>
                <a:gd name="T0" fmla="*/ 1736 w 1743"/>
                <a:gd name="T1" fmla="*/ 729 h 1698"/>
                <a:gd name="T2" fmla="*/ 1713 w 1743"/>
                <a:gd name="T3" fmla="*/ 626 h 1698"/>
                <a:gd name="T4" fmla="*/ 819 w 1743"/>
                <a:gd name="T5" fmla="*/ 61 h 1698"/>
                <a:gd name="T6" fmla="*/ 114 w 1743"/>
                <a:gd name="T7" fmla="*/ 1032 h 1698"/>
                <a:gd name="T8" fmla="*/ 208 w 1743"/>
                <a:gd name="T9" fmla="*/ 1254 h 1698"/>
                <a:gd name="T10" fmla="*/ 337 w 1743"/>
                <a:gd name="T11" fmla="*/ 1475 h 1698"/>
                <a:gd name="T12" fmla="*/ 652 w 1743"/>
                <a:gd name="T13" fmla="*/ 1679 h 1698"/>
                <a:gd name="T14" fmla="*/ 687 w 1743"/>
                <a:gd name="T15" fmla="*/ 1680 h 1698"/>
                <a:gd name="T16" fmla="*/ 935 w 1743"/>
                <a:gd name="T17" fmla="*/ 1440 h 1698"/>
                <a:gd name="T18" fmla="*/ 939 w 1743"/>
                <a:gd name="T19" fmla="*/ 1426 h 1698"/>
                <a:gd name="T20" fmla="*/ 951 w 1743"/>
                <a:gd name="T21" fmla="*/ 1357 h 1698"/>
                <a:gd name="T22" fmla="*/ 1001 w 1743"/>
                <a:gd name="T23" fmla="*/ 1058 h 1698"/>
                <a:gd name="T24" fmla="*/ 1743 w 1743"/>
                <a:gd name="T25" fmla="*/ 778 h 1698"/>
                <a:gd name="T26" fmla="*/ 1736 w 1743"/>
                <a:gd name="T27" fmla="*/ 729 h 1698"/>
                <a:gd name="connsiteX0" fmla="*/ 9438 w 9478"/>
                <a:gd name="connsiteY0" fmla="*/ 3988 h 9595"/>
                <a:gd name="connsiteX1" fmla="*/ 9306 w 9478"/>
                <a:gd name="connsiteY1" fmla="*/ 3382 h 9595"/>
                <a:gd name="connsiteX2" fmla="*/ 4177 w 9478"/>
                <a:gd name="connsiteY2" fmla="*/ 54 h 9595"/>
                <a:gd name="connsiteX3" fmla="*/ 132 w 9478"/>
                <a:gd name="connsiteY3" fmla="*/ 5773 h 9595"/>
                <a:gd name="connsiteX4" fmla="*/ 466 w 9478"/>
                <a:gd name="connsiteY4" fmla="*/ 7185 h 9595"/>
                <a:gd name="connsiteX5" fmla="*/ 1411 w 9478"/>
                <a:gd name="connsiteY5" fmla="*/ 8382 h 9595"/>
                <a:gd name="connsiteX6" fmla="*/ 3219 w 9478"/>
                <a:gd name="connsiteY6" fmla="*/ 9583 h 9595"/>
                <a:gd name="connsiteX7" fmla="*/ 3419 w 9478"/>
                <a:gd name="connsiteY7" fmla="*/ 9589 h 9595"/>
                <a:gd name="connsiteX8" fmla="*/ 4842 w 9478"/>
                <a:gd name="connsiteY8" fmla="*/ 8176 h 9595"/>
                <a:gd name="connsiteX9" fmla="*/ 4865 w 9478"/>
                <a:gd name="connsiteY9" fmla="*/ 8093 h 9595"/>
                <a:gd name="connsiteX10" fmla="*/ 4934 w 9478"/>
                <a:gd name="connsiteY10" fmla="*/ 7687 h 9595"/>
                <a:gd name="connsiteX11" fmla="*/ 5221 w 9478"/>
                <a:gd name="connsiteY11" fmla="*/ 5926 h 9595"/>
                <a:gd name="connsiteX12" fmla="*/ 9478 w 9478"/>
                <a:gd name="connsiteY12" fmla="*/ 4277 h 9595"/>
                <a:gd name="connsiteX13" fmla="*/ 9438 w 9478"/>
                <a:gd name="connsiteY13" fmla="*/ 3988 h 9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78" h="9595">
                  <a:moveTo>
                    <a:pt x="9438" y="3988"/>
                  </a:moveTo>
                  <a:cubicBezTo>
                    <a:pt x="9392" y="3817"/>
                    <a:pt x="9392" y="3576"/>
                    <a:pt x="9306" y="3382"/>
                  </a:cubicBezTo>
                  <a:cubicBezTo>
                    <a:pt x="8371" y="1173"/>
                    <a:pt x="6787" y="-305"/>
                    <a:pt x="4177" y="54"/>
                  </a:cubicBezTo>
                  <a:cubicBezTo>
                    <a:pt x="1337" y="437"/>
                    <a:pt x="-522" y="2958"/>
                    <a:pt x="132" y="5773"/>
                  </a:cubicBezTo>
                  <a:cubicBezTo>
                    <a:pt x="258" y="6332"/>
                    <a:pt x="461" y="7179"/>
                    <a:pt x="466" y="7185"/>
                  </a:cubicBezTo>
                  <a:cubicBezTo>
                    <a:pt x="770" y="7910"/>
                    <a:pt x="1027" y="7793"/>
                    <a:pt x="1411" y="8382"/>
                  </a:cubicBezTo>
                  <a:cubicBezTo>
                    <a:pt x="1790" y="8971"/>
                    <a:pt x="2415" y="9477"/>
                    <a:pt x="3219" y="9583"/>
                  </a:cubicBezTo>
                  <a:cubicBezTo>
                    <a:pt x="3270" y="9589"/>
                    <a:pt x="3374" y="9583"/>
                    <a:pt x="3419" y="9589"/>
                  </a:cubicBezTo>
                  <a:cubicBezTo>
                    <a:pt x="4188" y="9695"/>
                    <a:pt x="4762" y="8505"/>
                    <a:pt x="4842" y="8176"/>
                  </a:cubicBezTo>
                  <a:cubicBezTo>
                    <a:pt x="4928" y="7846"/>
                    <a:pt x="4865" y="8093"/>
                    <a:pt x="4865" y="8093"/>
                  </a:cubicBezTo>
                  <a:cubicBezTo>
                    <a:pt x="4928" y="7922"/>
                    <a:pt x="4911" y="7799"/>
                    <a:pt x="4934" y="7687"/>
                  </a:cubicBezTo>
                  <a:cubicBezTo>
                    <a:pt x="5049" y="7051"/>
                    <a:pt x="4951" y="6550"/>
                    <a:pt x="5221" y="5926"/>
                  </a:cubicBezTo>
                  <a:cubicBezTo>
                    <a:pt x="5955" y="4206"/>
                    <a:pt x="7843" y="4277"/>
                    <a:pt x="9478" y="4277"/>
                  </a:cubicBezTo>
                  <a:cubicBezTo>
                    <a:pt x="9461" y="4159"/>
                    <a:pt x="9472" y="4118"/>
                    <a:pt x="9438" y="39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Freeform 290">
              <a:extLst>
                <a:ext uri="{FF2B5EF4-FFF2-40B4-BE49-F238E27FC236}">
                  <a16:creationId xmlns:a16="http://schemas.microsoft.com/office/drawing/2014/main" id="{B2EEC436-D8AD-419B-A006-63037E247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8" y="4308475"/>
              <a:ext cx="1101725" cy="814388"/>
            </a:xfrm>
            <a:custGeom>
              <a:avLst/>
              <a:gdLst>
                <a:gd name="T0" fmla="*/ 48 w 1445"/>
                <a:gd name="T1" fmla="*/ 1069 h 1069"/>
                <a:gd name="T2" fmla="*/ 2 w 1445"/>
                <a:gd name="T3" fmla="*/ 1027 h 1069"/>
                <a:gd name="T4" fmla="*/ 44 w 1445"/>
                <a:gd name="T5" fmla="*/ 978 h 1069"/>
                <a:gd name="T6" fmla="*/ 441 w 1445"/>
                <a:gd name="T7" fmla="*/ 754 h 1069"/>
                <a:gd name="T8" fmla="*/ 449 w 1445"/>
                <a:gd name="T9" fmla="*/ 664 h 1069"/>
                <a:gd name="T10" fmla="*/ 645 w 1445"/>
                <a:gd name="T11" fmla="*/ 162 h 1069"/>
                <a:gd name="T12" fmla="*/ 1398 w 1445"/>
                <a:gd name="T13" fmla="*/ 1 h 1069"/>
                <a:gd name="T14" fmla="*/ 1444 w 1445"/>
                <a:gd name="T15" fmla="*/ 45 h 1069"/>
                <a:gd name="T16" fmla="*/ 1400 w 1445"/>
                <a:gd name="T17" fmla="*/ 92 h 1069"/>
                <a:gd name="T18" fmla="*/ 702 w 1445"/>
                <a:gd name="T19" fmla="*/ 233 h 1069"/>
                <a:gd name="T20" fmla="*/ 540 w 1445"/>
                <a:gd name="T21" fmla="*/ 672 h 1069"/>
                <a:gd name="T22" fmla="*/ 531 w 1445"/>
                <a:gd name="T23" fmla="*/ 765 h 1069"/>
                <a:gd name="T24" fmla="*/ 51 w 1445"/>
                <a:gd name="T25" fmla="*/ 1069 h 1069"/>
                <a:gd name="T26" fmla="*/ 48 w 1445"/>
                <a:gd name="T27" fmla="*/ 1069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5" h="1069">
                  <a:moveTo>
                    <a:pt x="48" y="1069"/>
                  </a:moveTo>
                  <a:cubicBezTo>
                    <a:pt x="24" y="1069"/>
                    <a:pt x="4" y="1051"/>
                    <a:pt x="2" y="1027"/>
                  </a:cubicBezTo>
                  <a:cubicBezTo>
                    <a:pt x="0" y="1002"/>
                    <a:pt x="19" y="980"/>
                    <a:pt x="44" y="978"/>
                  </a:cubicBezTo>
                  <a:cubicBezTo>
                    <a:pt x="53" y="977"/>
                    <a:pt x="416" y="975"/>
                    <a:pt x="441" y="754"/>
                  </a:cubicBezTo>
                  <a:cubicBezTo>
                    <a:pt x="444" y="726"/>
                    <a:pt x="447" y="696"/>
                    <a:pt x="449" y="664"/>
                  </a:cubicBezTo>
                  <a:cubicBezTo>
                    <a:pt x="464" y="490"/>
                    <a:pt x="480" y="293"/>
                    <a:pt x="645" y="162"/>
                  </a:cubicBezTo>
                  <a:cubicBezTo>
                    <a:pt x="833" y="13"/>
                    <a:pt x="1380" y="1"/>
                    <a:pt x="1398" y="1"/>
                  </a:cubicBezTo>
                  <a:cubicBezTo>
                    <a:pt x="1423" y="0"/>
                    <a:pt x="1444" y="20"/>
                    <a:pt x="1444" y="45"/>
                  </a:cubicBezTo>
                  <a:cubicBezTo>
                    <a:pt x="1445" y="70"/>
                    <a:pt x="1425" y="91"/>
                    <a:pt x="1400" y="92"/>
                  </a:cubicBezTo>
                  <a:cubicBezTo>
                    <a:pt x="1396" y="92"/>
                    <a:pt x="865" y="104"/>
                    <a:pt x="702" y="233"/>
                  </a:cubicBezTo>
                  <a:cubicBezTo>
                    <a:pt x="568" y="340"/>
                    <a:pt x="554" y="508"/>
                    <a:pt x="540" y="672"/>
                  </a:cubicBezTo>
                  <a:cubicBezTo>
                    <a:pt x="537" y="704"/>
                    <a:pt x="535" y="734"/>
                    <a:pt x="531" y="765"/>
                  </a:cubicBezTo>
                  <a:cubicBezTo>
                    <a:pt x="504" y="1002"/>
                    <a:pt x="150" y="1061"/>
                    <a:pt x="51" y="1069"/>
                  </a:cubicBezTo>
                  <a:lnTo>
                    <a:pt x="48" y="106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Freeform 291">
              <a:extLst>
                <a:ext uri="{FF2B5EF4-FFF2-40B4-BE49-F238E27FC236}">
                  <a16:creationId xmlns:a16="http://schemas.microsoft.com/office/drawing/2014/main" id="{58EDBA4B-7F15-4CED-9B1C-968546E4FD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563" y="4751388"/>
              <a:ext cx="985838" cy="434975"/>
            </a:xfrm>
            <a:custGeom>
              <a:avLst/>
              <a:gdLst>
                <a:gd name="T0" fmla="*/ 435 w 1294"/>
                <a:gd name="T1" fmla="*/ 429 h 572"/>
                <a:gd name="T2" fmla="*/ 435 w 1294"/>
                <a:gd name="T3" fmla="*/ 150 h 572"/>
                <a:gd name="T4" fmla="*/ 474 w 1294"/>
                <a:gd name="T5" fmla="*/ 112 h 572"/>
                <a:gd name="T6" fmla="*/ 767 w 1294"/>
                <a:gd name="T7" fmla="*/ 112 h 572"/>
                <a:gd name="T8" fmla="*/ 805 w 1294"/>
                <a:gd name="T9" fmla="*/ 150 h 572"/>
                <a:gd name="T10" fmla="*/ 805 w 1294"/>
                <a:gd name="T11" fmla="*/ 429 h 572"/>
                <a:gd name="T12" fmla="*/ 769 w 1294"/>
                <a:gd name="T13" fmla="*/ 467 h 572"/>
                <a:gd name="T14" fmla="*/ 471 w 1294"/>
                <a:gd name="T15" fmla="*/ 467 h 572"/>
                <a:gd name="T16" fmla="*/ 435 w 1294"/>
                <a:gd name="T17" fmla="*/ 429 h 572"/>
                <a:gd name="T18" fmla="*/ 365 w 1294"/>
                <a:gd name="T19" fmla="*/ 149 h 572"/>
                <a:gd name="T20" fmla="*/ 364 w 1294"/>
                <a:gd name="T21" fmla="*/ 421 h 572"/>
                <a:gd name="T22" fmla="*/ 324 w 1294"/>
                <a:gd name="T23" fmla="*/ 459 h 572"/>
                <a:gd name="T24" fmla="*/ 104 w 1294"/>
                <a:gd name="T25" fmla="*/ 441 h 572"/>
                <a:gd name="T26" fmla="*/ 70 w 1294"/>
                <a:gd name="T27" fmla="*/ 403 h 572"/>
                <a:gd name="T28" fmla="*/ 71 w 1294"/>
                <a:gd name="T29" fmla="*/ 146 h 572"/>
                <a:gd name="T30" fmla="*/ 109 w 1294"/>
                <a:gd name="T31" fmla="*/ 108 h 572"/>
                <a:gd name="T32" fmla="*/ 327 w 1294"/>
                <a:gd name="T33" fmla="*/ 111 h 572"/>
                <a:gd name="T34" fmla="*/ 365 w 1294"/>
                <a:gd name="T35" fmla="*/ 149 h 572"/>
                <a:gd name="T36" fmla="*/ 1148 w 1294"/>
                <a:gd name="T37" fmla="*/ 413 h 572"/>
                <a:gd name="T38" fmla="*/ 983 w 1294"/>
                <a:gd name="T39" fmla="*/ 447 h 572"/>
                <a:gd name="T40" fmla="*/ 876 w 1294"/>
                <a:gd name="T41" fmla="*/ 358 h 572"/>
                <a:gd name="T42" fmla="*/ 876 w 1294"/>
                <a:gd name="T43" fmla="*/ 197 h 572"/>
                <a:gd name="T44" fmla="*/ 958 w 1294"/>
                <a:gd name="T45" fmla="*/ 107 h 572"/>
                <a:gd name="T46" fmla="*/ 1134 w 1294"/>
                <a:gd name="T47" fmla="*/ 87 h 572"/>
                <a:gd name="T48" fmla="*/ 1223 w 1294"/>
                <a:gd name="T49" fmla="*/ 164 h 572"/>
                <a:gd name="T50" fmla="*/ 1223 w 1294"/>
                <a:gd name="T51" fmla="*/ 322 h 572"/>
                <a:gd name="T52" fmla="*/ 1148 w 1294"/>
                <a:gd name="T53" fmla="*/ 413 h 572"/>
                <a:gd name="T54" fmla="*/ 1265 w 1294"/>
                <a:gd name="T55" fmla="*/ 1 h 572"/>
                <a:gd name="T56" fmla="*/ 1252 w 1294"/>
                <a:gd name="T57" fmla="*/ 1 h 572"/>
                <a:gd name="T58" fmla="*/ 42 w 1294"/>
                <a:gd name="T59" fmla="*/ 36 h 572"/>
                <a:gd name="T60" fmla="*/ 29 w 1294"/>
                <a:gd name="T61" fmla="*/ 36 h 572"/>
                <a:gd name="T62" fmla="*/ 0 w 1294"/>
                <a:gd name="T63" fmla="*/ 64 h 572"/>
                <a:gd name="T64" fmla="*/ 0 w 1294"/>
                <a:gd name="T65" fmla="*/ 78 h 572"/>
                <a:gd name="T66" fmla="*/ 0 w 1294"/>
                <a:gd name="T67" fmla="*/ 457 h 572"/>
                <a:gd name="T68" fmla="*/ 0 w 1294"/>
                <a:gd name="T69" fmla="*/ 466 h 572"/>
                <a:gd name="T70" fmla="*/ 0 w 1294"/>
                <a:gd name="T71" fmla="*/ 471 h 572"/>
                <a:gd name="T72" fmla="*/ 28 w 1294"/>
                <a:gd name="T73" fmla="*/ 503 h 572"/>
                <a:gd name="T74" fmla="*/ 1265 w 1294"/>
                <a:gd name="T75" fmla="*/ 467 h 572"/>
                <a:gd name="T76" fmla="*/ 1294 w 1294"/>
                <a:gd name="T77" fmla="*/ 435 h 572"/>
                <a:gd name="T78" fmla="*/ 1294 w 1294"/>
                <a:gd name="T79" fmla="*/ 431 h 572"/>
                <a:gd name="T80" fmla="*/ 1294 w 1294"/>
                <a:gd name="T81" fmla="*/ 422 h 572"/>
                <a:gd name="T82" fmla="*/ 1294 w 1294"/>
                <a:gd name="T83" fmla="*/ 42 h 572"/>
                <a:gd name="T84" fmla="*/ 1294 w 1294"/>
                <a:gd name="T85" fmla="*/ 29 h 572"/>
                <a:gd name="T86" fmla="*/ 1265 w 1294"/>
                <a:gd name="T87" fmla="*/ 1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94" h="572">
                  <a:moveTo>
                    <a:pt x="435" y="429"/>
                  </a:moveTo>
                  <a:cubicBezTo>
                    <a:pt x="435" y="334"/>
                    <a:pt x="435" y="246"/>
                    <a:pt x="435" y="150"/>
                  </a:cubicBezTo>
                  <a:cubicBezTo>
                    <a:pt x="436" y="129"/>
                    <a:pt x="453" y="112"/>
                    <a:pt x="474" y="112"/>
                  </a:cubicBezTo>
                  <a:cubicBezTo>
                    <a:pt x="614" y="113"/>
                    <a:pt x="627" y="113"/>
                    <a:pt x="767" y="112"/>
                  </a:cubicBezTo>
                  <a:cubicBezTo>
                    <a:pt x="788" y="112"/>
                    <a:pt x="805" y="129"/>
                    <a:pt x="805" y="150"/>
                  </a:cubicBezTo>
                  <a:cubicBezTo>
                    <a:pt x="805" y="246"/>
                    <a:pt x="805" y="334"/>
                    <a:pt x="805" y="429"/>
                  </a:cubicBezTo>
                  <a:cubicBezTo>
                    <a:pt x="805" y="449"/>
                    <a:pt x="789" y="466"/>
                    <a:pt x="769" y="467"/>
                  </a:cubicBezTo>
                  <a:cubicBezTo>
                    <a:pt x="626" y="474"/>
                    <a:pt x="614" y="474"/>
                    <a:pt x="471" y="467"/>
                  </a:cubicBezTo>
                  <a:cubicBezTo>
                    <a:pt x="451" y="466"/>
                    <a:pt x="435" y="449"/>
                    <a:pt x="435" y="429"/>
                  </a:cubicBezTo>
                  <a:close/>
                  <a:moveTo>
                    <a:pt x="365" y="149"/>
                  </a:moveTo>
                  <a:cubicBezTo>
                    <a:pt x="365" y="242"/>
                    <a:pt x="365" y="328"/>
                    <a:pt x="364" y="421"/>
                  </a:cubicBezTo>
                  <a:cubicBezTo>
                    <a:pt x="364" y="443"/>
                    <a:pt x="346" y="461"/>
                    <a:pt x="324" y="459"/>
                  </a:cubicBezTo>
                  <a:cubicBezTo>
                    <a:pt x="251" y="454"/>
                    <a:pt x="178" y="448"/>
                    <a:pt x="104" y="441"/>
                  </a:cubicBezTo>
                  <a:cubicBezTo>
                    <a:pt x="85" y="439"/>
                    <a:pt x="70" y="422"/>
                    <a:pt x="70" y="403"/>
                  </a:cubicBezTo>
                  <a:cubicBezTo>
                    <a:pt x="70" y="315"/>
                    <a:pt x="70" y="233"/>
                    <a:pt x="71" y="146"/>
                  </a:cubicBezTo>
                  <a:cubicBezTo>
                    <a:pt x="71" y="124"/>
                    <a:pt x="88" y="107"/>
                    <a:pt x="109" y="108"/>
                  </a:cubicBezTo>
                  <a:cubicBezTo>
                    <a:pt x="182" y="109"/>
                    <a:pt x="255" y="110"/>
                    <a:pt x="327" y="111"/>
                  </a:cubicBezTo>
                  <a:cubicBezTo>
                    <a:pt x="348" y="111"/>
                    <a:pt x="365" y="128"/>
                    <a:pt x="365" y="149"/>
                  </a:cubicBezTo>
                  <a:close/>
                  <a:moveTo>
                    <a:pt x="1148" y="413"/>
                  </a:moveTo>
                  <a:cubicBezTo>
                    <a:pt x="1095" y="423"/>
                    <a:pt x="1037" y="437"/>
                    <a:pt x="983" y="447"/>
                  </a:cubicBezTo>
                  <a:cubicBezTo>
                    <a:pt x="927" y="457"/>
                    <a:pt x="876" y="415"/>
                    <a:pt x="876" y="358"/>
                  </a:cubicBezTo>
                  <a:cubicBezTo>
                    <a:pt x="876" y="304"/>
                    <a:pt x="876" y="251"/>
                    <a:pt x="876" y="197"/>
                  </a:cubicBezTo>
                  <a:cubicBezTo>
                    <a:pt x="876" y="150"/>
                    <a:pt x="911" y="111"/>
                    <a:pt x="958" y="107"/>
                  </a:cubicBezTo>
                  <a:cubicBezTo>
                    <a:pt x="1014" y="103"/>
                    <a:pt x="1076" y="95"/>
                    <a:pt x="1134" y="87"/>
                  </a:cubicBezTo>
                  <a:cubicBezTo>
                    <a:pt x="1181" y="80"/>
                    <a:pt x="1223" y="116"/>
                    <a:pt x="1223" y="164"/>
                  </a:cubicBezTo>
                  <a:cubicBezTo>
                    <a:pt x="1223" y="217"/>
                    <a:pt x="1223" y="269"/>
                    <a:pt x="1223" y="322"/>
                  </a:cubicBezTo>
                  <a:cubicBezTo>
                    <a:pt x="1223" y="367"/>
                    <a:pt x="1192" y="405"/>
                    <a:pt x="1148" y="413"/>
                  </a:cubicBezTo>
                  <a:close/>
                  <a:moveTo>
                    <a:pt x="1265" y="1"/>
                  </a:moveTo>
                  <a:cubicBezTo>
                    <a:pt x="1261" y="1"/>
                    <a:pt x="1256" y="0"/>
                    <a:pt x="1252" y="1"/>
                  </a:cubicBezTo>
                  <a:cubicBezTo>
                    <a:pt x="805" y="56"/>
                    <a:pt x="495" y="36"/>
                    <a:pt x="42" y="36"/>
                  </a:cubicBezTo>
                  <a:lnTo>
                    <a:pt x="29" y="36"/>
                  </a:lnTo>
                  <a:cubicBezTo>
                    <a:pt x="13" y="36"/>
                    <a:pt x="0" y="49"/>
                    <a:pt x="0" y="64"/>
                  </a:cubicBezTo>
                  <a:lnTo>
                    <a:pt x="0" y="78"/>
                  </a:lnTo>
                  <a:lnTo>
                    <a:pt x="0" y="457"/>
                  </a:lnTo>
                  <a:lnTo>
                    <a:pt x="0" y="466"/>
                  </a:lnTo>
                  <a:lnTo>
                    <a:pt x="0" y="471"/>
                  </a:lnTo>
                  <a:cubicBezTo>
                    <a:pt x="0" y="486"/>
                    <a:pt x="13" y="501"/>
                    <a:pt x="28" y="503"/>
                  </a:cubicBezTo>
                  <a:cubicBezTo>
                    <a:pt x="488" y="565"/>
                    <a:pt x="805" y="572"/>
                    <a:pt x="1265" y="467"/>
                  </a:cubicBezTo>
                  <a:cubicBezTo>
                    <a:pt x="1281" y="464"/>
                    <a:pt x="1294" y="451"/>
                    <a:pt x="1294" y="435"/>
                  </a:cubicBezTo>
                  <a:lnTo>
                    <a:pt x="1294" y="431"/>
                  </a:lnTo>
                  <a:lnTo>
                    <a:pt x="1294" y="422"/>
                  </a:lnTo>
                  <a:lnTo>
                    <a:pt x="1294" y="42"/>
                  </a:lnTo>
                  <a:lnTo>
                    <a:pt x="1294" y="29"/>
                  </a:lnTo>
                  <a:cubicBezTo>
                    <a:pt x="1294" y="13"/>
                    <a:pt x="1281" y="1"/>
                    <a:pt x="1265" y="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Oval 292">
              <a:extLst>
                <a:ext uri="{FF2B5EF4-FFF2-40B4-BE49-F238E27FC236}">
                  <a16:creationId xmlns:a16="http://schemas.microsoft.com/office/drawing/2014/main" id="{A0E8DE4C-D476-487E-8BB9-71B12EA6B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613" y="4673600"/>
              <a:ext cx="228600" cy="23018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Oval 293">
              <a:extLst>
                <a:ext uri="{FF2B5EF4-FFF2-40B4-BE49-F238E27FC236}">
                  <a16:creationId xmlns:a16="http://schemas.microsoft.com/office/drawing/2014/main" id="{3039678F-E263-471C-B43E-2C75A2E20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288" y="4740275"/>
              <a:ext cx="95250" cy="952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69" name="Group 91">
            <a:extLst>
              <a:ext uri="{FF2B5EF4-FFF2-40B4-BE49-F238E27FC236}">
                <a16:creationId xmlns:a16="http://schemas.microsoft.com/office/drawing/2014/main" id="{E3C65ECB-BBCC-4955-AD84-15C685CE205E}"/>
              </a:ext>
            </a:extLst>
          </p:cNvPr>
          <p:cNvGrpSpPr/>
          <p:nvPr/>
        </p:nvGrpSpPr>
        <p:grpSpPr>
          <a:xfrm>
            <a:off x="4402533" y="4668613"/>
            <a:ext cx="511300" cy="604116"/>
            <a:chOff x="8351837" y="4838699"/>
            <a:chExt cx="1547814" cy="1828800"/>
          </a:xfrm>
        </p:grpSpPr>
        <p:sp>
          <p:nvSpPr>
            <p:cNvPr id="670" name="Freeform 67">
              <a:extLst>
                <a:ext uri="{FF2B5EF4-FFF2-40B4-BE49-F238E27FC236}">
                  <a16:creationId xmlns:a16="http://schemas.microsoft.com/office/drawing/2014/main" id="{19C3359C-918A-4243-BEF2-06CDB9DC9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1837" y="4838699"/>
              <a:ext cx="1547814" cy="1828800"/>
            </a:xfrm>
            <a:custGeom>
              <a:avLst/>
              <a:gdLst>
                <a:gd name="connsiteX0" fmla="*/ 532153 w 1547814"/>
                <a:gd name="connsiteY0" fmla="*/ 0 h 1828800"/>
                <a:gd name="connsiteX1" fmla="*/ 1018010 w 1547814"/>
                <a:gd name="connsiteY1" fmla="*/ 0 h 1828800"/>
                <a:gd name="connsiteX2" fmla="*/ 1084263 w 1547814"/>
                <a:gd name="connsiteY2" fmla="*/ 66153 h 1828800"/>
                <a:gd name="connsiteX3" fmla="*/ 1018010 w 1547814"/>
                <a:gd name="connsiteY3" fmla="*/ 133067 h 1828800"/>
                <a:gd name="connsiteX4" fmla="*/ 855804 w 1547814"/>
                <a:gd name="connsiteY4" fmla="*/ 133067 h 1828800"/>
                <a:gd name="connsiteX5" fmla="*/ 855804 w 1547814"/>
                <a:gd name="connsiteY5" fmla="*/ 287665 h 1828800"/>
                <a:gd name="connsiteX6" fmla="*/ 929876 w 1547814"/>
                <a:gd name="connsiteY6" fmla="*/ 295139 h 1828800"/>
                <a:gd name="connsiteX7" fmla="*/ 1547814 w 1547814"/>
                <a:gd name="connsiteY7" fmla="*/ 1054100 h 1828800"/>
                <a:gd name="connsiteX8" fmla="*/ 773907 w 1547814"/>
                <a:gd name="connsiteY8" fmla="*/ 1828800 h 1828800"/>
                <a:gd name="connsiteX9" fmla="*/ 0 w 1547814"/>
                <a:gd name="connsiteY9" fmla="*/ 1054100 h 1828800"/>
                <a:gd name="connsiteX10" fmla="*/ 132171 w 1547814"/>
                <a:gd name="connsiteY10" fmla="*/ 620958 h 1828800"/>
                <a:gd name="connsiteX11" fmla="*/ 204011 w 1547814"/>
                <a:gd name="connsiteY11" fmla="*/ 533798 h 1828800"/>
                <a:gd name="connsiteX12" fmla="*/ 148603 w 1547814"/>
                <a:gd name="connsiteY12" fmla="*/ 475263 h 1828800"/>
                <a:gd name="connsiteX13" fmla="*/ 105868 w 1547814"/>
                <a:gd name="connsiteY13" fmla="*/ 515728 h 1828800"/>
                <a:gd name="connsiteX14" fmla="*/ 66185 w 1547814"/>
                <a:gd name="connsiteY14" fmla="*/ 511911 h 1828800"/>
                <a:gd name="connsiteX15" fmla="*/ 64659 w 1547814"/>
                <a:gd name="connsiteY15" fmla="*/ 472209 h 1828800"/>
                <a:gd name="connsiteX16" fmla="*/ 108157 w 1547814"/>
                <a:gd name="connsiteY16" fmla="*/ 430981 h 1828800"/>
                <a:gd name="connsiteX17" fmla="*/ 134867 w 1547814"/>
                <a:gd name="connsiteY17" fmla="*/ 405786 h 1828800"/>
                <a:gd name="connsiteX18" fmla="*/ 204312 w 1547814"/>
                <a:gd name="connsiteY18" fmla="*/ 340126 h 1828800"/>
                <a:gd name="connsiteX19" fmla="*/ 223867 w 1547814"/>
                <a:gd name="connsiteY19" fmla="*/ 334018 h 1828800"/>
                <a:gd name="connsiteX20" fmla="*/ 243995 w 1547814"/>
                <a:gd name="connsiteY20" fmla="*/ 343943 h 1828800"/>
                <a:gd name="connsiteX21" fmla="*/ 245521 w 1547814"/>
                <a:gd name="connsiteY21" fmla="*/ 384408 h 1828800"/>
                <a:gd name="connsiteX22" fmla="*/ 202022 w 1547814"/>
                <a:gd name="connsiteY22" fmla="*/ 424873 h 1828800"/>
                <a:gd name="connsiteX23" fmla="*/ 255898 w 1547814"/>
                <a:gd name="connsiteY23" fmla="*/ 482166 h 1828800"/>
                <a:gd name="connsiteX24" fmla="*/ 341208 w 1547814"/>
                <a:gd name="connsiteY24" fmla="*/ 411707 h 1828800"/>
                <a:gd name="connsiteX25" fmla="*/ 617938 w 1547814"/>
                <a:gd name="connsiteY25" fmla="*/ 295139 h 1828800"/>
                <a:gd name="connsiteX26" fmla="*/ 694359 w 1547814"/>
                <a:gd name="connsiteY26" fmla="*/ 287428 h 1828800"/>
                <a:gd name="connsiteX27" fmla="*/ 694359 w 1547814"/>
                <a:gd name="connsiteY27" fmla="*/ 133067 h 1828800"/>
                <a:gd name="connsiteX28" fmla="*/ 532153 w 1547814"/>
                <a:gd name="connsiteY28" fmla="*/ 133067 h 1828800"/>
                <a:gd name="connsiteX29" fmla="*/ 465138 w 1547814"/>
                <a:gd name="connsiteY29" fmla="*/ 66153 h 1828800"/>
                <a:gd name="connsiteX30" fmla="*/ 532153 w 1547814"/>
                <a:gd name="connsiteY30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47814" h="1828800">
                  <a:moveTo>
                    <a:pt x="532153" y="0"/>
                  </a:moveTo>
                  <a:lnTo>
                    <a:pt x="1018010" y="0"/>
                  </a:lnTo>
                  <a:cubicBezTo>
                    <a:pt x="1054563" y="0"/>
                    <a:pt x="1084263" y="29655"/>
                    <a:pt x="1084263" y="66153"/>
                  </a:cubicBezTo>
                  <a:cubicBezTo>
                    <a:pt x="1084263" y="103412"/>
                    <a:pt x="1054563" y="133067"/>
                    <a:pt x="1018010" y="133067"/>
                  </a:cubicBezTo>
                  <a:lnTo>
                    <a:pt x="855804" y="133067"/>
                  </a:lnTo>
                  <a:lnTo>
                    <a:pt x="855804" y="287665"/>
                  </a:lnTo>
                  <a:lnTo>
                    <a:pt x="929876" y="295139"/>
                  </a:lnTo>
                  <a:cubicBezTo>
                    <a:pt x="1282533" y="367377"/>
                    <a:pt x="1547814" y="679727"/>
                    <a:pt x="1547814" y="1054100"/>
                  </a:cubicBezTo>
                  <a:cubicBezTo>
                    <a:pt x="1547814" y="1481955"/>
                    <a:pt x="1201324" y="1828800"/>
                    <a:pt x="773907" y="1828800"/>
                  </a:cubicBezTo>
                  <a:cubicBezTo>
                    <a:pt x="346490" y="1828800"/>
                    <a:pt x="0" y="1481955"/>
                    <a:pt x="0" y="1054100"/>
                  </a:cubicBezTo>
                  <a:cubicBezTo>
                    <a:pt x="0" y="893655"/>
                    <a:pt x="48725" y="744601"/>
                    <a:pt x="132171" y="620958"/>
                  </a:cubicBezTo>
                  <a:lnTo>
                    <a:pt x="204011" y="533798"/>
                  </a:lnTo>
                  <a:lnTo>
                    <a:pt x="148603" y="475263"/>
                  </a:lnTo>
                  <a:lnTo>
                    <a:pt x="105868" y="515728"/>
                  </a:lnTo>
                  <a:cubicBezTo>
                    <a:pt x="95184" y="525654"/>
                    <a:pt x="77632" y="524127"/>
                    <a:pt x="66185" y="511911"/>
                  </a:cubicBezTo>
                  <a:cubicBezTo>
                    <a:pt x="54738" y="499695"/>
                    <a:pt x="53975" y="482135"/>
                    <a:pt x="64659" y="472209"/>
                  </a:cubicBezTo>
                  <a:lnTo>
                    <a:pt x="108157" y="430981"/>
                  </a:lnTo>
                  <a:lnTo>
                    <a:pt x="134867" y="405786"/>
                  </a:lnTo>
                  <a:lnTo>
                    <a:pt x="204312" y="340126"/>
                  </a:lnTo>
                  <a:cubicBezTo>
                    <a:pt x="209654" y="335163"/>
                    <a:pt x="216713" y="333254"/>
                    <a:pt x="223867" y="334018"/>
                  </a:cubicBezTo>
                  <a:cubicBezTo>
                    <a:pt x="231022" y="334781"/>
                    <a:pt x="238272" y="338217"/>
                    <a:pt x="243995" y="343943"/>
                  </a:cubicBezTo>
                  <a:cubicBezTo>
                    <a:pt x="255441" y="356159"/>
                    <a:pt x="256205" y="374483"/>
                    <a:pt x="245521" y="384408"/>
                  </a:cubicBezTo>
                  <a:lnTo>
                    <a:pt x="202022" y="424873"/>
                  </a:lnTo>
                  <a:lnTo>
                    <a:pt x="255898" y="482166"/>
                  </a:lnTo>
                  <a:lnTo>
                    <a:pt x="341208" y="411707"/>
                  </a:lnTo>
                  <a:cubicBezTo>
                    <a:pt x="423553" y="356019"/>
                    <a:pt x="517179" y="315779"/>
                    <a:pt x="617938" y="295139"/>
                  </a:cubicBezTo>
                  <a:lnTo>
                    <a:pt x="694359" y="287428"/>
                  </a:lnTo>
                  <a:lnTo>
                    <a:pt x="694359" y="133067"/>
                  </a:lnTo>
                  <a:lnTo>
                    <a:pt x="532153" y="133067"/>
                  </a:lnTo>
                  <a:cubicBezTo>
                    <a:pt x="495599" y="133067"/>
                    <a:pt x="465138" y="103412"/>
                    <a:pt x="465138" y="66153"/>
                  </a:cubicBezTo>
                  <a:cubicBezTo>
                    <a:pt x="465138" y="29655"/>
                    <a:pt x="495599" y="0"/>
                    <a:pt x="5321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1" name="Oval 312">
              <a:extLst>
                <a:ext uri="{FF2B5EF4-FFF2-40B4-BE49-F238E27FC236}">
                  <a16:creationId xmlns:a16="http://schemas.microsoft.com/office/drawing/2014/main" id="{4CDA659E-C46A-427D-B701-DD879CA66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7413" y="5287323"/>
              <a:ext cx="1238250" cy="12382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Oval 313">
              <a:extLst>
                <a:ext uri="{FF2B5EF4-FFF2-40B4-BE49-F238E27FC236}">
                  <a16:creationId xmlns:a16="http://schemas.microsoft.com/office/drawing/2014/main" id="{148379B2-1985-41D7-9CE8-237435AED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0013" y="5752461"/>
              <a:ext cx="307975" cy="30797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73" name="Group 38">
              <a:extLst>
                <a:ext uri="{FF2B5EF4-FFF2-40B4-BE49-F238E27FC236}">
                  <a16:creationId xmlns:a16="http://schemas.microsoft.com/office/drawing/2014/main" id="{2F9A3290-0F43-4F1E-88EE-C03479627C71}"/>
                </a:ext>
              </a:extLst>
            </p:cNvPr>
            <p:cNvGrpSpPr/>
            <p:nvPr/>
          </p:nvGrpSpPr>
          <p:grpSpPr>
            <a:xfrm>
              <a:off x="8816976" y="5554023"/>
              <a:ext cx="542925" cy="381000"/>
              <a:chOff x="8816976" y="5540375"/>
              <a:chExt cx="542925" cy="381000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678" name="Freeform 314">
                <a:extLst>
                  <a:ext uri="{FF2B5EF4-FFF2-40B4-BE49-F238E27FC236}">
                    <a16:creationId xmlns:a16="http://schemas.microsoft.com/office/drawing/2014/main" id="{D2314E3A-EFCB-44CF-A568-058C8E517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17013" y="5540375"/>
                <a:ext cx="242888" cy="381000"/>
              </a:xfrm>
              <a:custGeom>
                <a:avLst/>
                <a:gdLst>
                  <a:gd name="T0" fmla="*/ 67 w 320"/>
                  <a:gd name="T1" fmla="*/ 479 h 501"/>
                  <a:gd name="T2" fmla="*/ 22 w 320"/>
                  <a:gd name="T3" fmla="*/ 491 h 501"/>
                  <a:gd name="T4" fmla="*/ 10 w 320"/>
                  <a:gd name="T5" fmla="*/ 446 h 501"/>
                  <a:gd name="T6" fmla="*/ 254 w 320"/>
                  <a:gd name="T7" fmla="*/ 21 h 501"/>
                  <a:gd name="T8" fmla="*/ 299 w 320"/>
                  <a:gd name="T9" fmla="*/ 9 h 501"/>
                  <a:gd name="T10" fmla="*/ 311 w 320"/>
                  <a:gd name="T11" fmla="*/ 54 h 501"/>
                  <a:gd name="T12" fmla="*/ 67 w 320"/>
                  <a:gd name="T13" fmla="*/ 479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501">
                    <a:moveTo>
                      <a:pt x="67" y="479"/>
                    </a:moveTo>
                    <a:cubicBezTo>
                      <a:pt x="58" y="495"/>
                      <a:pt x="38" y="501"/>
                      <a:pt x="22" y="491"/>
                    </a:cubicBezTo>
                    <a:cubicBezTo>
                      <a:pt x="6" y="482"/>
                      <a:pt x="0" y="462"/>
                      <a:pt x="10" y="446"/>
                    </a:cubicBezTo>
                    <a:lnTo>
                      <a:pt x="254" y="21"/>
                    </a:lnTo>
                    <a:cubicBezTo>
                      <a:pt x="263" y="5"/>
                      <a:pt x="283" y="0"/>
                      <a:pt x="299" y="9"/>
                    </a:cubicBezTo>
                    <a:cubicBezTo>
                      <a:pt x="315" y="18"/>
                      <a:pt x="320" y="38"/>
                      <a:pt x="311" y="54"/>
                    </a:cubicBezTo>
                    <a:lnTo>
                      <a:pt x="67" y="479"/>
                    </a:ln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Freeform 315">
                <a:extLst>
                  <a:ext uri="{FF2B5EF4-FFF2-40B4-BE49-F238E27FC236}">
                    <a16:creationId xmlns:a16="http://schemas.microsoft.com/office/drawing/2014/main" id="{5ED23EFF-1C81-4148-ACEB-46C424ED4C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6976" y="5837238"/>
                <a:ext cx="355600" cy="82550"/>
              </a:xfrm>
              <a:custGeom>
                <a:avLst/>
                <a:gdLst>
                  <a:gd name="T0" fmla="*/ 434 w 466"/>
                  <a:gd name="T1" fmla="*/ 41 h 109"/>
                  <a:gd name="T2" fmla="*/ 464 w 466"/>
                  <a:gd name="T3" fmla="*/ 77 h 109"/>
                  <a:gd name="T4" fmla="*/ 428 w 466"/>
                  <a:gd name="T5" fmla="*/ 107 h 109"/>
                  <a:gd name="T6" fmla="*/ 31 w 466"/>
                  <a:gd name="T7" fmla="*/ 68 h 109"/>
                  <a:gd name="T8" fmla="*/ 1 w 466"/>
                  <a:gd name="T9" fmla="*/ 32 h 109"/>
                  <a:gd name="T10" fmla="*/ 38 w 466"/>
                  <a:gd name="T11" fmla="*/ 2 h 109"/>
                  <a:gd name="T12" fmla="*/ 434 w 466"/>
                  <a:gd name="T13" fmla="*/ 41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6" h="109">
                    <a:moveTo>
                      <a:pt x="434" y="41"/>
                    </a:moveTo>
                    <a:cubicBezTo>
                      <a:pt x="453" y="43"/>
                      <a:pt x="466" y="59"/>
                      <a:pt x="464" y="77"/>
                    </a:cubicBezTo>
                    <a:cubicBezTo>
                      <a:pt x="462" y="95"/>
                      <a:pt x="446" y="109"/>
                      <a:pt x="428" y="107"/>
                    </a:cubicBezTo>
                    <a:lnTo>
                      <a:pt x="31" y="68"/>
                    </a:lnTo>
                    <a:cubicBezTo>
                      <a:pt x="13" y="66"/>
                      <a:pt x="0" y="50"/>
                      <a:pt x="1" y="32"/>
                    </a:cubicBezTo>
                    <a:cubicBezTo>
                      <a:pt x="3" y="13"/>
                      <a:pt x="19" y="0"/>
                      <a:pt x="38" y="2"/>
                    </a:cubicBezTo>
                    <a:lnTo>
                      <a:pt x="434" y="41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74" name="Freeform 316">
              <a:extLst>
                <a:ext uri="{FF2B5EF4-FFF2-40B4-BE49-F238E27FC236}">
                  <a16:creationId xmlns:a16="http://schemas.microsoft.com/office/drawing/2014/main" id="{A053CD5C-FAC3-4EA3-BD19-1C590EC2A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9076" y="5309548"/>
              <a:ext cx="41275" cy="150813"/>
            </a:xfrm>
            <a:custGeom>
              <a:avLst/>
              <a:gdLst>
                <a:gd name="T0" fmla="*/ 27 w 54"/>
                <a:gd name="T1" fmla="*/ 199 h 199"/>
                <a:gd name="T2" fmla="*/ 27 w 54"/>
                <a:gd name="T3" fmla="*/ 199 h 199"/>
                <a:gd name="T4" fmla="*/ 0 w 54"/>
                <a:gd name="T5" fmla="*/ 172 h 199"/>
                <a:gd name="T6" fmla="*/ 0 w 54"/>
                <a:gd name="T7" fmla="*/ 26 h 199"/>
                <a:gd name="T8" fmla="*/ 27 w 54"/>
                <a:gd name="T9" fmla="*/ 0 h 199"/>
                <a:gd name="T10" fmla="*/ 54 w 54"/>
                <a:gd name="T11" fmla="*/ 26 h 199"/>
                <a:gd name="T12" fmla="*/ 54 w 54"/>
                <a:gd name="T13" fmla="*/ 172 h 199"/>
                <a:gd name="T14" fmla="*/ 27 w 54"/>
                <a:gd name="T15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199">
                  <a:moveTo>
                    <a:pt x="27" y="199"/>
                  </a:moveTo>
                  <a:lnTo>
                    <a:pt x="27" y="199"/>
                  </a:lnTo>
                  <a:cubicBezTo>
                    <a:pt x="12" y="199"/>
                    <a:pt x="0" y="186"/>
                    <a:pt x="0" y="172"/>
                  </a:cubicBez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lnTo>
                    <a:pt x="54" y="172"/>
                  </a:lnTo>
                  <a:cubicBezTo>
                    <a:pt x="54" y="186"/>
                    <a:pt x="42" y="199"/>
                    <a:pt x="27" y="199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Freeform 317">
              <a:extLst>
                <a:ext uri="{FF2B5EF4-FFF2-40B4-BE49-F238E27FC236}">
                  <a16:creationId xmlns:a16="http://schemas.microsoft.com/office/drawing/2014/main" id="{C8EB4921-FCF9-4BA6-AEAE-8184CBDD7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9638" y="5901686"/>
              <a:ext cx="152400" cy="39688"/>
            </a:xfrm>
            <a:custGeom>
              <a:avLst/>
              <a:gdLst>
                <a:gd name="T0" fmla="*/ 199 w 199"/>
                <a:gd name="T1" fmla="*/ 27 h 53"/>
                <a:gd name="T2" fmla="*/ 199 w 199"/>
                <a:gd name="T3" fmla="*/ 27 h 53"/>
                <a:gd name="T4" fmla="*/ 173 w 199"/>
                <a:gd name="T5" fmla="*/ 53 h 53"/>
                <a:gd name="T6" fmla="*/ 27 w 199"/>
                <a:gd name="T7" fmla="*/ 53 h 53"/>
                <a:gd name="T8" fmla="*/ 0 w 199"/>
                <a:gd name="T9" fmla="*/ 27 h 53"/>
                <a:gd name="T10" fmla="*/ 27 w 199"/>
                <a:gd name="T11" fmla="*/ 0 h 53"/>
                <a:gd name="T12" fmla="*/ 173 w 199"/>
                <a:gd name="T13" fmla="*/ 0 h 53"/>
                <a:gd name="T14" fmla="*/ 199 w 199"/>
                <a:gd name="T15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53">
                  <a:moveTo>
                    <a:pt x="199" y="27"/>
                  </a:moveTo>
                  <a:lnTo>
                    <a:pt x="199" y="27"/>
                  </a:lnTo>
                  <a:cubicBezTo>
                    <a:pt x="199" y="41"/>
                    <a:pt x="187" y="53"/>
                    <a:pt x="173" y="53"/>
                  </a:cubicBezTo>
                  <a:lnTo>
                    <a:pt x="27" y="53"/>
                  </a:lnTo>
                  <a:cubicBezTo>
                    <a:pt x="13" y="53"/>
                    <a:pt x="0" y="41"/>
                    <a:pt x="0" y="27"/>
                  </a:cubicBezTo>
                  <a:cubicBezTo>
                    <a:pt x="0" y="12"/>
                    <a:pt x="13" y="0"/>
                    <a:pt x="27" y="0"/>
                  </a:cubicBezTo>
                  <a:lnTo>
                    <a:pt x="173" y="0"/>
                  </a:lnTo>
                  <a:cubicBezTo>
                    <a:pt x="187" y="0"/>
                    <a:pt x="199" y="12"/>
                    <a:pt x="199" y="2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Freeform 318">
              <a:extLst>
                <a:ext uri="{FF2B5EF4-FFF2-40B4-BE49-F238E27FC236}">
                  <a16:creationId xmlns:a16="http://schemas.microsoft.com/office/drawing/2014/main" id="{F153E4FB-1EB6-4B73-B365-D61F66A14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3363" y="6357298"/>
              <a:ext cx="39688" cy="152400"/>
            </a:xfrm>
            <a:custGeom>
              <a:avLst/>
              <a:gdLst>
                <a:gd name="T0" fmla="*/ 26 w 53"/>
                <a:gd name="T1" fmla="*/ 0 h 199"/>
                <a:gd name="T2" fmla="*/ 26 w 53"/>
                <a:gd name="T3" fmla="*/ 0 h 199"/>
                <a:gd name="T4" fmla="*/ 53 w 53"/>
                <a:gd name="T5" fmla="*/ 27 h 199"/>
                <a:gd name="T6" fmla="*/ 53 w 53"/>
                <a:gd name="T7" fmla="*/ 172 h 199"/>
                <a:gd name="T8" fmla="*/ 26 w 53"/>
                <a:gd name="T9" fmla="*/ 199 h 199"/>
                <a:gd name="T10" fmla="*/ 0 w 53"/>
                <a:gd name="T11" fmla="*/ 172 h 199"/>
                <a:gd name="T12" fmla="*/ 0 w 53"/>
                <a:gd name="T13" fmla="*/ 27 h 199"/>
                <a:gd name="T14" fmla="*/ 26 w 53"/>
                <a:gd name="T15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199">
                  <a:moveTo>
                    <a:pt x="26" y="0"/>
                  </a:moveTo>
                  <a:lnTo>
                    <a:pt x="26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72"/>
                  </a:lnTo>
                  <a:cubicBezTo>
                    <a:pt x="53" y="187"/>
                    <a:pt x="41" y="199"/>
                    <a:pt x="26" y="199"/>
                  </a:cubicBezTo>
                  <a:cubicBezTo>
                    <a:pt x="12" y="199"/>
                    <a:pt x="0" y="187"/>
                    <a:pt x="0" y="172"/>
                  </a:cubicBezTo>
                  <a:lnTo>
                    <a:pt x="0" y="27"/>
                  </a:lnTo>
                  <a:cubicBezTo>
                    <a:pt x="0" y="12"/>
                    <a:pt x="12" y="0"/>
                    <a:pt x="26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Freeform 319">
              <a:extLst>
                <a:ext uri="{FF2B5EF4-FFF2-40B4-BE49-F238E27FC236}">
                  <a16:creationId xmlns:a16="http://schemas.microsoft.com/office/drawing/2014/main" id="{8B087640-9FFA-4195-B133-9C1B0A304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8976" y="5888986"/>
              <a:ext cx="150813" cy="39688"/>
            </a:xfrm>
            <a:custGeom>
              <a:avLst/>
              <a:gdLst>
                <a:gd name="T0" fmla="*/ 0 w 198"/>
                <a:gd name="T1" fmla="*/ 26 h 53"/>
                <a:gd name="T2" fmla="*/ 0 w 198"/>
                <a:gd name="T3" fmla="*/ 26 h 53"/>
                <a:gd name="T4" fmla="*/ 26 w 198"/>
                <a:gd name="T5" fmla="*/ 0 h 53"/>
                <a:gd name="T6" fmla="*/ 172 w 198"/>
                <a:gd name="T7" fmla="*/ 0 h 53"/>
                <a:gd name="T8" fmla="*/ 198 w 198"/>
                <a:gd name="T9" fmla="*/ 26 h 53"/>
                <a:gd name="T10" fmla="*/ 172 w 198"/>
                <a:gd name="T11" fmla="*/ 53 h 53"/>
                <a:gd name="T12" fmla="*/ 26 w 198"/>
                <a:gd name="T13" fmla="*/ 53 h 53"/>
                <a:gd name="T14" fmla="*/ 0 w 198"/>
                <a:gd name="T15" fmla="*/ 2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8" h="53">
                  <a:moveTo>
                    <a:pt x="0" y="26"/>
                  </a:moveTo>
                  <a:lnTo>
                    <a:pt x="0" y="26"/>
                  </a:lnTo>
                  <a:cubicBezTo>
                    <a:pt x="0" y="12"/>
                    <a:pt x="12" y="0"/>
                    <a:pt x="26" y="0"/>
                  </a:cubicBezTo>
                  <a:lnTo>
                    <a:pt x="172" y="0"/>
                  </a:lnTo>
                  <a:cubicBezTo>
                    <a:pt x="186" y="0"/>
                    <a:pt x="198" y="12"/>
                    <a:pt x="198" y="26"/>
                  </a:cubicBezTo>
                  <a:cubicBezTo>
                    <a:pt x="198" y="41"/>
                    <a:pt x="186" y="53"/>
                    <a:pt x="172" y="53"/>
                  </a:cubicBezTo>
                  <a:lnTo>
                    <a:pt x="26" y="53"/>
                  </a:lnTo>
                  <a:cubicBezTo>
                    <a:pt x="12" y="53"/>
                    <a:pt x="0" y="41"/>
                    <a:pt x="0" y="26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0" name="Group 45">
            <a:extLst>
              <a:ext uri="{FF2B5EF4-FFF2-40B4-BE49-F238E27FC236}">
                <a16:creationId xmlns:a16="http://schemas.microsoft.com/office/drawing/2014/main" id="{F2FED462-6DCE-49B5-83C4-F810C4CBC57B}"/>
              </a:ext>
            </a:extLst>
          </p:cNvPr>
          <p:cNvGrpSpPr/>
          <p:nvPr/>
        </p:nvGrpSpPr>
        <p:grpSpPr>
          <a:xfrm>
            <a:off x="6860060" y="5038055"/>
            <a:ext cx="671272" cy="496810"/>
            <a:chOff x="7062789" y="1474788"/>
            <a:chExt cx="2767012" cy="2047875"/>
          </a:xfrm>
        </p:grpSpPr>
        <p:sp>
          <p:nvSpPr>
            <p:cNvPr id="683" name="Freeform 86">
              <a:extLst>
                <a:ext uri="{FF2B5EF4-FFF2-40B4-BE49-F238E27FC236}">
                  <a16:creationId xmlns:a16="http://schemas.microsoft.com/office/drawing/2014/main" id="{8CD6B24D-35F3-43EA-A744-8B9A0D85C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2789" y="1525590"/>
              <a:ext cx="2767012" cy="1997073"/>
            </a:xfrm>
            <a:custGeom>
              <a:avLst/>
              <a:gdLst>
                <a:gd name="connsiteX0" fmla="*/ 687182 w 2767013"/>
                <a:gd name="connsiteY0" fmla="*/ 0 h 1997075"/>
                <a:gd name="connsiteX1" fmla="*/ 1001823 w 2767013"/>
                <a:gd name="connsiteY1" fmla="*/ 0 h 1997075"/>
                <a:gd name="connsiteX2" fmla="*/ 1383506 w 2767013"/>
                <a:gd name="connsiteY2" fmla="*/ 382176 h 1997075"/>
                <a:gd name="connsiteX3" fmla="*/ 1765190 w 2767013"/>
                <a:gd name="connsiteY3" fmla="*/ 0 h 1997075"/>
                <a:gd name="connsiteX4" fmla="*/ 2079831 w 2767013"/>
                <a:gd name="connsiteY4" fmla="*/ 0 h 1997075"/>
                <a:gd name="connsiteX5" fmla="*/ 2767013 w 2767013"/>
                <a:gd name="connsiteY5" fmla="*/ 585850 h 1997075"/>
                <a:gd name="connsiteX6" fmla="*/ 2686258 w 2767013"/>
                <a:gd name="connsiteY6" fmla="*/ 646113 h 1997075"/>
                <a:gd name="connsiteX7" fmla="*/ 2103577 w 2767013"/>
                <a:gd name="connsiteY7" fmla="*/ 646113 h 1997075"/>
                <a:gd name="connsiteX8" fmla="*/ 2041447 w 2767013"/>
                <a:gd name="connsiteY8" fmla="*/ 1290388 h 1997075"/>
                <a:gd name="connsiteX9" fmla="*/ 2041447 w 2767013"/>
                <a:gd name="connsiteY9" fmla="*/ 1299526 h 1997075"/>
                <a:gd name="connsiteX10" fmla="*/ 2075714 w 2767013"/>
                <a:gd name="connsiteY10" fmla="*/ 1932346 h 1997075"/>
                <a:gd name="connsiteX11" fmla="*/ 2014794 w 2767013"/>
                <a:gd name="connsiteY11" fmla="*/ 1997075 h 1997075"/>
                <a:gd name="connsiteX12" fmla="*/ 752220 w 2767013"/>
                <a:gd name="connsiteY12" fmla="*/ 1997075 h 1997075"/>
                <a:gd name="connsiteX13" fmla="*/ 691300 w 2767013"/>
                <a:gd name="connsiteY13" fmla="*/ 1932346 h 1997075"/>
                <a:gd name="connsiteX14" fmla="*/ 725568 w 2767013"/>
                <a:gd name="connsiteY14" fmla="*/ 1299526 h 1997075"/>
                <a:gd name="connsiteX15" fmla="*/ 725568 w 2767013"/>
                <a:gd name="connsiteY15" fmla="*/ 1290388 h 1997075"/>
                <a:gd name="connsiteX16" fmla="*/ 663437 w 2767013"/>
                <a:gd name="connsiteY16" fmla="*/ 646113 h 1997075"/>
                <a:gd name="connsiteX17" fmla="*/ 80756 w 2767013"/>
                <a:gd name="connsiteY17" fmla="*/ 646113 h 1997075"/>
                <a:gd name="connsiteX18" fmla="*/ 0 w 2767013"/>
                <a:gd name="connsiteY18" fmla="*/ 585850 h 1997075"/>
                <a:gd name="connsiteX19" fmla="*/ 687182 w 2767013"/>
                <a:gd name="connsiteY19" fmla="*/ 0 h 199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67013" h="1997075">
                  <a:moveTo>
                    <a:pt x="687182" y="0"/>
                  </a:moveTo>
                  <a:lnTo>
                    <a:pt x="1001823" y="0"/>
                  </a:lnTo>
                  <a:cubicBezTo>
                    <a:pt x="1001823" y="210540"/>
                    <a:pt x="1173238" y="382176"/>
                    <a:pt x="1383506" y="382176"/>
                  </a:cubicBezTo>
                  <a:cubicBezTo>
                    <a:pt x="1593775" y="382176"/>
                    <a:pt x="1765190" y="210540"/>
                    <a:pt x="1765190" y="0"/>
                  </a:cubicBezTo>
                  <a:lnTo>
                    <a:pt x="2079831" y="0"/>
                  </a:lnTo>
                  <a:cubicBezTo>
                    <a:pt x="2426469" y="0"/>
                    <a:pt x="2713684" y="253258"/>
                    <a:pt x="2767013" y="585850"/>
                  </a:cubicBezTo>
                  <a:cubicBezTo>
                    <a:pt x="2757109" y="620177"/>
                    <a:pt x="2725112" y="646113"/>
                    <a:pt x="2686258" y="646113"/>
                  </a:cubicBezTo>
                  <a:lnTo>
                    <a:pt x="2103577" y="646113"/>
                  </a:lnTo>
                  <a:lnTo>
                    <a:pt x="2041447" y="1290388"/>
                  </a:lnTo>
                  <a:cubicBezTo>
                    <a:pt x="2041447" y="1293434"/>
                    <a:pt x="2041447" y="1296480"/>
                    <a:pt x="2041447" y="1299526"/>
                  </a:cubicBezTo>
                  <a:lnTo>
                    <a:pt x="2075714" y="1932346"/>
                  </a:lnTo>
                  <a:cubicBezTo>
                    <a:pt x="2077999" y="1967376"/>
                    <a:pt x="2049823" y="1997075"/>
                    <a:pt x="2014794" y="1997075"/>
                  </a:cubicBezTo>
                  <a:lnTo>
                    <a:pt x="752220" y="1997075"/>
                  </a:lnTo>
                  <a:cubicBezTo>
                    <a:pt x="717191" y="1997075"/>
                    <a:pt x="689015" y="1967376"/>
                    <a:pt x="691300" y="1932346"/>
                  </a:cubicBezTo>
                  <a:lnTo>
                    <a:pt x="725568" y="1299526"/>
                  </a:lnTo>
                  <a:cubicBezTo>
                    <a:pt x="725568" y="1296480"/>
                    <a:pt x="725568" y="1293434"/>
                    <a:pt x="725568" y="1290388"/>
                  </a:cubicBezTo>
                  <a:lnTo>
                    <a:pt x="663437" y="646113"/>
                  </a:lnTo>
                  <a:lnTo>
                    <a:pt x="80756" y="646113"/>
                  </a:lnTo>
                  <a:cubicBezTo>
                    <a:pt x="41902" y="646113"/>
                    <a:pt x="9904" y="620177"/>
                    <a:pt x="0" y="585850"/>
                  </a:cubicBezTo>
                  <a:cubicBezTo>
                    <a:pt x="53329" y="253258"/>
                    <a:pt x="340544" y="0"/>
                    <a:pt x="687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1" name="Freeform 266">
              <a:extLst>
                <a:ext uri="{FF2B5EF4-FFF2-40B4-BE49-F238E27FC236}">
                  <a16:creationId xmlns:a16="http://schemas.microsoft.com/office/drawing/2014/main" id="{CF07B03D-E8F2-4C07-923A-219FB2F5C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501" y="1474788"/>
              <a:ext cx="763588" cy="696913"/>
            </a:xfrm>
            <a:custGeom>
              <a:avLst/>
              <a:gdLst>
                <a:gd name="T0" fmla="*/ 0 w 1002"/>
                <a:gd name="T1" fmla="*/ 914 h 914"/>
                <a:gd name="T2" fmla="*/ 1002 w 1002"/>
                <a:gd name="T3" fmla="*/ 914 h 914"/>
                <a:gd name="T4" fmla="*/ 1002 w 1002"/>
                <a:gd name="T5" fmla="*/ 0 h 914"/>
                <a:gd name="T6" fmla="*/ 913 w 1002"/>
                <a:gd name="T7" fmla="*/ 0 h 914"/>
                <a:gd name="T8" fmla="*/ 501 w 1002"/>
                <a:gd name="T9" fmla="*/ 217 h 914"/>
                <a:gd name="T10" fmla="*/ 89 w 1002"/>
                <a:gd name="T11" fmla="*/ 0 h 914"/>
                <a:gd name="T12" fmla="*/ 0 w 1002"/>
                <a:gd name="T13" fmla="*/ 0 h 914"/>
                <a:gd name="T14" fmla="*/ 0 w 1002"/>
                <a:gd name="T15" fmla="*/ 914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914">
                  <a:moveTo>
                    <a:pt x="0" y="914"/>
                  </a:moveTo>
                  <a:lnTo>
                    <a:pt x="1002" y="914"/>
                  </a:lnTo>
                  <a:lnTo>
                    <a:pt x="1002" y="0"/>
                  </a:lnTo>
                  <a:lnTo>
                    <a:pt x="913" y="0"/>
                  </a:lnTo>
                  <a:cubicBezTo>
                    <a:pt x="823" y="131"/>
                    <a:pt x="672" y="217"/>
                    <a:pt x="501" y="217"/>
                  </a:cubicBezTo>
                  <a:cubicBezTo>
                    <a:pt x="330" y="217"/>
                    <a:pt x="179" y="131"/>
                    <a:pt x="89" y="0"/>
                  </a:cubicBezTo>
                  <a:lnTo>
                    <a:pt x="0" y="0"/>
                  </a:lnTo>
                  <a:lnTo>
                    <a:pt x="0" y="91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Freeform 265">
              <a:extLst>
                <a:ext uri="{FF2B5EF4-FFF2-40B4-BE49-F238E27FC236}">
                  <a16:creationId xmlns:a16="http://schemas.microsoft.com/office/drawing/2014/main" id="{CBA33AC8-4BD5-41CC-A82B-90A197190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5126" y="2136775"/>
              <a:ext cx="920750" cy="636588"/>
            </a:xfrm>
            <a:custGeom>
              <a:avLst/>
              <a:gdLst>
                <a:gd name="T0" fmla="*/ 1089 w 1208"/>
                <a:gd name="T1" fmla="*/ 834 h 834"/>
                <a:gd name="T2" fmla="*/ 119 w 1208"/>
                <a:gd name="T3" fmla="*/ 834 h 834"/>
                <a:gd name="T4" fmla="*/ 0 w 1208"/>
                <a:gd name="T5" fmla="*/ 714 h 834"/>
                <a:gd name="T6" fmla="*/ 0 w 1208"/>
                <a:gd name="T7" fmla="*/ 120 h 834"/>
                <a:gd name="T8" fmla="*/ 119 w 1208"/>
                <a:gd name="T9" fmla="*/ 0 h 834"/>
                <a:gd name="T10" fmla="*/ 1089 w 1208"/>
                <a:gd name="T11" fmla="*/ 0 h 834"/>
                <a:gd name="T12" fmla="*/ 1208 w 1208"/>
                <a:gd name="T13" fmla="*/ 120 h 834"/>
                <a:gd name="T14" fmla="*/ 1208 w 1208"/>
                <a:gd name="T15" fmla="*/ 714 h 834"/>
                <a:gd name="T16" fmla="*/ 1089 w 1208"/>
                <a:gd name="T17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8" h="834">
                  <a:moveTo>
                    <a:pt x="1089" y="834"/>
                  </a:moveTo>
                  <a:lnTo>
                    <a:pt x="119" y="834"/>
                  </a:lnTo>
                  <a:cubicBezTo>
                    <a:pt x="54" y="834"/>
                    <a:pt x="0" y="780"/>
                    <a:pt x="0" y="714"/>
                  </a:cubicBezTo>
                  <a:lnTo>
                    <a:pt x="0" y="120"/>
                  </a:lnTo>
                  <a:cubicBezTo>
                    <a:pt x="0" y="54"/>
                    <a:pt x="54" y="0"/>
                    <a:pt x="119" y="0"/>
                  </a:cubicBezTo>
                  <a:lnTo>
                    <a:pt x="1089" y="0"/>
                  </a:lnTo>
                  <a:cubicBezTo>
                    <a:pt x="1154" y="0"/>
                    <a:pt x="1208" y="54"/>
                    <a:pt x="1208" y="120"/>
                  </a:cubicBezTo>
                  <a:lnTo>
                    <a:pt x="1208" y="714"/>
                  </a:lnTo>
                  <a:cubicBezTo>
                    <a:pt x="1208" y="780"/>
                    <a:pt x="1154" y="834"/>
                    <a:pt x="1089" y="83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269">
              <a:extLst>
                <a:ext uri="{FF2B5EF4-FFF2-40B4-BE49-F238E27FC236}">
                  <a16:creationId xmlns:a16="http://schemas.microsoft.com/office/drawing/2014/main" id="{94E10A96-C9E3-4BD5-952B-E602993DE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9401" y="1474788"/>
              <a:ext cx="1093788" cy="547688"/>
            </a:xfrm>
            <a:custGeom>
              <a:avLst/>
              <a:gdLst>
                <a:gd name="T0" fmla="*/ 718 w 1436"/>
                <a:gd name="T1" fmla="*/ 502 h 718"/>
                <a:gd name="T2" fmla="*/ 217 w 1436"/>
                <a:gd name="T3" fmla="*/ 0 h 718"/>
                <a:gd name="T4" fmla="*/ 0 w 1436"/>
                <a:gd name="T5" fmla="*/ 0 h 718"/>
                <a:gd name="T6" fmla="*/ 718 w 1436"/>
                <a:gd name="T7" fmla="*/ 718 h 718"/>
                <a:gd name="T8" fmla="*/ 1436 w 1436"/>
                <a:gd name="T9" fmla="*/ 0 h 718"/>
                <a:gd name="T10" fmla="*/ 1219 w 1436"/>
                <a:gd name="T11" fmla="*/ 0 h 718"/>
                <a:gd name="T12" fmla="*/ 718 w 1436"/>
                <a:gd name="T13" fmla="*/ 50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6" h="718">
                  <a:moveTo>
                    <a:pt x="718" y="502"/>
                  </a:moveTo>
                  <a:cubicBezTo>
                    <a:pt x="442" y="502"/>
                    <a:pt x="217" y="277"/>
                    <a:pt x="217" y="0"/>
                  </a:cubicBezTo>
                  <a:lnTo>
                    <a:pt x="0" y="0"/>
                  </a:lnTo>
                  <a:cubicBezTo>
                    <a:pt x="0" y="397"/>
                    <a:pt x="321" y="718"/>
                    <a:pt x="718" y="718"/>
                  </a:cubicBezTo>
                  <a:cubicBezTo>
                    <a:pt x="1115" y="718"/>
                    <a:pt x="1436" y="397"/>
                    <a:pt x="1436" y="0"/>
                  </a:cubicBezTo>
                  <a:lnTo>
                    <a:pt x="1219" y="0"/>
                  </a:lnTo>
                  <a:cubicBezTo>
                    <a:pt x="1219" y="277"/>
                    <a:pt x="994" y="502"/>
                    <a:pt x="718" y="50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86" name="Group 19">
            <a:extLst>
              <a:ext uri="{FF2B5EF4-FFF2-40B4-BE49-F238E27FC236}">
                <a16:creationId xmlns:a16="http://schemas.microsoft.com/office/drawing/2014/main" id="{6AD48462-A371-470E-A6FF-A750DC525ADA}"/>
              </a:ext>
            </a:extLst>
          </p:cNvPr>
          <p:cNvGrpSpPr/>
          <p:nvPr/>
        </p:nvGrpSpPr>
        <p:grpSpPr>
          <a:xfrm>
            <a:off x="7425518" y="2583405"/>
            <a:ext cx="473238" cy="600360"/>
            <a:chOff x="2338388" y="3582988"/>
            <a:chExt cx="1406525" cy="1784350"/>
          </a:xfrm>
        </p:grpSpPr>
        <p:sp>
          <p:nvSpPr>
            <p:cNvPr id="687" name="Freeform 247">
              <a:extLst>
                <a:ext uri="{FF2B5EF4-FFF2-40B4-BE49-F238E27FC236}">
                  <a16:creationId xmlns:a16="http://schemas.microsoft.com/office/drawing/2014/main" id="{98F714FE-1D51-4255-A760-6E57A7C7E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388" y="3636963"/>
              <a:ext cx="1406525" cy="1531938"/>
            </a:xfrm>
            <a:custGeom>
              <a:avLst/>
              <a:gdLst>
                <a:gd name="T0" fmla="*/ 1700 w 1847"/>
                <a:gd name="T1" fmla="*/ 2011 h 2011"/>
                <a:gd name="T2" fmla="*/ 147 w 1847"/>
                <a:gd name="T3" fmla="*/ 2011 h 2011"/>
                <a:gd name="T4" fmla="*/ 0 w 1847"/>
                <a:gd name="T5" fmla="*/ 1864 h 2011"/>
                <a:gd name="T6" fmla="*/ 0 w 1847"/>
                <a:gd name="T7" fmla="*/ 311 h 2011"/>
                <a:gd name="T8" fmla="*/ 147 w 1847"/>
                <a:gd name="T9" fmla="*/ 164 h 2011"/>
                <a:gd name="T10" fmla="*/ 545 w 1847"/>
                <a:gd name="T11" fmla="*/ 164 h 2011"/>
                <a:gd name="T12" fmla="*/ 545 w 1847"/>
                <a:gd name="T13" fmla="*/ 70 h 2011"/>
                <a:gd name="T14" fmla="*/ 614 w 1847"/>
                <a:gd name="T15" fmla="*/ 0 h 2011"/>
                <a:gd name="T16" fmla="*/ 924 w 1847"/>
                <a:gd name="T17" fmla="*/ 0 h 2011"/>
                <a:gd name="T18" fmla="*/ 1233 w 1847"/>
                <a:gd name="T19" fmla="*/ 0 h 2011"/>
                <a:gd name="T20" fmla="*/ 1303 w 1847"/>
                <a:gd name="T21" fmla="*/ 70 h 2011"/>
                <a:gd name="T22" fmla="*/ 1303 w 1847"/>
                <a:gd name="T23" fmla="*/ 164 h 2011"/>
                <a:gd name="T24" fmla="*/ 1700 w 1847"/>
                <a:gd name="T25" fmla="*/ 164 h 2011"/>
                <a:gd name="T26" fmla="*/ 1847 w 1847"/>
                <a:gd name="T27" fmla="*/ 311 h 2011"/>
                <a:gd name="T28" fmla="*/ 1847 w 1847"/>
                <a:gd name="T29" fmla="*/ 1864 h 2011"/>
                <a:gd name="T30" fmla="*/ 1700 w 1847"/>
                <a:gd name="T31" fmla="*/ 2011 h 2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47" h="2011">
                  <a:moveTo>
                    <a:pt x="1700" y="2011"/>
                  </a:moveTo>
                  <a:lnTo>
                    <a:pt x="147" y="2011"/>
                  </a:lnTo>
                  <a:cubicBezTo>
                    <a:pt x="66" y="2011"/>
                    <a:pt x="0" y="1945"/>
                    <a:pt x="0" y="1864"/>
                  </a:cubicBezTo>
                  <a:lnTo>
                    <a:pt x="0" y="311"/>
                  </a:lnTo>
                  <a:cubicBezTo>
                    <a:pt x="0" y="230"/>
                    <a:pt x="66" y="164"/>
                    <a:pt x="147" y="164"/>
                  </a:cubicBezTo>
                  <a:lnTo>
                    <a:pt x="545" y="164"/>
                  </a:lnTo>
                  <a:lnTo>
                    <a:pt x="545" y="70"/>
                  </a:lnTo>
                  <a:cubicBezTo>
                    <a:pt x="545" y="32"/>
                    <a:pt x="576" y="0"/>
                    <a:pt x="614" y="0"/>
                  </a:cubicBezTo>
                  <a:lnTo>
                    <a:pt x="924" y="0"/>
                  </a:lnTo>
                  <a:lnTo>
                    <a:pt x="1233" y="0"/>
                  </a:lnTo>
                  <a:cubicBezTo>
                    <a:pt x="1272" y="0"/>
                    <a:pt x="1303" y="32"/>
                    <a:pt x="1303" y="70"/>
                  </a:cubicBezTo>
                  <a:lnTo>
                    <a:pt x="1303" y="164"/>
                  </a:lnTo>
                  <a:lnTo>
                    <a:pt x="1700" y="164"/>
                  </a:lnTo>
                  <a:cubicBezTo>
                    <a:pt x="1781" y="164"/>
                    <a:pt x="1847" y="230"/>
                    <a:pt x="1847" y="311"/>
                  </a:cubicBezTo>
                  <a:lnTo>
                    <a:pt x="1847" y="1864"/>
                  </a:lnTo>
                  <a:cubicBezTo>
                    <a:pt x="1847" y="1945"/>
                    <a:pt x="1781" y="2011"/>
                    <a:pt x="1700" y="2011"/>
                  </a:cubicBezTo>
                  <a:close/>
                </a:path>
              </a:pathLst>
            </a:custGeom>
            <a:solidFill>
              <a:srgbClr val="CCCC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248">
              <a:extLst>
                <a:ext uri="{FF2B5EF4-FFF2-40B4-BE49-F238E27FC236}">
                  <a16:creationId xmlns:a16="http://schemas.microsoft.com/office/drawing/2014/main" id="{6C6C6D59-B86E-4145-A1A7-3CCF81457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138" y="3744913"/>
              <a:ext cx="1343025" cy="1584325"/>
            </a:xfrm>
            <a:custGeom>
              <a:avLst/>
              <a:gdLst>
                <a:gd name="T0" fmla="*/ 1763 w 1763"/>
                <a:gd name="T1" fmla="*/ 1956 h 2079"/>
                <a:gd name="T2" fmla="*/ 1658 w 1763"/>
                <a:gd name="T3" fmla="*/ 2079 h 2079"/>
                <a:gd name="T4" fmla="*/ 105 w 1763"/>
                <a:gd name="T5" fmla="*/ 2079 h 2079"/>
                <a:gd name="T6" fmla="*/ 0 w 1763"/>
                <a:gd name="T7" fmla="*/ 1956 h 2079"/>
                <a:gd name="T8" fmla="*/ 0 w 1763"/>
                <a:gd name="T9" fmla="*/ 124 h 2079"/>
                <a:gd name="T10" fmla="*/ 105 w 1763"/>
                <a:gd name="T11" fmla="*/ 0 h 2079"/>
                <a:gd name="T12" fmla="*/ 1658 w 1763"/>
                <a:gd name="T13" fmla="*/ 0 h 2079"/>
                <a:gd name="T14" fmla="*/ 1763 w 1763"/>
                <a:gd name="T15" fmla="*/ 124 h 2079"/>
                <a:gd name="T16" fmla="*/ 1763 w 1763"/>
                <a:gd name="T17" fmla="*/ 1956 h 2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3" h="2079">
                  <a:moveTo>
                    <a:pt x="1763" y="1956"/>
                  </a:moveTo>
                  <a:cubicBezTo>
                    <a:pt x="1763" y="2024"/>
                    <a:pt x="1716" y="2079"/>
                    <a:pt x="1658" y="2079"/>
                  </a:cubicBezTo>
                  <a:lnTo>
                    <a:pt x="105" y="2079"/>
                  </a:lnTo>
                  <a:cubicBezTo>
                    <a:pt x="47" y="2079"/>
                    <a:pt x="0" y="2024"/>
                    <a:pt x="0" y="1956"/>
                  </a:cubicBezTo>
                  <a:lnTo>
                    <a:pt x="0" y="124"/>
                  </a:lnTo>
                  <a:cubicBezTo>
                    <a:pt x="0" y="55"/>
                    <a:pt x="47" y="0"/>
                    <a:pt x="105" y="0"/>
                  </a:cubicBezTo>
                  <a:lnTo>
                    <a:pt x="1658" y="0"/>
                  </a:lnTo>
                  <a:cubicBezTo>
                    <a:pt x="1716" y="0"/>
                    <a:pt x="1763" y="55"/>
                    <a:pt x="1763" y="124"/>
                  </a:cubicBezTo>
                  <a:lnTo>
                    <a:pt x="1763" y="195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249">
              <a:extLst>
                <a:ext uri="{FF2B5EF4-FFF2-40B4-BE49-F238E27FC236}">
                  <a16:creationId xmlns:a16="http://schemas.microsoft.com/office/drawing/2014/main" id="{830C6370-5965-4732-B776-205C25ABE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8388" y="3708400"/>
              <a:ext cx="1406525" cy="1658938"/>
            </a:xfrm>
            <a:custGeom>
              <a:avLst/>
              <a:gdLst>
                <a:gd name="T0" fmla="*/ 147 w 1847"/>
                <a:gd name="T1" fmla="*/ 98 h 2178"/>
                <a:gd name="T2" fmla="*/ 84 w 1847"/>
                <a:gd name="T3" fmla="*/ 173 h 2178"/>
                <a:gd name="T4" fmla="*/ 84 w 1847"/>
                <a:gd name="T5" fmla="*/ 2005 h 2178"/>
                <a:gd name="T6" fmla="*/ 147 w 1847"/>
                <a:gd name="T7" fmla="*/ 2079 h 2178"/>
                <a:gd name="T8" fmla="*/ 1700 w 1847"/>
                <a:gd name="T9" fmla="*/ 2079 h 2178"/>
                <a:gd name="T10" fmla="*/ 1763 w 1847"/>
                <a:gd name="T11" fmla="*/ 2005 h 2178"/>
                <a:gd name="T12" fmla="*/ 1763 w 1847"/>
                <a:gd name="T13" fmla="*/ 173 h 2178"/>
                <a:gd name="T14" fmla="*/ 1700 w 1847"/>
                <a:gd name="T15" fmla="*/ 98 h 2178"/>
                <a:gd name="T16" fmla="*/ 147 w 1847"/>
                <a:gd name="T17" fmla="*/ 98 h 2178"/>
                <a:gd name="T18" fmla="*/ 1700 w 1847"/>
                <a:gd name="T19" fmla="*/ 2178 h 2178"/>
                <a:gd name="T20" fmla="*/ 147 w 1847"/>
                <a:gd name="T21" fmla="*/ 2178 h 2178"/>
                <a:gd name="T22" fmla="*/ 0 w 1847"/>
                <a:gd name="T23" fmla="*/ 2005 h 2178"/>
                <a:gd name="T24" fmla="*/ 0 w 1847"/>
                <a:gd name="T25" fmla="*/ 173 h 2178"/>
                <a:gd name="T26" fmla="*/ 147 w 1847"/>
                <a:gd name="T27" fmla="*/ 0 h 2178"/>
                <a:gd name="T28" fmla="*/ 1700 w 1847"/>
                <a:gd name="T29" fmla="*/ 0 h 2178"/>
                <a:gd name="T30" fmla="*/ 1847 w 1847"/>
                <a:gd name="T31" fmla="*/ 173 h 2178"/>
                <a:gd name="T32" fmla="*/ 1847 w 1847"/>
                <a:gd name="T33" fmla="*/ 2005 h 2178"/>
                <a:gd name="T34" fmla="*/ 1700 w 1847"/>
                <a:gd name="T35" fmla="*/ 2178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47" h="2178">
                  <a:moveTo>
                    <a:pt x="147" y="98"/>
                  </a:moveTo>
                  <a:cubicBezTo>
                    <a:pt x="112" y="98"/>
                    <a:pt x="84" y="132"/>
                    <a:pt x="84" y="173"/>
                  </a:cubicBezTo>
                  <a:lnTo>
                    <a:pt x="84" y="2005"/>
                  </a:lnTo>
                  <a:cubicBezTo>
                    <a:pt x="84" y="2046"/>
                    <a:pt x="112" y="2079"/>
                    <a:pt x="147" y="2079"/>
                  </a:cubicBezTo>
                  <a:lnTo>
                    <a:pt x="1700" y="2079"/>
                  </a:lnTo>
                  <a:cubicBezTo>
                    <a:pt x="1735" y="2079"/>
                    <a:pt x="1763" y="2046"/>
                    <a:pt x="1763" y="2005"/>
                  </a:cubicBezTo>
                  <a:lnTo>
                    <a:pt x="1763" y="173"/>
                  </a:lnTo>
                  <a:cubicBezTo>
                    <a:pt x="1763" y="132"/>
                    <a:pt x="1735" y="98"/>
                    <a:pt x="1700" y="98"/>
                  </a:cubicBezTo>
                  <a:lnTo>
                    <a:pt x="147" y="98"/>
                  </a:lnTo>
                  <a:close/>
                  <a:moveTo>
                    <a:pt x="1700" y="2178"/>
                  </a:moveTo>
                  <a:lnTo>
                    <a:pt x="147" y="2178"/>
                  </a:lnTo>
                  <a:cubicBezTo>
                    <a:pt x="66" y="2178"/>
                    <a:pt x="0" y="2100"/>
                    <a:pt x="0" y="2005"/>
                  </a:cubicBezTo>
                  <a:lnTo>
                    <a:pt x="0" y="173"/>
                  </a:lnTo>
                  <a:cubicBezTo>
                    <a:pt x="0" y="77"/>
                    <a:pt x="66" y="0"/>
                    <a:pt x="147" y="0"/>
                  </a:cubicBezTo>
                  <a:lnTo>
                    <a:pt x="1700" y="0"/>
                  </a:lnTo>
                  <a:cubicBezTo>
                    <a:pt x="1781" y="0"/>
                    <a:pt x="1847" y="77"/>
                    <a:pt x="1847" y="173"/>
                  </a:cubicBezTo>
                  <a:lnTo>
                    <a:pt x="1847" y="2005"/>
                  </a:lnTo>
                  <a:cubicBezTo>
                    <a:pt x="1847" y="2100"/>
                    <a:pt x="1781" y="2178"/>
                    <a:pt x="1700" y="2178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250">
              <a:extLst>
                <a:ext uri="{FF2B5EF4-FFF2-40B4-BE49-F238E27FC236}">
                  <a16:creationId xmlns:a16="http://schemas.microsoft.com/office/drawing/2014/main" id="{B45EDBF6-CDA1-4723-8E95-6DDD32C3D9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2713" y="4543425"/>
              <a:ext cx="190500" cy="188913"/>
            </a:xfrm>
            <a:custGeom>
              <a:avLst/>
              <a:gdLst>
                <a:gd name="T0" fmla="*/ 124 w 249"/>
                <a:gd name="T1" fmla="*/ 42 h 249"/>
                <a:gd name="T2" fmla="*/ 42 w 249"/>
                <a:gd name="T3" fmla="*/ 124 h 249"/>
                <a:gd name="T4" fmla="*/ 124 w 249"/>
                <a:gd name="T5" fmla="*/ 207 h 249"/>
                <a:gd name="T6" fmla="*/ 207 w 249"/>
                <a:gd name="T7" fmla="*/ 124 h 249"/>
                <a:gd name="T8" fmla="*/ 124 w 249"/>
                <a:gd name="T9" fmla="*/ 42 h 249"/>
                <a:gd name="T10" fmla="*/ 124 w 249"/>
                <a:gd name="T11" fmla="*/ 249 h 249"/>
                <a:gd name="T12" fmla="*/ 0 w 249"/>
                <a:gd name="T13" fmla="*/ 124 h 249"/>
                <a:gd name="T14" fmla="*/ 124 w 249"/>
                <a:gd name="T15" fmla="*/ 0 h 249"/>
                <a:gd name="T16" fmla="*/ 249 w 249"/>
                <a:gd name="T17" fmla="*/ 124 h 249"/>
                <a:gd name="T18" fmla="*/ 124 w 249"/>
                <a:gd name="T1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9">
                  <a:moveTo>
                    <a:pt x="124" y="42"/>
                  </a:moveTo>
                  <a:cubicBezTo>
                    <a:pt x="79" y="42"/>
                    <a:pt x="42" y="79"/>
                    <a:pt x="42" y="124"/>
                  </a:cubicBezTo>
                  <a:cubicBezTo>
                    <a:pt x="42" y="170"/>
                    <a:pt x="79" y="207"/>
                    <a:pt x="124" y="207"/>
                  </a:cubicBezTo>
                  <a:cubicBezTo>
                    <a:pt x="170" y="207"/>
                    <a:pt x="207" y="170"/>
                    <a:pt x="207" y="124"/>
                  </a:cubicBezTo>
                  <a:cubicBezTo>
                    <a:pt x="207" y="79"/>
                    <a:pt x="170" y="42"/>
                    <a:pt x="124" y="42"/>
                  </a:cubicBezTo>
                  <a:close/>
                  <a:moveTo>
                    <a:pt x="124" y="249"/>
                  </a:moveTo>
                  <a:cubicBezTo>
                    <a:pt x="56" y="249"/>
                    <a:pt x="0" y="193"/>
                    <a:pt x="0" y="124"/>
                  </a:cubicBezTo>
                  <a:cubicBezTo>
                    <a:pt x="0" y="56"/>
                    <a:pt x="56" y="0"/>
                    <a:pt x="124" y="0"/>
                  </a:cubicBezTo>
                  <a:cubicBezTo>
                    <a:pt x="193" y="0"/>
                    <a:pt x="249" y="56"/>
                    <a:pt x="249" y="124"/>
                  </a:cubicBezTo>
                  <a:cubicBezTo>
                    <a:pt x="249" y="193"/>
                    <a:pt x="193" y="249"/>
                    <a:pt x="124" y="24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251">
              <a:extLst>
                <a:ext uri="{FF2B5EF4-FFF2-40B4-BE49-F238E27FC236}">
                  <a16:creationId xmlns:a16="http://schemas.microsoft.com/office/drawing/2014/main" id="{93B08F8C-1E90-4775-8288-8F2C683236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7513" y="4543425"/>
              <a:ext cx="190500" cy="188913"/>
            </a:xfrm>
            <a:custGeom>
              <a:avLst/>
              <a:gdLst>
                <a:gd name="T0" fmla="*/ 124 w 249"/>
                <a:gd name="T1" fmla="*/ 42 h 249"/>
                <a:gd name="T2" fmla="*/ 42 w 249"/>
                <a:gd name="T3" fmla="*/ 124 h 249"/>
                <a:gd name="T4" fmla="*/ 124 w 249"/>
                <a:gd name="T5" fmla="*/ 207 h 249"/>
                <a:gd name="T6" fmla="*/ 207 w 249"/>
                <a:gd name="T7" fmla="*/ 124 h 249"/>
                <a:gd name="T8" fmla="*/ 124 w 249"/>
                <a:gd name="T9" fmla="*/ 42 h 249"/>
                <a:gd name="T10" fmla="*/ 124 w 249"/>
                <a:gd name="T11" fmla="*/ 249 h 249"/>
                <a:gd name="T12" fmla="*/ 0 w 249"/>
                <a:gd name="T13" fmla="*/ 124 h 249"/>
                <a:gd name="T14" fmla="*/ 124 w 249"/>
                <a:gd name="T15" fmla="*/ 0 h 249"/>
                <a:gd name="T16" fmla="*/ 249 w 249"/>
                <a:gd name="T17" fmla="*/ 124 h 249"/>
                <a:gd name="T18" fmla="*/ 124 w 249"/>
                <a:gd name="T1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9">
                  <a:moveTo>
                    <a:pt x="124" y="42"/>
                  </a:moveTo>
                  <a:cubicBezTo>
                    <a:pt x="79" y="42"/>
                    <a:pt x="42" y="79"/>
                    <a:pt x="42" y="124"/>
                  </a:cubicBezTo>
                  <a:cubicBezTo>
                    <a:pt x="42" y="170"/>
                    <a:pt x="79" y="207"/>
                    <a:pt x="124" y="207"/>
                  </a:cubicBezTo>
                  <a:cubicBezTo>
                    <a:pt x="170" y="207"/>
                    <a:pt x="207" y="170"/>
                    <a:pt x="207" y="124"/>
                  </a:cubicBezTo>
                  <a:cubicBezTo>
                    <a:pt x="207" y="79"/>
                    <a:pt x="170" y="42"/>
                    <a:pt x="124" y="42"/>
                  </a:cubicBezTo>
                  <a:close/>
                  <a:moveTo>
                    <a:pt x="124" y="249"/>
                  </a:moveTo>
                  <a:cubicBezTo>
                    <a:pt x="56" y="249"/>
                    <a:pt x="0" y="193"/>
                    <a:pt x="0" y="124"/>
                  </a:cubicBezTo>
                  <a:cubicBezTo>
                    <a:pt x="0" y="56"/>
                    <a:pt x="56" y="0"/>
                    <a:pt x="124" y="0"/>
                  </a:cubicBezTo>
                  <a:cubicBezTo>
                    <a:pt x="193" y="0"/>
                    <a:pt x="249" y="56"/>
                    <a:pt x="249" y="124"/>
                  </a:cubicBezTo>
                  <a:cubicBezTo>
                    <a:pt x="249" y="193"/>
                    <a:pt x="193" y="249"/>
                    <a:pt x="124" y="24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252">
              <a:extLst>
                <a:ext uri="{FF2B5EF4-FFF2-40B4-BE49-F238E27FC236}">
                  <a16:creationId xmlns:a16="http://schemas.microsoft.com/office/drawing/2014/main" id="{4CED009E-AD3C-48B2-BF30-2AD3684265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7513" y="4852988"/>
              <a:ext cx="190500" cy="188913"/>
            </a:xfrm>
            <a:custGeom>
              <a:avLst/>
              <a:gdLst>
                <a:gd name="T0" fmla="*/ 124 w 249"/>
                <a:gd name="T1" fmla="*/ 42 h 249"/>
                <a:gd name="T2" fmla="*/ 42 w 249"/>
                <a:gd name="T3" fmla="*/ 124 h 249"/>
                <a:gd name="T4" fmla="*/ 124 w 249"/>
                <a:gd name="T5" fmla="*/ 207 h 249"/>
                <a:gd name="T6" fmla="*/ 207 w 249"/>
                <a:gd name="T7" fmla="*/ 124 h 249"/>
                <a:gd name="T8" fmla="*/ 124 w 249"/>
                <a:gd name="T9" fmla="*/ 42 h 249"/>
                <a:gd name="T10" fmla="*/ 124 w 249"/>
                <a:gd name="T11" fmla="*/ 249 h 249"/>
                <a:gd name="T12" fmla="*/ 0 w 249"/>
                <a:gd name="T13" fmla="*/ 124 h 249"/>
                <a:gd name="T14" fmla="*/ 124 w 249"/>
                <a:gd name="T15" fmla="*/ 0 h 249"/>
                <a:gd name="T16" fmla="*/ 249 w 249"/>
                <a:gd name="T17" fmla="*/ 124 h 249"/>
                <a:gd name="T18" fmla="*/ 124 w 249"/>
                <a:gd name="T1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9">
                  <a:moveTo>
                    <a:pt x="124" y="42"/>
                  </a:moveTo>
                  <a:cubicBezTo>
                    <a:pt x="79" y="42"/>
                    <a:pt x="42" y="79"/>
                    <a:pt x="42" y="124"/>
                  </a:cubicBezTo>
                  <a:cubicBezTo>
                    <a:pt x="42" y="170"/>
                    <a:pt x="79" y="207"/>
                    <a:pt x="124" y="207"/>
                  </a:cubicBezTo>
                  <a:cubicBezTo>
                    <a:pt x="170" y="207"/>
                    <a:pt x="207" y="170"/>
                    <a:pt x="207" y="124"/>
                  </a:cubicBezTo>
                  <a:cubicBezTo>
                    <a:pt x="207" y="79"/>
                    <a:pt x="170" y="42"/>
                    <a:pt x="124" y="42"/>
                  </a:cubicBezTo>
                  <a:close/>
                  <a:moveTo>
                    <a:pt x="124" y="249"/>
                  </a:moveTo>
                  <a:cubicBezTo>
                    <a:pt x="56" y="249"/>
                    <a:pt x="0" y="193"/>
                    <a:pt x="0" y="124"/>
                  </a:cubicBezTo>
                  <a:cubicBezTo>
                    <a:pt x="0" y="56"/>
                    <a:pt x="56" y="0"/>
                    <a:pt x="124" y="0"/>
                  </a:cubicBezTo>
                  <a:cubicBezTo>
                    <a:pt x="193" y="0"/>
                    <a:pt x="249" y="56"/>
                    <a:pt x="249" y="124"/>
                  </a:cubicBezTo>
                  <a:cubicBezTo>
                    <a:pt x="249" y="193"/>
                    <a:pt x="193" y="249"/>
                    <a:pt x="124" y="24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Freeform 253">
              <a:extLst>
                <a:ext uri="{FF2B5EF4-FFF2-40B4-BE49-F238E27FC236}">
                  <a16:creationId xmlns:a16="http://schemas.microsoft.com/office/drawing/2014/main" id="{1C61F8F9-F038-480E-8260-C2A53E129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3901" y="4543425"/>
              <a:ext cx="188913" cy="188913"/>
            </a:xfrm>
            <a:custGeom>
              <a:avLst/>
              <a:gdLst>
                <a:gd name="T0" fmla="*/ 125 w 249"/>
                <a:gd name="T1" fmla="*/ 42 h 249"/>
                <a:gd name="T2" fmla="*/ 42 w 249"/>
                <a:gd name="T3" fmla="*/ 124 h 249"/>
                <a:gd name="T4" fmla="*/ 125 w 249"/>
                <a:gd name="T5" fmla="*/ 207 h 249"/>
                <a:gd name="T6" fmla="*/ 207 w 249"/>
                <a:gd name="T7" fmla="*/ 124 h 249"/>
                <a:gd name="T8" fmla="*/ 125 w 249"/>
                <a:gd name="T9" fmla="*/ 42 h 249"/>
                <a:gd name="T10" fmla="*/ 125 w 249"/>
                <a:gd name="T11" fmla="*/ 249 h 249"/>
                <a:gd name="T12" fmla="*/ 0 w 249"/>
                <a:gd name="T13" fmla="*/ 124 h 249"/>
                <a:gd name="T14" fmla="*/ 125 w 249"/>
                <a:gd name="T15" fmla="*/ 0 h 249"/>
                <a:gd name="T16" fmla="*/ 249 w 249"/>
                <a:gd name="T17" fmla="*/ 124 h 249"/>
                <a:gd name="T18" fmla="*/ 125 w 249"/>
                <a:gd name="T1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9">
                  <a:moveTo>
                    <a:pt x="125" y="42"/>
                  </a:moveTo>
                  <a:cubicBezTo>
                    <a:pt x="79" y="42"/>
                    <a:pt x="42" y="79"/>
                    <a:pt x="42" y="124"/>
                  </a:cubicBezTo>
                  <a:cubicBezTo>
                    <a:pt x="42" y="170"/>
                    <a:pt x="79" y="207"/>
                    <a:pt x="125" y="207"/>
                  </a:cubicBezTo>
                  <a:cubicBezTo>
                    <a:pt x="170" y="207"/>
                    <a:pt x="207" y="170"/>
                    <a:pt x="207" y="124"/>
                  </a:cubicBezTo>
                  <a:cubicBezTo>
                    <a:pt x="207" y="79"/>
                    <a:pt x="170" y="42"/>
                    <a:pt x="125" y="42"/>
                  </a:cubicBezTo>
                  <a:close/>
                  <a:moveTo>
                    <a:pt x="125" y="249"/>
                  </a:moveTo>
                  <a:cubicBezTo>
                    <a:pt x="56" y="249"/>
                    <a:pt x="0" y="193"/>
                    <a:pt x="0" y="124"/>
                  </a:cubicBezTo>
                  <a:cubicBezTo>
                    <a:pt x="0" y="56"/>
                    <a:pt x="56" y="0"/>
                    <a:pt x="125" y="0"/>
                  </a:cubicBezTo>
                  <a:cubicBezTo>
                    <a:pt x="193" y="0"/>
                    <a:pt x="249" y="56"/>
                    <a:pt x="249" y="124"/>
                  </a:cubicBezTo>
                  <a:cubicBezTo>
                    <a:pt x="249" y="193"/>
                    <a:pt x="193" y="249"/>
                    <a:pt x="125" y="24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Freeform 254">
              <a:extLst>
                <a:ext uri="{FF2B5EF4-FFF2-40B4-BE49-F238E27FC236}">
                  <a16:creationId xmlns:a16="http://schemas.microsoft.com/office/drawing/2014/main" id="{9969E2CA-33D3-4643-BFB9-4B90DA632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1" y="4241800"/>
              <a:ext cx="160338" cy="160338"/>
            </a:xfrm>
            <a:custGeom>
              <a:avLst/>
              <a:gdLst>
                <a:gd name="T0" fmla="*/ 23 w 210"/>
                <a:gd name="T1" fmla="*/ 210 h 210"/>
                <a:gd name="T2" fmla="*/ 9 w 210"/>
                <a:gd name="T3" fmla="*/ 204 h 210"/>
                <a:gd name="T4" fmla="*/ 8 w 210"/>
                <a:gd name="T5" fmla="*/ 175 h 210"/>
                <a:gd name="T6" fmla="*/ 172 w 210"/>
                <a:gd name="T7" fmla="*/ 8 h 210"/>
                <a:gd name="T8" fmla="*/ 202 w 210"/>
                <a:gd name="T9" fmla="*/ 8 h 210"/>
                <a:gd name="T10" fmla="*/ 202 w 210"/>
                <a:gd name="T11" fmla="*/ 37 h 210"/>
                <a:gd name="T12" fmla="*/ 38 w 210"/>
                <a:gd name="T13" fmla="*/ 204 h 210"/>
                <a:gd name="T14" fmla="*/ 23 w 210"/>
                <a:gd name="T1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210">
                  <a:moveTo>
                    <a:pt x="23" y="210"/>
                  </a:moveTo>
                  <a:cubicBezTo>
                    <a:pt x="18" y="210"/>
                    <a:pt x="13" y="208"/>
                    <a:pt x="9" y="204"/>
                  </a:cubicBezTo>
                  <a:cubicBezTo>
                    <a:pt x="0" y="196"/>
                    <a:pt x="0" y="183"/>
                    <a:pt x="8" y="175"/>
                  </a:cubicBezTo>
                  <a:lnTo>
                    <a:pt x="172" y="8"/>
                  </a:lnTo>
                  <a:cubicBezTo>
                    <a:pt x="180" y="0"/>
                    <a:pt x="193" y="0"/>
                    <a:pt x="202" y="8"/>
                  </a:cubicBezTo>
                  <a:cubicBezTo>
                    <a:pt x="210" y="16"/>
                    <a:pt x="210" y="29"/>
                    <a:pt x="202" y="37"/>
                  </a:cubicBezTo>
                  <a:lnTo>
                    <a:pt x="38" y="204"/>
                  </a:lnTo>
                  <a:cubicBezTo>
                    <a:pt x="34" y="208"/>
                    <a:pt x="29" y="210"/>
                    <a:pt x="23" y="210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255">
              <a:extLst>
                <a:ext uri="{FF2B5EF4-FFF2-40B4-BE49-F238E27FC236}">
                  <a16:creationId xmlns:a16="http://schemas.microsoft.com/office/drawing/2014/main" id="{4F2EE2C7-4953-4A98-AB39-49AC69AB6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1" y="4241800"/>
              <a:ext cx="160338" cy="160338"/>
            </a:xfrm>
            <a:custGeom>
              <a:avLst/>
              <a:gdLst>
                <a:gd name="T0" fmla="*/ 187 w 210"/>
                <a:gd name="T1" fmla="*/ 210 h 210"/>
                <a:gd name="T2" fmla="*/ 172 w 210"/>
                <a:gd name="T3" fmla="*/ 204 h 210"/>
                <a:gd name="T4" fmla="*/ 8 w 210"/>
                <a:gd name="T5" fmla="*/ 37 h 210"/>
                <a:gd name="T6" fmla="*/ 9 w 210"/>
                <a:gd name="T7" fmla="*/ 8 h 210"/>
                <a:gd name="T8" fmla="*/ 38 w 210"/>
                <a:gd name="T9" fmla="*/ 8 h 210"/>
                <a:gd name="T10" fmla="*/ 202 w 210"/>
                <a:gd name="T11" fmla="*/ 175 h 210"/>
                <a:gd name="T12" fmla="*/ 202 w 210"/>
                <a:gd name="T13" fmla="*/ 204 h 210"/>
                <a:gd name="T14" fmla="*/ 187 w 210"/>
                <a:gd name="T1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210">
                  <a:moveTo>
                    <a:pt x="187" y="210"/>
                  </a:moveTo>
                  <a:cubicBezTo>
                    <a:pt x="182" y="210"/>
                    <a:pt x="176" y="208"/>
                    <a:pt x="172" y="204"/>
                  </a:cubicBezTo>
                  <a:lnTo>
                    <a:pt x="8" y="37"/>
                  </a:lnTo>
                  <a:cubicBezTo>
                    <a:pt x="0" y="29"/>
                    <a:pt x="0" y="16"/>
                    <a:pt x="9" y="8"/>
                  </a:cubicBezTo>
                  <a:cubicBezTo>
                    <a:pt x="17" y="0"/>
                    <a:pt x="30" y="0"/>
                    <a:pt x="38" y="8"/>
                  </a:cubicBezTo>
                  <a:lnTo>
                    <a:pt x="202" y="175"/>
                  </a:lnTo>
                  <a:cubicBezTo>
                    <a:pt x="210" y="183"/>
                    <a:pt x="210" y="196"/>
                    <a:pt x="202" y="204"/>
                  </a:cubicBezTo>
                  <a:cubicBezTo>
                    <a:pt x="198" y="208"/>
                    <a:pt x="192" y="210"/>
                    <a:pt x="187" y="210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256">
              <a:extLst>
                <a:ext uri="{FF2B5EF4-FFF2-40B4-BE49-F238E27FC236}">
                  <a16:creationId xmlns:a16="http://schemas.microsoft.com/office/drawing/2014/main" id="{96CFF3D5-0232-4E41-9ED6-DA486A566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388" y="4241800"/>
              <a:ext cx="158750" cy="160338"/>
            </a:xfrm>
            <a:custGeom>
              <a:avLst/>
              <a:gdLst>
                <a:gd name="T0" fmla="*/ 24 w 210"/>
                <a:gd name="T1" fmla="*/ 210 h 210"/>
                <a:gd name="T2" fmla="*/ 9 w 210"/>
                <a:gd name="T3" fmla="*/ 204 h 210"/>
                <a:gd name="T4" fmla="*/ 9 w 210"/>
                <a:gd name="T5" fmla="*/ 175 h 210"/>
                <a:gd name="T6" fmla="*/ 172 w 210"/>
                <a:gd name="T7" fmla="*/ 8 h 210"/>
                <a:gd name="T8" fmla="*/ 202 w 210"/>
                <a:gd name="T9" fmla="*/ 8 h 210"/>
                <a:gd name="T10" fmla="*/ 202 w 210"/>
                <a:gd name="T11" fmla="*/ 37 h 210"/>
                <a:gd name="T12" fmla="*/ 39 w 210"/>
                <a:gd name="T13" fmla="*/ 204 h 210"/>
                <a:gd name="T14" fmla="*/ 24 w 210"/>
                <a:gd name="T1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210">
                  <a:moveTo>
                    <a:pt x="24" y="210"/>
                  </a:moveTo>
                  <a:cubicBezTo>
                    <a:pt x="18" y="210"/>
                    <a:pt x="13" y="208"/>
                    <a:pt x="9" y="204"/>
                  </a:cubicBezTo>
                  <a:cubicBezTo>
                    <a:pt x="1" y="196"/>
                    <a:pt x="0" y="183"/>
                    <a:pt x="9" y="175"/>
                  </a:cubicBezTo>
                  <a:lnTo>
                    <a:pt x="172" y="8"/>
                  </a:lnTo>
                  <a:cubicBezTo>
                    <a:pt x="180" y="0"/>
                    <a:pt x="194" y="0"/>
                    <a:pt x="202" y="8"/>
                  </a:cubicBezTo>
                  <a:cubicBezTo>
                    <a:pt x="210" y="16"/>
                    <a:pt x="210" y="29"/>
                    <a:pt x="202" y="37"/>
                  </a:cubicBezTo>
                  <a:lnTo>
                    <a:pt x="39" y="204"/>
                  </a:lnTo>
                  <a:cubicBezTo>
                    <a:pt x="34" y="208"/>
                    <a:pt x="29" y="210"/>
                    <a:pt x="24" y="21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257">
              <a:extLst>
                <a:ext uri="{FF2B5EF4-FFF2-40B4-BE49-F238E27FC236}">
                  <a16:creationId xmlns:a16="http://schemas.microsoft.com/office/drawing/2014/main" id="{441A2809-1648-46DD-B585-1564A17D4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388" y="4241800"/>
              <a:ext cx="158750" cy="160338"/>
            </a:xfrm>
            <a:custGeom>
              <a:avLst/>
              <a:gdLst>
                <a:gd name="T0" fmla="*/ 187 w 210"/>
                <a:gd name="T1" fmla="*/ 210 h 210"/>
                <a:gd name="T2" fmla="*/ 172 w 210"/>
                <a:gd name="T3" fmla="*/ 204 h 210"/>
                <a:gd name="T4" fmla="*/ 9 w 210"/>
                <a:gd name="T5" fmla="*/ 37 h 210"/>
                <a:gd name="T6" fmla="*/ 9 w 210"/>
                <a:gd name="T7" fmla="*/ 8 h 210"/>
                <a:gd name="T8" fmla="*/ 39 w 210"/>
                <a:gd name="T9" fmla="*/ 8 h 210"/>
                <a:gd name="T10" fmla="*/ 202 w 210"/>
                <a:gd name="T11" fmla="*/ 175 h 210"/>
                <a:gd name="T12" fmla="*/ 202 w 210"/>
                <a:gd name="T13" fmla="*/ 204 h 210"/>
                <a:gd name="T14" fmla="*/ 187 w 210"/>
                <a:gd name="T1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210">
                  <a:moveTo>
                    <a:pt x="187" y="210"/>
                  </a:moveTo>
                  <a:cubicBezTo>
                    <a:pt x="182" y="210"/>
                    <a:pt x="176" y="208"/>
                    <a:pt x="172" y="204"/>
                  </a:cubicBezTo>
                  <a:lnTo>
                    <a:pt x="9" y="37"/>
                  </a:lnTo>
                  <a:cubicBezTo>
                    <a:pt x="0" y="29"/>
                    <a:pt x="1" y="16"/>
                    <a:pt x="9" y="8"/>
                  </a:cubicBezTo>
                  <a:cubicBezTo>
                    <a:pt x="17" y="0"/>
                    <a:pt x="30" y="0"/>
                    <a:pt x="39" y="8"/>
                  </a:cubicBezTo>
                  <a:lnTo>
                    <a:pt x="202" y="175"/>
                  </a:lnTo>
                  <a:cubicBezTo>
                    <a:pt x="210" y="183"/>
                    <a:pt x="210" y="196"/>
                    <a:pt x="202" y="204"/>
                  </a:cubicBezTo>
                  <a:cubicBezTo>
                    <a:pt x="198" y="208"/>
                    <a:pt x="193" y="210"/>
                    <a:pt x="187" y="21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258">
              <a:extLst>
                <a:ext uri="{FF2B5EF4-FFF2-40B4-BE49-F238E27FC236}">
                  <a16:creationId xmlns:a16="http://schemas.microsoft.com/office/drawing/2014/main" id="{2BC3097F-B193-4A20-B1E4-F0FEDCEDD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76" y="4241800"/>
              <a:ext cx="158750" cy="160338"/>
            </a:xfrm>
            <a:custGeom>
              <a:avLst/>
              <a:gdLst>
                <a:gd name="T0" fmla="*/ 23 w 209"/>
                <a:gd name="T1" fmla="*/ 210 h 210"/>
                <a:gd name="T2" fmla="*/ 8 w 209"/>
                <a:gd name="T3" fmla="*/ 204 h 210"/>
                <a:gd name="T4" fmla="*/ 8 w 209"/>
                <a:gd name="T5" fmla="*/ 175 h 210"/>
                <a:gd name="T6" fmla="*/ 171 w 209"/>
                <a:gd name="T7" fmla="*/ 8 h 210"/>
                <a:gd name="T8" fmla="*/ 201 w 209"/>
                <a:gd name="T9" fmla="*/ 8 h 210"/>
                <a:gd name="T10" fmla="*/ 201 w 209"/>
                <a:gd name="T11" fmla="*/ 37 h 210"/>
                <a:gd name="T12" fmla="*/ 38 w 209"/>
                <a:gd name="T13" fmla="*/ 204 h 210"/>
                <a:gd name="T14" fmla="*/ 23 w 209"/>
                <a:gd name="T1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10">
                  <a:moveTo>
                    <a:pt x="23" y="210"/>
                  </a:moveTo>
                  <a:cubicBezTo>
                    <a:pt x="17" y="210"/>
                    <a:pt x="12" y="208"/>
                    <a:pt x="8" y="204"/>
                  </a:cubicBezTo>
                  <a:cubicBezTo>
                    <a:pt x="0" y="196"/>
                    <a:pt x="0" y="183"/>
                    <a:pt x="8" y="175"/>
                  </a:cubicBezTo>
                  <a:lnTo>
                    <a:pt x="171" y="8"/>
                  </a:lnTo>
                  <a:cubicBezTo>
                    <a:pt x="180" y="0"/>
                    <a:pt x="193" y="0"/>
                    <a:pt x="201" y="8"/>
                  </a:cubicBezTo>
                  <a:cubicBezTo>
                    <a:pt x="209" y="16"/>
                    <a:pt x="209" y="29"/>
                    <a:pt x="201" y="37"/>
                  </a:cubicBezTo>
                  <a:lnTo>
                    <a:pt x="38" y="204"/>
                  </a:lnTo>
                  <a:cubicBezTo>
                    <a:pt x="34" y="208"/>
                    <a:pt x="28" y="210"/>
                    <a:pt x="23" y="21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259">
              <a:extLst>
                <a:ext uri="{FF2B5EF4-FFF2-40B4-BE49-F238E27FC236}">
                  <a16:creationId xmlns:a16="http://schemas.microsoft.com/office/drawing/2014/main" id="{9D872C2E-DCCD-449E-8C04-52A5FD579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76" y="4241800"/>
              <a:ext cx="158750" cy="160338"/>
            </a:xfrm>
            <a:custGeom>
              <a:avLst/>
              <a:gdLst>
                <a:gd name="T0" fmla="*/ 186 w 209"/>
                <a:gd name="T1" fmla="*/ 210 h 210"/>
                <a:gd name="T2" fmla="*/ 171 w 209"/>
                <a:gd name="T3" fmla="*/ 204 h 210"/>
                <a:gd name="T4" fmla="*/ 8 w 209"/>
                <a:gd name="T5" fmla="*/ 37 h 210"/>
                <a:gd name="T6" fmla="*/ 8 w 209"/>
                <a:gd name="T7" fmla="*/ 8 h 210"/>
                <a:gd name="T8" fmla="*/ 38 w 209"/>
                <a:gd name="T9" fmla="*/ 8 h 210"/>
                <a:gd name="T10" fmla="*/ 201 w 209"/>
                <a:gd name="T11" fmla="*/ 175 h 210"/>
                <a:gd name="T12" fmla="*/ 201 w 209"/>
                <a:gd name="T13" fmla="*/ 204 h 210"/>
                <a:gd name="T14" fmla="*/ 186 w 209"/>
                <a:gd name="T1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10">
                  <a:moveTo>
                    <a:pt x="186" y="210"/>
                  </a:moveTo>
                  <a:cubicBezTo>
                    <a:pt x="181" y="210"/>
                    <a:pt x="176" y="208"/>
                    <a:pt x="171" y="204"/>
                  </a:cubicBezTo>
                  <a:lnTo>
                    <a:pt x="8" y="37"/>
                  </a:lnTo>
                  <a:cubicBezTo>
                    <a:pt x="0" y="29"/>
                    <a:pt x="0" y="16"/>
                    <a:pt x="8" y="8"/>
                  </a:cubicBezTo>
                  <a:cubicBezTo>
                    <a:pt x="16" y="0"/>
                    <a:pt x="30" y="0"/>
                    <a:pt x="38" y="8"/>
                  </a:cubicBezTo>
                  <a:lnTo>
                    <a:pt x="201" y="175"/>
                  </a:lnTo>
                  <a:cubicBezTo>
                    <a:pt x="209" y="183"/>
                    <a:pt x="209" y="196"/>
                    <a:pt x="201" y="204"/>
                  </a:cubicBezTo>
                  <a:cubicBezTo>
                    <a:pt x="197" y="208"/>
                    <a:pt x="192" y="210"/>
                    <a:pt x="186" y="21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260">
              <a:extLst>
                <a:ext uri="{FF2B5EF4-FFF2-40B4-BE49-F238E27FC236}">
                  <a16:creationId xmlns:a16="http://schemas.microsoft.com/office/drawing/2014/main" id="{14B1D691-5359-45F2-A124-8C046EA7B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4976" y="3975100"/>
              <a:ext cx="158750" cy="160338"/>
            </a:xfrm>
            <a:custGeom>
              <a:avLst/>
              <a:gdLst>
                <a:gd name="T0" fmla="*/ 23 w 209"/>
                <a:gd name="T1" fmla="*/ 210 h 210"/>
                <a:gd name="T2" fmla="*/ 8 w 209"/>
                <a:gd name="T3" fmla="*/ 204 h 210"/>
                <a:gd name="T4" fmla="*/ 8 w 209"/>
                <a:gd name="T5" fmla="*/ 175 h 210"/>
                <a:gd name="T6" fmla="*/ 171 w 209"/>
                <a:gd name="T7" fmla="*/ 8 h 210"/>
                <a:gd name="T8" fmla="*/ 201 w 209"/>
                <a:gd name="T9" fmla="*/ 8 h 210"/>
                <a:gd name="T10" fmla="*/ 201 w 209"/>
                <a:gd name="T11" fmla="*/ 37 h 210"/>
                <a:gd name="T12" fmla="*/ 38 w 209"/>
                <a:gd name="T13" fmla="*/ 204 h 210"/>
                <a:gd name="T14" fmla="*/ 23 w 209"/>
                <a:gd name="T1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10">
                  <a:moveTo>
                    <a:pt x="23" y="210"/>
                  </a:moveTo>
                  <a:cubicBezTo>
                    <a:pt x="17" y="210"/>
                    <a:pt x="12" y="208"/>
                    <a:pt x="8" y="204"/>
                  </a:cubicBezTo>
                  <a:cubicBezTo>
                    <a:pt x="0" y="196"/>
                    <a:pt x="0" y="183"/>
                    <a:pt x="8" y="175"/>
                  </a:cubicBezTo>
                  <a:lnTo>
                    <a:pt x="171" y="8"/>
                  </a:lnTo>
                  <a:cubicBezTo>
                    <a:pt x="180" y="0"/>
                    <a:pt x="193" y="0"/>
                    <a:pt x="201" y="8"/>
                  </a:cubicBezTo>
                  <a:cubicBezTo>
                    <a:pt x="209" y="16"/>
                    <a:pt x="209" y="29"/>
                    <a:pt x="201" y="37"/>
                  </a:cubicBezTo>
                  <a:lnTo>
                    <a:pt x="38" y="204"/>
                  </a:lnTo>
                  <a:cubicBezTo>
                    <a:pt x="34" y="208"/>
                    <a:pt x="28" y="210"/>
                    <a:pt x="23" y="210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261">
              <a:extLst>
                <a:ext uri="{FF2B5EF4-FFF2-40B4-BE49-F238E27FC236}">
                  <a16:creationId xmlns:a16="http://schemas.microsoft.com/office/drawing/2014/main" id="{8B6A5407-E9D4-49F3-872C-9EEB0A521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4976" y="3975100"/>
              <a:ext cx="158750" cy="160338"/>
            </a:xfrm>
            <a:custGeom>
              <a:avLst/>
              <a:gdLst>
                <a:gd name="T0" fmla="*/ 186 w 209"/>
                <a:gd name="T1" fmla="*/ 210 h 210"/>
                <a:gd name="T2" fmla="*/ 171 w 209"/>
                <a:gd name="T3" fmla="*/ 204 h 210"/>
                <a:gd name="T4" fmla="*/ 8 w 209"/>
                <a:gd name="T5" fmla="*/ 37 h 210"/>
                <a:gd name="T6" fmla="*/ 8 w 209"/>
                <a:gd name="T7" fmla="*/ 8 h 210"/>
                <a:gd name="T8" fmla="*/ 38 w 209"/>
                <a:gd name="T9" fmla="*/ 8 h 210"/>
                <a:gd name="T10" fmla="*/ 201 w 209"/>
                <a:gd name="T11" fmla="*/ 175 h 210"/>
                <a:gd name="T12" fmla="*/ 201 w 209"/>
                <a:gd name="T13" fmla="*/ 204 h 210"/>
                <a:gd name="T14" fmla="*/ 186 w 209"/>
                <a:gd name="T15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10">
                  <a:moveTo>
                    <a:pt x="186" y="210"/>
                  </a:moveTo>
                  <a:cubicBezTo>
                    <a:pt x="181" y="210"/>
                    <a:pt x="176" y="208"/>
                    <a:pt x="171" y="204"/>
                  </a:cubicBezTo>
                  <a:lnTo>
                    <a:pt x="8" y="37"/>
                  </a:lnTo>
                  <a:cubicBezTo>
                    <a:pt x="0" y="29"/>
                    <a:pt x="0" y="16"/>
                    <a:pt x="8" y="8"/>
                  </a:cubicBezTo>
                  <a:cubicBezTo>
                    <a:pt x="16" y="0"/>
                    <a:pt x="30" y="0"/>
                    <a:pt x="38" y="8"/>
                  </a:cubicBezTo>
                  <a:lnTo>
                    <a:pt x="201" y="175"/>
                  </a:lnTo>
                  <a:cubicBezTo>
                    <a:pt x="209" y="183"/>
                    <a:pt x="209" y="196"/>
                    <a:pt x="201" y="204"/>
                  </a:cubicBezTo>
                  <a:cubicBezTo>
                    <a:pt x="197" y="208"/>
                    <a:pt x="192" y="210"/>
                    <a:pt x="186" y="21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262">
              <a:extLst>
                <a:ext uri="{FF2B5EF4-FFF2-40B4-BE49-F238E27FC236}">
                  <a16:creationId xmlns:a16="http://schemas.microsoft.com/office/drawing/2014/main" id="{A669A65A-C844-4A7A-B9EC-BEDB86F6B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726" y="3582988"/>
              <a:ext cx="577850" cy="265113"/>
            </a:xfrm>
            <a:custGeom>
              <a:avLst/>
              <a:gdLst>
                <a:gd name="T0" fmla="*/ 758 w 758"/>
                <a:gd name="T1" fmla="*/ 279 h 348"/>
                <a:gd name="T2" fmla="*/ 688 w 758"/>
                <a:gd name="T3" fmla="*/ 348 h 348"/>
                <a:gd name="T4" fmla="*/ 69 w 758"/>
                <a:gd name="T5" fmla="*/ 348 h 348"/>
                <a:gd name="T6" fmla="*/ 0 w 758"/>
                <a:gd name="T7" fmla="*/ 279 h 348"/>
                <a:gd name="T8" fmla="*/ 0 w 758"/>
                <a:gd name="T9" fmla="*/ 69 h 348"/>
                <a:gd name="T10" fmla="*/ 69 w 758"/>
                <a:gd name="T11" fmla="*/ 0 h 348"/>
                <a:gd name="T12" fmla="*/ 688 w 758"/>
                <a:gd name="T13" fmla="*/ 0 h 348"/>
                <a:gd name="T14" fmla="*/ 758 w 758"/>
                <a:gd name="T15" fmla="*/ 69 h 348"/>
                <a:gd name="T16" fmla="*/ 758 w 758"/>
                <a:gd name="T17" fmla="*/ 279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8" h="348">
                  <a:moveTo>
                    <a:pt x="758" y="279"/>
                  </a:moveTo>
                  <a:cubicBezTo>
                    <a:pt x="758" y="317"/>
                    <a:pt x="727" y="348"/>
                    <a:pt x="688" y="348"/>
                  </a:cubicBezTo>
                  <a:lnTo>
                    <a:pt x="69" y="348"/>
                  </a:lnTo>
                  <a:cubicBezTo>
                    <a:pt x="31" y="348"/>
                    <a:pt x="0" y="317"/>
                    <a:pt x="0" y="279"/>
                  </a:cubicBezTo>
                  <a:lnTo>
                    <a:pt x="0" y="69"/>
                  </a:lnTo>
                  <a:cubicBezTo>
                    <a:pt x="0" y="31"/>
                    <a:pt x="31" y="0"/>
                    <a:pt x="69" y="0"/>
                  </a:cubicBezTo>
                  <a:lnTo>
                    <a:pt x="688" y="0"/>
                  </a:lnTo>
                  <a:cubicBezTo>
                    <a:pt x="727" y="0"/>
                    <a:pt x="758" y="31"/>
                    <a:pt x="758" y="69"/>
                  </a:cubicBezTo>
                  <a:lnTo>
                    <a:pt x="758" y="2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Freeform 263">
              <a:extLst>
                <a:ext uri="{FF2B5EF4-FFF2-40B4-BE49-F238E27FC236}">
                  <a16:creationId xmlns:a16="http://schemas.microsoft.com/office/drawing/2014/main" id="{4D42C290-F7E4-45DA-8BF8-06AF9FE90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726" y="3582988"/>
              <a:ext cx="577850" cy="131763"/>
            </a:xfrm>
            <a:custGeom>
              <a:avLst/>
              <a:gdLst>
                <a:gd name="T0" fmla="*/ 758 w 758"/>
                <a:gd name="T1" fmla="*/ 139 h 174"/>
                <a:gd name="T2" fmla="*/ 688 w 758"/>
                <a:gd name="T3" fmla="*/ 174 h 174"/>
                <a:gd name="T4" fmla="*/ 69 w 758"/>
                <a:gd name="T5" fmla="*/ 174 h 174"/>
                <a:gd name="T6" fmla="*/ 0 w 758"/>
                <a:gd name="T7" fmla="*/ 139 h 174"/>
                <a:gd name="T8" fmla="*/ 0 w 758"/>
                <a:gd name="T9" fmla="*/ 34 h 174"/>
                <a:gd name="T10" fmla="*/ 69 w 758"/>
                <a:gd name="T11" fmla="*/ 0 h 174"/>
                <a:gd name="T12" fmla="*/ 688 w 758"/>
                <a:gd name="T13" fmla="*/ 0 h 174"/>
                <a:gd name="T14" fmla="*/ 758 w 758"/>
                <a:gd name="T15" fmla="*/ 34 h 174"/>
                <a:gd name="T16" fmla="*/ 758 w 758"/>
                <a:gd name="T17" fmla="*/ 13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8" h="174">
                  <a:moveTo>
                    <a:pt x="758" y="139"/>
                  </a:moveTo>
                  <a:cubicBezTo>
                    <a:pt x="758" y="158"/>
                    <a:pt x="727" y="174"/>
                    <a:pt x="688" y="174"/>
                  </a:cubicBezTo>
                  <a:lnTo>
                    <a:pt x="69" y="174"/>
                  </a:lnTo>
                  <a:cubicBezTo>
                    <a:pt x="31" y="174"/>
                    <a:pt x="0" y="158"/>
                    <a:pt x="0" y="139"/>
                  </a:cubicBezTo>
                  <a:lnTo>
                    <a:pt x="0" y="34"/>
                  </a:lnTo>
                  <a:cubicBezTo>
                    <a:pt x="0" y="15"/>
                    <a:pt x="31" y="0"/>
                    <a:pt x="69" y="0"/>
                  </a:cubicBezTo>
                  <a:lnTo>
                    <a:pt x="688" y="0"/>
                  </a:lnTo>
                  <a:cubicBezTo>
                    <a:pt x="727" y="0"/>
                    <a:pt x="758" y="15"/>
                    <a:pt x="758" y="34"/>
                  </a:cubicBezTo>
                  <a:lnTo>
                    <a:pt x="758" y="1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04" name="Group 31">
            <a:extLst>
              <a:ext uri="{FF2B5EF4-FFF2-40B4-BE49-F238E27FC236}">
                <a16:creationId xmlns:a16="http://schemas.microsoft.com/office/drawing/2014/main" id="{14867CC9-9A55-4042-A309-658F4417C247}"/>
              </a:ext>
            </a:extLst>
          </p:cNvPr>
          <p:cNvGrpSpPr/>
          <p:nvPr/>
        </p:nvGrpSpPr>
        <p:grpSpPr>
          <a:xfrm>
            <a:off x="7895576" y="5113680"/>
            <a:ext cx="3014929" cy="923331"/>
            <a:chOff x="819819" y="3646109"/>
            <a:chExt cx="1906666" cy="923331"/>
          </a:xfrm>
          <a:noFill/>
        </p:grpSpPr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C6F2FBEC-9EDD-4115-8B24-6AC9CDF95690}"/>
                </a:ext>
              </a:extLst>
            </p:cNvPr>
            <p:cNvSpPr txBox="1"/>
            <p:nvPr/>
          </p:nvSpPr>
          <p:spPr>
            <a:xfrm>
              <a:off x="819821" y="3646109"/>
              <a:ext cx="1906664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CA8016BB-C9CC-4EF8-BD89-6AE5FEBB1505}"/>
                </a:ext>
              </a:extLst>
            </p:cNvPr>
            <p:cNvSpPr txBox="1"/>
            <p:nvPr/>
          </p:nvSpPr>
          <p:spPr>
            <a:xfrm>
              <a:off x="819819" y="3923109"/>
              <a:ext cx="190666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175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11259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71</cp:revision>
  <dcterms:created xsi:type="dcterms:W3CDTF">2018-02-18T19:39:47Z</dcterms:created>
  <dcterms:modified xsi:type="dcterms:W3CDTF">2022-10-24T07:17:55Z</dcterms:modified>
</cp:coreProperties>
</file>