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102" name="Group 226">
            <a:extLst>
              <a:ext uri="{FF2B5EF4-FFF2-40B4-BE49-F238E27FC236}">
                <a16:creationId xmlns:a16="http://schemas.microsoft.com/office/drawing/2014/main" id="{CF6124CE-2477-4A9B-8637-13D5D164842A}"/>
              </a:ext>
            </a:extLst>
          </p:cNvPr>
          <p:cNvGrpSpPr/>
          <p:nvPr/>
        </p:nvGrpSpPr>
        <p:grpSpPr>
          <a:xfrm>
            <a:off x="4378725" y="2266964"/>
            <a:ext cx="3361526" cy="3333722"/>
            <a:chOff x="3839237" y="274759"/>
            <a:chExt cx="2349601" cy="2330166"/>
          </a:xfrm>
          <a:solidFill>
            <a:schemeClr val="bg1"/>
          </a:solidFill>
        </p:grpSpPr>
        <p:sp>
          <p:nvSpPr>
            <p:cNvPr id="1103" name="Freeform: Shape 35">
              <a:extLst>
                <a:ext uri="{FF2B5EF4-FFF2-40B4-BE49-F238E27FC236}">
                  <a16:creationId xmlns:a16="http://schemas.microsoft.com/office/drawing/2014/main" id="{72442B63-718B-4842-B421-1193677673B5}"/>
                </a:ext>
              </a:extLst>
            </p:cNvPr>
            <p:cNvSpPr/>
            <p:nvPr/>
          </p:nvSpPr>
          <p:spPr>
            <a:xfrm>
              <a:off x="4587317" y="274759"/>
              <a:ext cx="1470583" cy="1121019"/>
            </a:xfrm>
            <a:custGeom>
              <a:avLst/>
              <a:gdLst>
                <a:gd name="connsiteX0" fmla="*/ 438874 w 1470583"/>
                <a:gd name="connsiteY0" fmla="*/ 0 h 1121019"/>
                <a:gd name="connsiteX1" fmla="*/ 1424592 w 1470583"/>
                <a:gd name="connsiteY1" fmla="*/ 586675 h 1121019"/>
                <a:gd name="connsiteX2" fmla="*/ 1470583 w 1470583"/>
                <a:gd name="connsiteY2" fmla="*/ 682145 h 1121019"/>
                <a:gd name="connsiteX3" fmla="*/ 1031709 w 1470583"/>
                <a:gd name="connsiteY3" fmla="*/ 1121019 h 1121019"/>
                <a:gd name="connsiteX4" fmla="*/ 0 w 1470583"/>
                <a:gd name="connsiteY4" fmla="*/ 89311 h 1121019"/>
                <a:gd name="connsiteX5" fmla="*/ 2523 w 1470583"/>
                <a:gd name="connsiteY5" fmla="*/ 88095 h 1121019"/>
                <a:gd name="connsiteX6" fmla="*/ 438874 w 1470583"/>
                <a:gd name="connsiteY6" fmla="*/ 0 h 1121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70583" h="1121019">
                  <a:moveTo>
                    <a:pt x="438874" y="0"/>
                  </a:moveTo>
                  <a:cubicBezTo>
                    <a:pt x="864521" y="0"/>
                    <a:pt x="1234760" y="237225"/>
                    <a:pt x="1424592" y="586675"/>
                  </a:cubicBezTo>
                  <a:lnTo>
                    <a:pt x="1470583" y="682145"/>
                  </a:lnTo>
                  <a:lnTo>
                    <a:pt x="1031709" y="1121019"/>
                  </a:lnTo>
                  <a:lnTo>
                    <a:pt x="0" y="89311"/>
                  </a:lnTo>
                  <a:lnTo>
                    <a:pt x="2523" y="88095"/>
                  </a:lnTo>
                  <a:cubicBezTo>
                    <a:pt x="136640" y="31369"/>
                    <a:pt x="284094" y="0"/>
                    <a:pt x="4388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4" name="Freeform: Shape 36">
              <a:extLst>
                <a:ext uri="{FF2B5EF4-FFF2-40B4-BE49-F238E27FC236}">
                  <a16:creationId xmlns:a16="http://schemas.microsoft.com/office/drawing/2014/main" id="{B07F0676-30D4-4BA0-814C-D301E17D9A2F}"/>
                </a:ext>
              </a:extLst>
            </p:cNvPr>
            <p:cNvSpPr/>
            <p:nvPr/>
          </p:nvSpPr>
          <p:spPr>
            <a:xfrm rot="5400000">
              <a:off x="4893037" y="1180771"/>
              <a:ext cx="1470583" cy="1121019"/>
            </a:xfrm>
            <a:custGeom>
              <a:avLst/>
              <a:gdLst>
                <a:gd name="connsiteX0" fmla="*/ 438874 w 1470583"/>
                <a:gd name="connsiteY0" fmla="*/ 0 h 1121019"/>
                <a:gd name="connsiteX1" fmla="*/ 1424592 w 1470583"/>
                <a:gd name="connsiteY1" fmla="*/ 586675 h 1121019"/>
                <a:gd name="connsiteX2" fmla="*/ 1470583 w 1470583"/>
                <a:gd name="connsiteY2" fmla="*/ 682145 h 1121019"/>
                <a:gd name="connsiteX3" fmla="*/ 1031709 w 1470583"/>
                <a:gd name="connsiteY3" fmla="*/ 1121019 h 1121019"/>
                <a:gd name="connsiteX4" fmla="*/ 0 w 1470583"/>
                <a:gd name="connsiteY4" fmla="*/ 89311 h 1121019"/>
                <a:gd name="connsiteX5" fmla="*/ 2523 w 1470583"/>
                <a:gd name="connsiteY5" fmla="*/ 88095 h 1121019"/>
                <a:gd name="connsiteX6" fmla="*/ 438874 w 1470583"/>
                <a:gd name="connsiteY6" fmla="*/ 0 h 1121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70583" h="1121019">
                  <a:moveTo>
                    <a:pt x="438874" y="0"/>
                  </a:moveTo>
                  <a:cubicBezTo>
                    <a:pt x="864521" y="0"/>
                    <a:pt x="1234760" y="237225"/>
                    <a:pt x="1424592" y="586675"/>
                  </a:cubicBezTo>
                  <a:lnTo>
                    <a:pt x="1470583" y="682145"/>
                  </a:lnTo>
                  <a:lnTo>
                    <a:pt x="1031709" y="1121019"/>
                  </a:lnTo>
                  <a:lnTo>
                    <a:pt x="0" y="89311"/>
                  </a:lnTo>
                  <a:lnTo>
                    <a:pt x="2523" y="88095"/>
                  </a:lnTo>
                  <a:cubicBezTo>
                    <a:pt x="136640" y="31369"/>
                    <a:pt x="284094" y="0"/>
                    <a:pt x="4388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5" name="Freeform: Shape 37">
              <a:extLst>
                <a:ext uri="{FF2B5EF4-FFF2-40B4-BE49-F238E27FC236}">
                  <a16:creationId xmlns:a16="http://schemas.microsoft.com/office/drawing/2014/main" id="{49BA182F-213E-49AE-8D8F-C749D921121A}"/>
                </a:ext>
              </a:extLst>
            </p:cNvPr>
            <p:cNvSpPr/>
            <p:nvPr/>
          </p:nvSpPr>
          <p:spPr>
            <a:xfrm rot="10800000">
              <a:off x="3972115" y="1483906"/>
              <a:ext cx="1470583" cy="1121019"/>
            </a:xfrm>
            <a:custGeom>
              <a:avLst/>
              <a:gdLst>
                <a:gd name="connsiteX0" fmla="*/ 438874 w 1470583"/>
                <a:gd name="connsiteY0" fmla="*/ 0 h 1121019"/>
                <a:gd name="connsiteX1" fmla="*/ 1424592 w 1470583"/>
                <a:gd name="connsiteY1" fmla="*/ 586675 h 1121019"/>
                <a:gd name="connsiteX2" fmla="*/ 1470583 w 1470583"/>
                <a:gd name="connsiteY2" fmla="*/ 682145 h 1121019"/>
                <a:gd name="connsiteX3" fmla="*/ 1031709 w 1470583"/>
                <a:gd name="connsiteY3" fmla="*/ 1121019 h 1121019"/>
                <a:gd name="connsiteX4" fmla="*/ 0 w 1470583"/>
                <a:gd name="connsiteY4" fmla="*/ 89311 h 1121019"/>
                <a:gd name="connsiteX5" fmla="*/ 2523 w 1470583"/>
                <a:gd name="connsiteY5" fmla="*/ 88095 h 1121019"/>
                <a:gd name="connsiteX6" fmla="*/ 438874 w 1470583"/>
                <a:gd name="connsiteY6" fmla="*/ 0 h 1121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70583" h="1121019">
                  <a:moveTo>
                    <a:pt x="438874" y="0"/>
                  </a:moveTo>
                  <a:cubicBezTo>
                    <a:pt x="864521" y="0"/>
                    <a:pt x="1234760" y="237225"/>
                    <a:pt x="1424592" y="586675"/>
                  </a:cubicBezTo>
                  <a:lnTo>
                    <a:pt x="1470583" y="682145"/>
                  </a:lnTo>
                  <a:lnTo>
                    <a:pt x="1031709" y="1121019"/>
                  </a:lnTo>
                  <a:lnTo>
                    <a:pt x="0" y="89311"/>
                  </a:lnTo>
                  <a:lnTo>
                    <a:pt x="2523" y="88095"/>
                  </a:lnTo>
                  <a:cubicBezTo>
                    <a:pt x="136640" y="31369"/>
                    <a:pt x="284094" y="0"/>
                    <a:pt x="43887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6" name="Freeform: Shape 38">
              <a:extLst>
                <a:ext uri="{FF2B5EF4-FFF2-40B4-BE49-F238E27FC236}">
                  <a16:creationId xmlns:a16="http://schemas.microsoft.com/office/drawing/2014/main" id="{91A556FE-7D49-4808-803A-20FA73B14DAF}"/>
                </a:ext>
              </a:extLst>
            </p:cNvPr>
            <p:cNvSpPr/>
            <p:nvPr/>
          </p:nvSpPr>
          <p:spPr>
            <a:xfrm rot="16200000">
              <a:off x="3664455" y="577894"/>
              <a:ext cx="1470583" cy="1121019"/>
            </a:xfrm>
            <a:custGeom>
              <a:avLst/>
              <a:gdLst>
                <a:gd name="connsiteX0" fmla="*/ 438874 w 1470583"/>
                <a:gd name="connsiteY0" fmla="*/ 0 h 1121019"/>
                <a:gd name="connsiteX1" fmla="*/ 1424592 w 1470583"/>
                <a:gd name="connsiteY1" fmla="*/ 586675 h 1121019"/>
                <a:gd name="connsiteX2" fmla="*/ 1470583 w 1470583"/>
                <a:gd name="connsiteY2" fmla="*/ 682145 h 1121019"/>
                <a:gd name="connsiteX3" fmla="*/ 1031709 w 1470583"/>
                <a:gd name="connsiteY3" fmla="*/ 1121019 h 1121019"/>
                <a:gd name="connsiteX4" fmla="*/ 0 w 1470583"/>
                <a:gd name="connsiteY4" fmla="*/ 89311 h 1121019"/>
                <a:gd name="connsiteX5" fmla="*/ 2523 w 1470583"/>
                <a:gd name="connsiteY5" fmla="*/ 88095 h 1121019"/>
                <a:gd name="connsiteX6" fmla="*/ 438874 w 1470583"/>
                <a:gd name="connsiteY6" fmla="*/ 0 h 1121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70583" h="1121019">
                  <a:moveTo>
                    <a:pt x="438874" y="0"/>
                  </a:moveTo>
                  <a:cubicBezTo>
                    <a:pt x="864521" y="0"/>
                    <a:pt x="1234760" y="237225"/>
                    <a:pt x="1424592" y="586675"/>
                  </a:cubicBezTo>
                  <a:lnTo>
                    <a:pt x="1470583" y="682145"/>
                  </a:lnTo>
                  <a:lnTo>
                    <a:pt x="1031709" y="1121019"/>
                  </a:lnTo>
                  <a:lnTo>
                    <a:pt x="0" y="89311"/>
                  </a:lnTo>
                  <a:lnTo>
                    <a:pt x="2523" y="88095"/>
                  </a:lnTo>
                  <a:cubicBezTo>
                    <a:pt x="136640" y="31369"/>
                    <a:pt x="284094" y="0"/>
                    <a:pt x="4388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7" name="Isosceles Triangle 22">
            <a:extLst>
              <a:ext uri="{FF2B5EF4-FFF2-40B4-BE49-F238E27FC236}">
                <a16:creationId xmlns:a16="http://schemas.microsoft.com/office/drawing/2014/main" id="{F8B01B1F-E023-4C97-A01A-A30AFB60581E}"/>
              </a:ext>
            </a:extLst>
          </p:cNvPr>
          <p:cNvSpPr/>
          <p:nvPr/>
        </p:nvSpPr>
        <p:spPr>
          <a:xfrm rot="19800000">
            <a:off x="5005901" y="4275077"/>
            <a:ext cx="433574" cy="433500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1108" name="Rounded Rectangle 5">
            <a:extLst>
              <a:ext uri="{FF2B5EF4-FFF2-40B4-BE49-F238E27FC236}">
                <a16:creationId xmlns:a16="http://schemas.microsoft.com/office/drawing/2014/main" id="{BA753D00-0488-4ADE-83D3-94F50F0DBD6B}"/>
              </a:ext>
            </a:extLst>
          </p:cNvPr>
          <p:cNvSpPr/>
          <p:nvPr/>
        </p:nvSpPr>
        <p:spPr>
          <a:xfrm flipH="1">
            <a:off x="6434969" y="4697070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9" name="Teardrop 1">
            <a:extLst>
              <a:ext uri="{FF2B5EF4-FFF2-40B4-BE49-F238E27FC236}">
                <a16:creationId xmlns:a16="http://schemas.microsoft.com/office/drawing/2014/main" id="{00108782-DFF7-4E91-B3F4-4BDED6CAEEDF}"/>
              </a:ext>
            </a:extLst>
          </p:cNvPr>
          <p:cNvSpPr/>
          <p:nvPr/>
        </p:nvSpPr>
        <p:spPr>
          <a:xfrm rot="18805991">
            <a:off x="6749287" y="3246074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10" name="Rectangle 130">
            <a:extLst>
              <a:ext uri="{FF2B5EF4-FFF2-40B4-BE49-F238E27FC236}">
                <a16:creationId xmlns:a16="http://schemas.microsoft.com/office/drawing/2014/main" id="{AC7D621A-106A-4697-BC85-760673A1D7C3}"/>
              </a:ext>
            </a:extLst>
          </p:cNvPr>
          <p:cNvSpPr/>
          <p:nvPr/>
        </p:nvSpPr>
        <p:spPr>
          <a:xfrm>
            <a:off x="5342698" y="2908907"/>
            <a:ext cx="338397" cy="339933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11" name="그래픽 77">
            <a:extLst>
              <a:ext uri="{FF2B5EF4-FFF2-40B4-BE49-F238E27FC236}">
                <a16:creationId xmlns:a16="http://schemas.microsoft.com/office/drawing/2014/main" id="{43AAB5B5-2D8D-42FE-8496-50390DC52F56}"/>
              </a:ext>
            </a:extLst>
          </p:cNvPr>
          <p:cNvSpPr/>
          <p:nvPr/>
        </p:nvSpPr>
        <p:spPr>
          <a:xfrm>
            <a:off x="5616935" y="3465533"/>
            <a:ext cx="918552" cy="918552"/>
          </a:xfrm>
          <a:custGeom>
            <a:avLst/>
            <a:gdLst>
              <a:gd name="connsiteX0" fmla="*/ 781050 w 1562100"/>
              <a:gd name="connsiteY0" fmla="*/ 0 h 1562100"/>
              <a:gd name="connsiteX1" fmla="*/ 0 w 1562100"/>
              <a:gd name="connsiteY1" fmla="*/ 781050 h 1562100"/>
              <a:gd name="connsiteX2" fmla="*/ 781050 w 1562100"/>
              <a:gd name="connsiteY2" fmla="*/ 1562100 h 1562100"/>
              <a:gd name="connsiteX3" fmla="*/ 1562100 w 1562100"/>
              <a:gd name="connsiteY3" fmla="*/ 781050 h 1562100"/>
              <a:gd name="connsiteX4" fmla="*/ 781050 w 1562100"/>
              <a:gd name="connsiteY4" fmla="*/ 0 h 1562100"/>
              <a:gd name="connsiteX5" fmla="*/ 1159669 w 1562100"/>
              <a:gd name="connsiteY5" fmla="*/ 701326 h 1562100"/>
              <a:gd name="connsiteX6" fmla="*/ 1104900 w 1562100"/>
              <a:gd name="connsiteY6" fmla="*/ 963073 h 1562100"/>
              <a:gd name="connsiteX7" fmla="*/ 720281 w 1562100"/>
              <a:gd name="connsiteY7" fmla="*/ 815245 h 1562100"/>
              <a:gd name="connsiteX8" fmla="*/ 790194 w 1562100"/>
              <a:gd name="connsiteY8" fmla="*/ 688372 h 1562100"/>
              <a:gd name="connsiteX9" fmla="*/ 1044988 w 1562100"/>
              <a:gd name="connsiteY9" fmla="*/ 332137 h 1562100"/>
              <a:gd name="connsiteX10" fmla="*/ 1159669 w 1562100"/>
              <a:gd name="connsiteY10" fmla="*/ 701326 h 1562100"/>
              <a:gd name="connsiteX11" fmla="*/ 932117 w 1562100"/>
              <a:gd name="connsiteY11" fmla="*/ 269367 h 1562100"/>
              <a:gd name="connsiteX12" fmla="*/ 606552 w 1562100"/>
              <a:gd name="connsiteY12" fmla="*/ 752285 h 1562100"/>
              <a:gd name="connsiteX13" fmla="*/ 397859 w 1562100"/>
              <a:gd name="connsiteY13" fmla="*/ 614077 h 1562100"/>
              <a:gd name="connsiteX14" fmla="*/ 932117 w 1562100"/>
              <a:gd name="connsiteY14" fmla="*/ 269367 h 1562100"/>
              <a:gd name="connsiteX15" fmla="*/ 1028700 w 1562100"/>
              <a:gd name="connsiteY15" fmla="*/ 181261 h 1562100"/>
              <a:gd name="connsiteX16" fmla="*/ 1028700 w 1562100"/>
              <a:gd name="connsiteY16" fmla="*/ 181261 h 1562100"/>
              <a:gd name="connsiteX17" fmla="*/ 1028700 w 1562100"/>
              <a:gd name="connsiteY17" fmla="*/ 181261 h 1562100"/>
              <a:gd name="connsiteX18" fmla="*/ 1028700 w 1562100"/>
              <a:gd name="connsiteY18" fmla="*/ 181261 h 1562100"/>
              <a:gd name="connsiteX19" fmla="*/ 771525 w 1562100"/>
              <a:gd name="connsiteY19" fmla="*/ 128588 h 1562100"/>
              <a:gd name="connsiteX20" fmla="*/ 905447 w 1562100"/>
              <a:gd name="connsiteY20" fmla="*/ 142494 h 1562100"/>
              <a:gd name="connsiteX21" fmla="*/ 853726 w 1562100"/>
              <a:gd name="connsiteY21" fmla="*/ 148590 h 1562100"/>
              <a:gd name="connsiteX22" fmla="*/ 296513 w 1562100"/>
              <a:gd name="connsiteY22" fmla="*/ 531686 h 1562100"/>
              <a:gd name="connsiteX23" fmla="*/ 209645 w 1562100"/>
              <a:gd name="connsiteY23" fmla="*/ 449390 h 1562100"/>
              <a:gd name="connsiteX24" fmla="*/ 771525 w 1562100"/>
              <a:gd name="connsiteY24" fmla="*/ 128588 h 1562100"/>
              <a:gd name="connsiteX25" fmla="*/ 119063 w 1562100"/>
              <a:gd name="connsiteY25" fmla="*/ 781050 h 1562100"/>
              <a:gd name="connsiteX26" fmla="*/ 151638 w 1562100"/>
              <a:gd name="connsiteY26" fmla="*/ 577406 h 1562100"/>
              <a:gd name="connsiteX27" fmla="*/ 192881 w 1562100"/>
              <a:gd name="connsiteY27" fmla="*/ 621506 h 1562100"/>
              <a:gd name="connsiteX28" fmla="*/ 236315 w 1562100"/>
              <a:gd name="connsiteY28" fmla="*/ 663416 h 1562100"/>
              <a:gd name="connsiteX29" fmla="*/ 192881 w 1562100"/>
              <a:gd name="connsiteY29" fmla="*/ 920401 h 1562100"/>
              <a:gd name="connsiteX30" fmla="*/ 222599 w 1562100"/>
              <a:gd name="connsiteY30" fmla="*/ 1133570 h 1562100"/>
              <a:gd name="connsiteX31" fmla="*/ 119063 w 1562100"/>
              <a:gd name="connsiteY31" fmla="*/ 781050 h 1562100"/>
              <a:gd name="connsiteX32" fmla="*/ 321469 w 1562100"/>
              <a:gd name="connsiteY32" fmla="*/ 920401 h 1562100"/>
              <a:gd name="connsiteX33" fmla="*/ 344805 w 1562100"/>
              <a:gd name="connsiteY33" fmla="*/ 747522 h 1562100"/>
              <a:gd name="connsiteX34" fmla="*/ 550831 w 1562100"/>
              <a:gd name="connsiteY34" fmla="*/ 872585 h 1562100"/>
              <a:gd name="connsiteX35" fmla="*/ 421100 w 1562100"/>
              <a:gd name="connsiteY35" fmla="*/ 1266539 h 1562100"/>
              <a:gd name="connsiteX36" fmla="*/ 321469 w 1562100"/>
              <a:gd name="connsiteY36" fmla="*/ 920401 h 1562100"/>
              <a:gd name="connsiteX37" fmla="*/ 544449 w 1562100"/>
              <a:gd name="connsiteY37" fmla="*/ 1352645 h 1562100"/>
              <a:gd name="connsiteX38" fmla="*/ 663321 w 1562100"/>
              <a:gd name="connsiteY38" fmla="*/ 930497 h 1562100"/>
              <a:gd name="connsiteX39" fmla="*/ 821627 w 1562100"/>
              <a:gd name="connsiteY39" fmla="*/ 1002506 h 1562100"/>
              <a:gd name="connsiteX40" fmla="*/ 1040606 w 1562100"/>
              <a:gd name="connsiteY40" fmla="*/ 1076992 h 1562100"/>
              <a:gd name="connsiteX41" fmla="*/ 544449 w 1562100"/>
              <a:gd name="connsiteY41" fmla="*/ 1352645 h 1562100"/>
              <a:gd name="connsiteX42" fmla="*/ 779907 w 1562100"/>
              <a:gd name="connsiteY42" fmla="*/ 1433322 h 1562100"/>
              <a:gd name="connsiteX43" fmla="*/ 1169575 w 1562100"/>
              <a:gd name="connsiteY43" fmla="*/ 1115092 h 1562100"/>
              <a:gd name="connsiteX44" fmla="*/ 1307116 w 1562100"/>
              <a:gd name="connsiteY44" fmla="*/ 1153478 h 1562100"/>
              <a:gd name="connsiteX45" fmla="*/ 779907 w 1562100"/>
              <a:gd name="connsiteY45" fmla="*/ 1433322 h 1562100"/>
              <a:gd name="connsiteX46" fmla="*/ 1231868 w 1562100"/>
              <a:gd name="connsiteY46" fmla="*/ 992981 h 1562100"/>
              <a:gd name="connsiteX47" fmla="*/ 1288256 w 1562100"/>
              <a:gd name="connsiteY47" fmla="*/ 701326 h 1562100"/>
              <a:gd name="connsiteX48" fmla="*/ 1177576 w 1562100"/>
              <a:gd name="connsiteY48" fmla="*/ 300514 h 1562100"/>
              <a:gd name="connsiteX49" fmla="*/ 1138428 w 1562100"/>
              <a:gd name="connsiteY49" fmla="*/ 241554 h 1562100"/>
              <a:gd name="connsiteX50" fmla="*/ 1136237 w 1562100"/>
              <a:gd name="connsiteY50" fmla="*/ 240125 h 1562100"/>
              <a:gd name="connsiteX51" fmla="*/ 1136333 w 1562100"/>
              <a:gd name="connsiteY51" fmla="*/ 240030 h 1562100"/>
              <a:gd name="connsiteX52" fmla="*/ 1423988 w 1562100"/>
              <a:gd name="connsiteY52" fmla="*/ 781050 h 1562100"/>
              <a:gd name="connsiteX53" fmla="*/ 1377125 w 1562100"/>
              <a:gd name="connsiteY53" fmla="*/ 1023842 h 1562100"/>
              <a:gd name="connsiteX54" fmla="*/ 1231868 w 1562100"/>
              <a:gd name="connsiteY54" fmla="*/ 992981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562100" h="1562100">
                <a:moveTo>
                  <a:pt x="781050" y="0"/>
                </a:moveTo>
                <a:cubicBezTo>
                  <a:pt x="349663" y="0"/>
                  <a:pt x="0" y="349663"/>
                  <a:pt x="0" y="781050"/>
                </a:cubicBezTo>
                <a:cubicBezTo>
                  <a:pt x="0" y="1212437"/>
                  <a:pt x="349663" y="1562100"/>
                  <a:pt x="781050" y="1562100"/>
                </a:cubicBezTo>
                <a:cubicBezTo>
                  <a:pt x="1212437" y="1562100"/>
                  <a:pt x="1562100" y="1212437"/>
                  <a:pt x="1562100" y="781050"/>
                </a:cubicBezTo>
                <a:cubicBezTo>
                  <a:pt x="1562100" y="349663"/>
                  <a:pt x="1212437" y="0"/>
                  <a:pt x="781050" y="0"/>
                </a:cubicBezTo>
                <a:close/>
                <a:moveTo>
                  <a:pt x="1159669" y="701326"/>
                </a:moveTo>
                <a:cubicBezTo>
                  <a:pt x="1159669" y="794480"/>
                  <a:pt x="1140047" y="882968"/>
                  <a:pt x="1104900" y="963073"/>
                </a:cubicBezTo>
                <a:cubicBezTo>
                  <a:pt x="940689" y="921449"/>
                  <a:pt x="849916" y="883730"/>
                  <a:pt x="720281" y="815245"/>
                </a:cubicBezTo>
                <a:cubicBezTo>
                  <a:pt x="739712" y="779050"/>
                  <a:pt x="762572" y="737997"/>
                  <a:pt x="790194" y="688372"/>
                </a:cubicBezTo>
                <a:cubicBezTo>
                  <a:pt x="872776" y="540258"/>
                  <a:pt x="957834" y="426530"/>
                  <a:pt x="1044988" y="332137"/>
                </a:cubicBezTo>
                <a:cubicBezTo>
                  <a:pt x="1117283" y="437102"/>
                  <a:pt x="1159669" y="564166"/>
                  <a:pt x="1159669" y="701326"/>
                </a:cubicBezTo>
                <a:close/>
                <a:moveTo>
                  <a:pt x="932117" y="269367"/>
                </a:moveTo>
                <a:cubicBezTo>
                  <a:pt x="796290" y="406908"/>
                  <a:pt x="677037" y="612267"/>
                  <a:pt x="606552" y="752285"/>
                </a:cubicBezTo>
                <a:cubicBezTo>
                  <a:pt x="528066" y="706565"/>
                  <a:pt x="459296" y="660654"/>
                  <a:pt x="397859" y="614077"/>
                </a:cubicBezTo>
                <a:cubicBezTo>
                  <a:pt x="501301" y="419767"/>
                  <a:pt x="700183" y="284036"/>
                  <a:pt x="932117" y="269367"/>
                </a:cubicBezTo>
                <a:close/>
                <a:moveTo>
                  <a:pt x="1028700" y="181261"/>
                </a:moveTo>
                <a:cubicBezTo>
                  <a:pt x="1028700" y="181261"/>
                  <a:pt x="1028700" y="181261"/>
                  <a:pt x="1028700" y="181261"/>
                </a:cubicBezTo>
                <a:cubicBezTo>
                  <a:pt x="1028700" y="181261"/>
                  <a:pt x="1028605" y="181261"/>
                  <a:pt x="1028700" y="181261"/>
                </a:cubicBezTo>
                <a:cubicBezTo>
                  <a:pt x="1028605" y="181261"/>
                  <a:pt x="1028700" y="181261"/>
                  <a:pt x="1028700" y="181261"/>
                </a:cubicBezTo>
                <a:close/>
                <a:moveTo>
                  <a:pt x="771525" y="128588"/>
                </a:moveTo>
                <a:cubicBezTo>
                  <a:pt x="817436" y="128588"/>
                  <a:pt x="862203" y="133445"/>
                  <a:pt x="905447" y="142494"/>
                </a:cubicBezTo>
                <a:cubicBezTo>
                  <a:pt x="888016" y="144018"/>
                  <a:pt x="870776" y="145923"/>
                  <a:pt x="853726" y="148590"/>
                </a:cubicBezTo>
                <a:cubicBezTo>
                  <a:pt x="615125" y="185452"/>
                  <a:pt x="412337" y="330327"/>
                  <a:pt x="296513" y="531686"/>
                </a:cubicBezTo>
                <a:cubicBezTo>
                  <a:pt x="265748" y="504635"/>
                  <a:pt x="236982" y="477203"/>
                  <a:pt x="209645" y="449390"/>
                </a:cubicBezTo>
                <a:cubicBezTo>
                  <a:pt x="323279" y="257366"/>
                  <a:pt x="532352" y="128588"/>
                  <a:pt x="771525" y="128588"/>
                </a:cubicBezTo>
                <a:close/>
                <a:moveTo>
                  <a:pt x="119063" y="781050"/>
                </a:moveTo>
                <a:cubicBezTo>
                  <a:pt x="119063" y="709898"/>
                  <a:pt x="130588" y="641509"/>
                  <a:pt x="151638" y="577406"/>
                </a:cubicBezTo>
                <a:cubicBezTo>
                  <a:pt x="163259" y="589883"/>
                  <a:pt x="176784" y="604361"/>
                  <a:pt x="192881" y="621506"/>
                </a:cubicBezTo>
                <a:cubicBezTo>
                  <a:pt x="206026" y="635508"/>
                  <a:pt x="220694" y="649510"/>
                  <a:pt x="236315" y="663416"/>
                </a:cubicBezTo>
                <a:cubicBezTo>
                  <a:pt x="208312" y="743903"/>
                  <a:pt x="192881" y="830294"/>
                  <a:pt x="192881" y="920401"/>
                </a:cubicBezTo>
                <a:cubicBezTo>
                  <a:pt x="192881" y="994315"/>
                  <a:pt x="203359" y="1065752"/>
                  <a:pt x="222599" y="1133570"/>
                </a:cubicBezTo>
                <a:cubicBezTo>
                  <a:pt x="157163" y="1031843"/>
                  <a:pt x="119063" y="910876"/>
                  <a:pt x="119063" y="781050"/>
                </a:cubicBezTo>
                <a:close/>
                <a:moveTo>
                  <a:pt x="321469" y="920401"/>
                </a:moveTo>
                <a:cubicBezTo>
                  <a:pt x="321469" y="860488"/>
                  <a:pt x="329660" y="802577"/>
                  <a:pt x="344805" y="747522"/>
                </a:cubicBezTo>
                <a:cubicBezTo>
                  <a:pt x="409575" y="792385"/>
                  <a:pt x="481298" y="834866"/>
                  <a:pt x="550831" y="872585"/>
                </a:cubicBezTo>
                <a:cubicBezTo>
                  <a:pt x="506730" y="981075"/>
                  <a:pt x="454247" y="1153001"/>
                  <a:pt x="421100" y="1266539"/>
                </a:cubicBezTo>
                <a:cubicBezTo>
                  <a:pt x="358045" y="1166241"/>
                  <a:pt x="321469" y="1047560"/>
                  <a:pt x="321469" y="920401"/>
                </a:cubicBezTo>
                <a:close/>
                <a:moveTo>
                  <a:pt x="544449" y="1352645"/>
                </a:moveTo>
                <a:cubicBezTo>
                  <a:pt x="596551" y="1125284"/>
                  <a:pt x="620173" y="1029367"/>
                  <a:pt x="663321" y="930497"/>
                </a:cubicBezTo>
                <a:cubicBezTo>
                  <a:pt x="726186" y="961358"/>
                  <a:pt x="781907" y="986219"/>
                  <a:pt x="821627" y="1002506"/>
                </a:cubicBezTo>
                <a:cubicBezTo>
                  <a:pt x="875919" y="1024890"/>
                  <a:pt x="956882" y="1051465"/>
                  <a:pt x="1040606" y="1076992"/>
                </a:cubicBezTo>
                <a:cubicBezTo>
                  <a:pt x="929069" y="1234821"/>
                  <a:pt x="749427" y="1341120"/>
                  <a:pt x="544449" y="1352645"/>
                </a:cubicBezTo>
                <a:close/>
                <a:moveTo>
                  <a:pt x="779907" y="1433322"/>
                </a:moveTo>
                <a:cubicBezTo>
                  <a:pt x="942213" y="1372838"/>
                  <a:pt x="1078897" y="1259872"/>
                  <a:pt x="1169575" y="1115092"/>
                </a:cubicBezTo>
                <a:cubicBezTo>
                  <a:pt x="1221772" y="1130046"/>
                  <a:pt x="1269873" y="1143381"/>
                  <a:pt x="1307116" y="1153478"/>
                </a:cubicBezTo>
                <a:cubicBezTo>
                  <a:pt x="1190720" y="1320546"/>
                  <a:pt x="998315" y="1430560"/>
                  <a:pt x="779907" y="1433322"/>
                </a:cubicBezTo>
                <a:close/>
                <a:moveTo>
                  <a:pt x="1231868" y="992981"/>
                </a:moveTo>
                <a:cubicBezTo>
                  <a:pt x="1268159" y="902875"/>
                  <a:pt x="1288256" y="804482"/>
                  <a:pt x="1288256" y="701326"/>
                </a:cubicBezTo>
                <a:cubicBezTo>
                  <a:pt x="1288256" y="554736"/>
                  <a:pt x="1247775" y="417767"/>
                  <a:pt x="1177576" y="300514"/>
                </a:cubicBezTo>
                <a:cubicBezTo>
                  <a:pt x="1165384" y="280226"/>
                  <a:pt x="1152335" y="260604"/>
                  <a:pt x="1138428" y="241554"/>
                </a:cubicBezTo>
                <a:cubicBezTo>
                  <a:pt x="1137761" y="241078"/>
                  <a:pt x="1136999" y="240602"/>
                  <a:pt x="1136237" y="240125"/>
                </a:cubicBezTo>
                <a:cubicBezTo>
                  <a:pt x="1136237" y="240125"/>
                  <a:pt x="1136333" y="240030"/>
                  <a:pt x="1136333" y="240030"/>
                </a:cubicBezTo>
                <a:cubicBezTo>
                  <a:pt x="1309878" y="357378"/>
                  <a:pt x="1423988" y="555879"/>
                  <a:pt x="1423988" y="781050"/>
                </a:cubicBezTo>
                <a:cubicBezTo>
                  <a:pt x="1423988" y="866870"/>
                  <a:pt x="1407224" y="948785"/>
                  <a:pt x="1377125" y="1023842"/>
                </a:cubicBezTo>
                <a:cubicBezTo>
                  <a:pt x="1323404" y="1012793"/>
                  <a:pt x="1275398" y="1002602"/>
                  <a:pt x="1231868" y="992981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112" name="TextBox 1111">
            <a:extLst>
              <a:ext uri="{FF2B5EF4-FFF2-40B4-BE49-F238E27FC236}">
                <a16:creationId xmlns:a16="http://schemas.microsoft.com/office/drawing/2014/main" id="{E0DCF7F8-D9BE-4886-B1D7-61F2522AF489}"/>
              </a:ext>
            </a:extLst>
          </p:cNvPr>
          <p:cNvSpPr txBox="1"/>
          <p:nvPr/>
        </p:nvSpPr>
        <p:spPr>
          <a:xfrm>
            <a:off x="6032292" y="2544041"/>
            <a:ext cx="1006390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GB" altLang="ko-KR" sz="1400" b="1" dirty="0">
                <a:solidFill>
                  <a:schemeClr val="bg1"/>
                </a:solidFill>
                <a:cs typeface="Arial" pitchFamily="34" charset="0"/>
              </a:rPr>
              <a:t>ALLPPT Layout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13" name="TextBox 1112">
            <a:extLst>
              <a:ext uri="{FF2B5EF4-FFF2-40B4-BE49-F238E27FC236}">
                <a16:creationId xmlns:a16="http://schemas.microsoft.com/office/drawing/2014/main" id="{A52B4C45-D7E6-4CD8-A63A-38924F4016DB}"/>
              </a:ext>
            </a:extLst>
          </p:cNvPr>
          <p:cNvSpPr txBox="1"/>
          <p:nvPr/>
        </p:nvSpPr>
        <p:spPr>
          <a:xfrm>
            <a:off x="6649917" y="4196601"/>
            <a:ext cx="1006390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GB" altLang="ko-KR" sz="1400" b="1" dirty="0">
                <a:solidFill>
                  <a:schemeClr val="bg1"/>
                </a:solidFill>
                <a:cs typeface="Arial" pitchFamily="34" charset="0"/>
              </a:rPr>
              <a:t>ALLPPT Layout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14" name="TextBox 1113">
            <a:extLst>
              <a:ext uri="{FF2B5EF4-FFF2-40B4-BE49-F238E27FC236}">
                <a16:creationId xmlns:a16="http://schemas.microsoft.com/office/drawing/2014/main" id="{492932CB-1707-4B18-8906-B5660D00BC76}"/>
              </a:ext>
            </a:extLst>
          </p:cNvPr>
          <p:cNvSpPr txBox="1"/>
          <p:nvPr/>
        </p:nvSpPr>
        <p:spPr>
          <a:xfrm>
            <a:off x="5069821" y="4815998"/>
            <a:ext cx="1006390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GB" altLang="ko-KR" sz="1400" b="1" dirty="0">
                <a:solidFill>
                  <a:schemeClr val="bg1"/>
                </a:solidFill>
                <a:cs typeface="Arial" pitchFamily="34" charset="0"/>
              </a:rPr>
              <a:t>ALLPPT Layout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15" name="TextBox 1114">
            <a:extLst>
              <a:ext uri="{FF2B5EF4-FFF2-40B4-BE49-F238E27FC236}">
                <a16:creationId xmlns:a16="http://schemas.microsoft.com/office/drawing/2014/main" id="{26C0071A-5EA1-453B-A9F1-CECA969A580C}"/>
              </a:ext>
            </a:extLst>
          </p:cNvPr>
          <p:cNvSpPr txBox="1"/>
          <p:nvPr/>
        </p:nvSpPr>
        <p:spPr>
          <a:xfrm>
            <a:off x="4456658" y="3240952"/>
            <a:ext cx="1006390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GB" altLang="ko-KR" sz="1400" b="1" dirty="0">
                <a:solidFill>
                  <a:schemeClr val="bg1"/>
                </a:solidFill>
                <a:cs typeface="Arial" pitchFamily="34" charset="0"/>
              </a:rPr>
              <a:t>ALLPPT Layout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116" name="Group 82">
            <a:extLst>
              <a:ext uri="{FF2B5EF4-FFF2-40B4-BE49-F238E27FC236}">
                <a16:creationId xmlns:a16="http://schemas.microsoft.com/office/drawing/2014/main" id="{6CFFCE02-5699-443E-9EB6-3A92FBD5FBD7}"/>
              </a:ext>
            </a:extLst>
          </p:cNvPr>
          <p:cNvGrpSpPr/>
          <p:nvPr/>
        </p:nvGrpSpPr>
        <p:grpSpPr>
          <a:xfrm>
            <a:off x="752476" y="4977912"/>
            <a:ext cx="3196138" cy="1068786"/>
            <a:chOff x="270023" y="1671304"/>
            <a:chExt cx="2279585" cy="1079474"/>
          </a:xfrm>
        </p:grpSpPr>
        <p:sp>
          <p:nvSpPr>
            <p:cNvPr id="1117" name="TextBox 1116">
              <a:extLst>
                <a:ext uri="{FF2B5EF4-FFF2-40B4-BE49-F238E27FC236}">
                  <a16:creationId xmlns:a16="http://schemas.microsoft.com/office/drawing/2014/main" id="{160DB5E0-D3C7-49CA-A832-C81D6001A3BC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18" name="TextBox 1117">
              <a:extLst>
                <a:ext uri="{FF2B5EF4-FFF2-40B4-BE49-F238E27FC236}">
                  <a16:creationId xmlns:a16="http://schemas.microsoft.com/office/drawing/2014/main" id="{C800F990-4116-48B6-A663-FFDCE40F109A}"/>
                </a:ext>
              </a:extLst>
            </p:cNvPr>
            <p:cNvSpPr txBox="1"/>
            <p:nvPr/>
          </p:nvSpPr>
          <p:spPr>
            <a:xfrm>
              <a:off x="270023" y="1671304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19" name="Group 82">
            <a:extLst>
              <a:ext uri="{FF2B5EF4-FFF2-40B4-BE49-F238E27FC236}">
                <a16:creationId xmlns:a16="http://schemas.microsoft.com/office/drawing/2014/main" id="{CD659FFA-978C-4B9B-89B4-847037545A11}"/>
              </a:ext>
            </a:extLst>
          </p:cNvPr>
          <p:cNvGrpSpPr/>
          <p:nvPr/>
        </p:nvGrpSpPr>
        <p:grpSpPr>
          <a:xfrm>
            <a:off x="752476" y="1832799"/>
            <a:ext cx="3196138" cy="1068786"/>
            <a:chOff x="270023" y="1671304"/>
            <a:chExt cx="2279585" cy="1079474"/>
          </a:xfrm>
        </p:grpSpPr>
        <p:sp>
          <p:nvSpPr>
            <p:cNvPr id="1120" name="TextBox 1119">
              <a:extLst>
                <a:ext uri="{FF2B5EF4-FFF2-40B4-BE49-F238E27FC236}">
                  <a16:creationId xmlns:a16="http://schemas.microsoft.com/office/drawing/2014/main" id="{652D74E6-1051-4111-B205-B9088F2B23CF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21" name="TextBox 1120">
              <a:extLst>
                <a:ext uri="{FF2B5EF4-FFF2-40B4-BE49-F238E27FC236}">
                  <a16:creationId xmlns:a16="http://schemas.microsoft.com/office/drawing/2014/main" id="{5981BCDC-78F1-4CC6-A53D-6B1870BD3C47}"/>
                </a:ext>
              </a:extLst>
            </p:cNvPr>
            <p:cNvSpPr txBox="1"/>
            <p:nvPr/>
          </p:nvSpPr>
          <p:spPr>
            <a:xfrm>
              <a:off x="270023" y="1671304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22" name="Group 82">
            <a:extLst>
              <a:ext uri="{FF2B5EF4-FFF2-40B4-BE49-F238E27FC236}">
                <a16:creationId xmlns:a16="http://schemas.microsoft.com/office/drawing/2014/main" id="{7114B426-A32A-457E-9CF8-2DDEEC536765}"/>
              </a:ext>
            </a:extLst>
          </p:cNvPr>
          <p:cNvGrpSpPr/>
          <p:nvPr/>
        </p:nvGrpSpPr>
        <p:grpSpPr>
          <a:xfrm>
            <a:off x="8240366" y="4977912"/>
            <a:ext cx="3196138" cy="1068786"/>
            <a:chOff x="270023" y="1671304"/>
            <a:chExt cx="2279585" cy="1079474"/>
          </a:xfrm>
        </p:grpSpPr>
        <p:sp>
          <p:nvSpPr>
            <p:cNvPr id="1123" name="TextBox 1122">
              <a:extLst>
                <a:ext uri="{FF2B5EF4-FFF2-40B4-BE49-F238E27FC236}">
                  <a16:creationId xmlns:a16="http://schemas.microsoft.com/office/drawing/2014/main" id="{81A1A578-2D5B-4A21-A8E9-736CB70ABB6D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24" name="TextBox 1123">
              <a:extLst>
                <a:ext uri="{FF2B5EF4-FFF2-40B4-BE49-F238E27FC236}">
                  <a16:creationId xmlns:a16="http://schemas.microsoft.com/office/drawing/2014/main" id="{78A0E379-1993-42F1-9476-031B19FFB4F5}"/>
                </a:ext>
              </a:extLst>
            </p:cNvPr>
            <p:cNvSpPr txBox="1"/>
            <p:nvPr/>
          </p:nvSpPr>
          <p:spPr>
            <a:xfrm>
              <a:off x="270023" y="1671304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25" name="Group 82">
            <a:extLst>
              <a:ext uri="{FF2B5EF4-FFF2-40B4-BE49-F238E27FC236}">
                <a16:creationId xmlns:a16="http://schemas.microsoft.com/office/drawing/2014/main" id="{DB7D1997-305C-428C-858D-FB59AFF638ED}"/>
              </a:ext>
            </a:extLst>
          </p:cNvPr>
          <p:cNvGrpSpPr/>
          <p:nvPr/>
        </p:nvGrpSpPr>
        <p:grpSpPr>
          <a:xfrm>
            <a:off x="8240366" y="1832799"/>
            <a:ext cx="3196138" cy="1068786"/>
            <a:chOff x="270023" y="1671304"/>
            <a:chExt cx="2279585" cy="1079474"/>
          </a:xfrm>
        </p:grpSpPr>
        <p:sp>
          <p:nvSpPr>
            <p:cNvPr id="1126" name="TextBox 1125">
              <a:extLst>
                <a:ext uri="{FF2B5EF4-FFF2-40B4-BE49-F238E27FC236}">
                  <a16:creationId xmlns:a16="http://schemas.microsoft.com/office/drawing/2014/main" id="{E72F78EB-B1FD-4764-8168-9B0E610E6370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27" name="TextBox 1126">
              <a:extLst>
                <a:ext uri="{FF2B5EF4-FFF2-40B4-BE49-F238E27FC236}">
                  <a16:creationId xmlns:a16="http://schemas.microsoft.com/office/drawing/2014/main" id="{B65DFC90-E525-480E-AB7B-D97D3AAA40BC}"/>
                </a:ext>
              </a:extLst>
            </p:cNvPr>
            <p:cNvSpPr txBox="1"/>
            <p:nvPr/>
          </p:nvSpPr>
          <p:spPr>
            <a:xfrm>
              <a:off x="270023" y="1671304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12407</TotalTime>
  <Words>140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84</cp:revision>
  <dcterms:created xsi:type="dcterms:W3CDTF">2018-02-18T19:39:47Z</dcterms:created>
  <dcterms:modified xsi:type="dcterms:W3CDTF">2022-10-25T02:26:21Z</dcterms:modified>
</cp:coreProperties>
</file>