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E81B6-5095-44FF-8036-73394A1442D9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102" name="Group 226">
            <a:extLst>
              <a:ext uri="{FF2B5EF4-FFF2-40B4-BE49-F238E27FC236}">
                <a16:creationId xmlns:a16="http://schemas.microsoft.com/office/drawing/2014/main" id="{CF6124CE-2477-4A9B-8637-13D5D164842A}"/>
              </a:ext>
            </a:extLst>
          </p:cNvPr>
          <p:cNvGrpSpPr/>
          <p:nvPr/>
        </p:nvGrpSpPr>
        <p:grpSpPr>
          <a:xfrm>
            <a:off x="4378725" y="2266964"/>
            <a:ext cx="3361526" cy="3333722"/>
            <a:chOff x="3839237" y="274759"/>
            <a:chExt cx="2349601" cy="2330166"/>
          </a:xfrm>
          <a:solidFill>
            <a:schemeClr val="bg1"/>
          </a:solidFill>
        </p:grpSpPr>
        <p:sp>
          <p:nvSpPr>
            <p:cNvPr id="1103" name="Freeform: Shape 35">
              <a:extLst>
                <a:ext uri="{FF2B5EF4-FFF2-40B4-BE49-F238E27FC236}">
                  <a16:creationId xmlns:a16="http://schemas.microsoft.com/office/drawing/2014/main" id="{72442B63-718B-4842-B421-1193677673B5}"/>
                </a:ext>
              </a:extLst>
            </p:cNvPr>
            <p:cNvSpPr/>
            <p:nvPr/>
          </p:nvSpPr>
          <p:spPr>
            <a:xfrm>
              <a:off x="4587317" y="274759"/>
              <a:ext cx="1470583" cy="1121019"/>
            </a:xfrm>
            <a:custGeom>
              <a:avLst/>
              <a:gdLst>
                <a:gd name="connsiteX0" fmla="*/ 438874 w 1470583"/>
                <a:gd name="connsiteY0" fmla="*/ 0 h 1121019"/>
                <a:gd name="connsiteX1" fmla="*/ 1424592 w 1470583"/>
                <a:gd name="connsiteY1" fmla="*/ 586675 h 1121019"/>
                <a:gd name="connsiteX2" fmla="*/ 1470583 w 1470583"/>
                <a:gd name="connsiteY2" fmla="*/ 682145 h 1121019"/>
                <a:gd name="connsiteX3" fmla="*/ 1031709 w 1470583"/>
                <a:gd name="connsiteY3" fmla="*/ 1121019 h 1121019"/>
                <a:gd name="connsiteX4" fmla="*/ 0 w 1470583"/>
                <a:gd name="connsiteY4" fmla="*/ 89311 h 1121019"/>
                <a:gd name="connsiteX5" fmla="*/ 2523 w 1470583"/>
                <a:gd name="connsiteY5" fmla="*/ 88095 h 1121019"/>
                <a:gd name="connsiteX6" fmla="*/ 438874 w 1470583"/>
                <a:gd name="connsiteY6" fmla="*/ 0 h 1121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70583" h="1121019">
                  <a:moveTo>
                    <a:pt x="438874" y="0"/>
                  </a:moveTo>
                  <a:cubicBezTo>
                    <a:pt x="864521" y="0"/>
                    <a:pt x="1234760" y="237225"/>
                    <a:pt x="1424592" y="586675"/>
                  </a:cubicBezTo>
                  <a:lnTo>
                    <a:pt x="1470583" y="682145"/>
                  </a:lnTo>
                  <a:lnTo>
                    <a:pt x="1031709" y="1121019"/>
                  </a:lnTo>
                  <a:lnTo>
                    <a:pt x="0" y="89311"/>
                  </a:lnTo>
                  <a:lnTo>
                    <a:pt x="2523" y="88095"/>
                  </a:lnTo>
                  <a:cubicBezTo>
                    <a:pt x="136640" y="31369"/>
                    <a:pt x="284094" y="0"/>
                    <a:pt x="4388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4" name="Freeform: Shape 36">
              <a:extLst>
                <a:ext uri="{FF2B5EF4-FFF2-40B4-BE49-F238E27FC236}">
                  <a16:creationId xmlns:a16="http://schemas.microsoft.com/office/drawing/2014/main" id="{B07F0676-30D4-4BA0-814C-D301E17D9A2F}"/>
                </a:ext>
              </a:extLst>
            </p:cNvPr>
            <p:cNvSpPr/>
            <p:nvPr/>
          </p:nvSpPr>
          <p:spPr>
            <a:xfrm rot="5400000">
              <a:off x="4893037" y="1180771"/>
              <a:ext cx="1470583" cy="1121019"/>
            </a:xfrm>
            <a:custGeom>
              <a:avLst/>
              <a:gdLst>
                <a:gd name="connsiteX0" fmla="*/ 438874 w 1470583"/>
                <a:gd name="connsiteY0" fmla="*/ 0 h 1121019"/>
                <a:gd name="connsiteX1" fmla="*/ 1424592 w 1470583"/>
                <a:gd name="connsiteY1" fmla="*/ 586675 h 1121019"/>
                <a:gd name="connsiteX2" fmla="*/ 1470583 w 1470583"/>
                <a:gd name="connsiteY2" fmla="*/ 682145 h 1121019"/>
                <a:gd name="connsiteX3" fmla="*/ 1031709 w 1470583"/>
                <a:gd name="connsiteY3" fmla="*/ 1121019 h 1121019"/>
                <a:gd name="connsiteX4" fmla="*/ 0 w 1470583"/>
                <a:gd name="connsiteY4" fmla="*/ 89311 h 1121019"/>
                <a:gd name="connsiteX5" fmla="*/ 2523 w 1470583"/>
                <a:gd name="connsiteY5" fmla="*/ 88095 h 1121019"/>
                <a:gd name="connsiteX6" fmla="*/ 438874 w 1470583"/>
                <a:gd name="connsiteY6" fmla="*/ 0 h 1121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70583" h="1121019">
                  <a:moveTo>
                    <a:pt x="438874" y="0"/>
                  </a:moveTo>
                  <a:cubicBezTo>
                    <a:pt x="864521" y="0"/>
                    <a:pt x="1234760" y="237225"/>
                    <a:pt x="1424592" y="586675"/>
                  </a:cubicBezTo>
                  <a:lnTo>
                    <a:pt x="1470583" y="682145"/>
                  </a:lnTo>
                  <a:lnTo>
                    <a:pt x="1031709" y="1121019"/>
                  </a:lnTo>
                  <a:lnTo>
                    <a:pt x="0" y="89311"/>
                  </a:lnTo>
                  <a:lnTo>
                    <a:pt x="2523" y="88095"/>
                  </a:lnTo>
                  <a:cubicBezTo>
                    <a:pt x="136640" y="31369"/>
                    <a:pt x="284094" y="0"/>
                    <a:pt x="4388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5" name="Freeform: Shape 37">
              <a:extLst>
                <a:ext uri="{FF2B5EF4-FFF2-40B4-BE49-F238E27FC236}">
                  <a16:creationId xmlns:a16="http://schemas.microsoft.com/office/drawing/2014/main" id="{49BA182F-213E-49AE-8D8F-C749D921121A}"/>
                </a:ext>
              </a:extLst>
            </p:cNvPr>
            <p:cNvSpPr/>
            <p:nvPr/>
          </p:nvSpPr>
          <p:spPr>
            <a:xfrm rot="10800000">
              <a:off x="3972115" y="1483906"/>
              <a:ext cx="1470583" cy="1121019"/>
            </a:xfrm>
            <a:custGeom>
              <a:avLst/>
              <a:gdLst>
                <a:gd name="connsiteX0" fmla="*/ 438874 w 1470583"/>
                <a:gd name="connsiteY0" fmla="*/ 0 h 1121019"/>
                <a:gd name="connsiteX1" fmla="*/ 1424592 w 1470583"/>
                <a:gd name="connsiteY1" fmla="*/ 586675 h 1121019"/>
                <a:gd name="connsiteX2" fmla="*/ 1470583 w 1470583"/>
                <a:gd name="connsiteY2" fmla="*/ 682145 h 1121019"/>
                <a:gd name="connsiteX3" fmla="*/ 1031709 w 1470583"/>
                <a:gd name="connsiteY3" fmla="*/ 1121019 h 1121019"/>
                <a:gd name="connsiteX4" fmla="*/ 0 w 1470583"/>
                <a:gd name="connsiteY4" fmla="*/ 89311 h 1121019"/>
                <a:gd name="connsiteX5" fmla="*/ 2523 w 1470583"/>
                <a:gd name="connsiteY5" fmla="*/ 88095 h 1121019"/>
                <a:gd name="connsiteX6" fmla="*/ 438874 w 1470583"/>
                <a:gd name="connsiteY6" fmla="*/ 0 h 1121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70583" h="1121019">
                  <a:moveTo>
                    <a:pt x="438874" y="0"/>
                  </a:moveTo>
                  <a:cubicBezTo>
                    <a:pt x="864521" y="0"/>
                    <a:pt x="1234760" y="237225"/>
                    <a:pt x="1424592" y="586675"/>
                  </a:cubicBezTo>
                  <a:lnTo>
                    <a:pt x="1470583" y="682145"/>
                  </a:lnTo>
                  <a:lnTo>
                    <a:pt x="1031709" y="1121019"/>
                  </a:lnTo>
                  <a:lnTo>
                    <a:pt x="0" y="89311"/>
                  </a:lnTo>
                  <a:lnTo>
                    <a:pt x="2523" y="88095"/>
                  </a:lnTo>
                  <a:cubicBezTo>
                    <a:pt x="136640" y="31369"/>
                    <a:pt x="284094" y="0"/>
                    <a:pt x="43887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6" name="Freeform: Shape 38">
              <a:extLst>
                <a:ext uri="{FF2B5EF4-FFF2-40B4-BE49-F238E27FC236}">
                  <a16:creationId xmlns:a16="http://schemas.microsoft.com/office/drawing/2014/main" id="{91A556FE-7D49-4808-803A-20FA73B14DAF}"/>
                </a:ext>
              </a:extLst>
            </p:cNvPr>
            <p:cNvSpPr/>
            <p:nvPr/>
          </p:nvSpPr>
          <p:spPr>
            <a:xfrm rot="16200000">
              <a:off x="3664455" y="577894"/>
              <a:ext cx="1470583" cy="1121019"/>
            </a:xfrm>
            <a:custGeom>
              <a:avLst/>
              <a:gdLst>
                <a:gd name="connsiteX0" fmla="*/ 438874 w 1470583"/>
                <a:gd name="connsiteY0" fmla="*/ 0 h 1121019"/>
                <a:gd name="connsiteX1" fmla="*/ 1424592 w 1470583"/>
                <a:gd name="connsiteY1" fmla="*/ 586675 h 1121019"/>
                <a:gd name="connsiteX2" fmla="*/ 1470583 w 1470583"/>
                <a:gd name="connsiteY2" fmla="*/ 682145 h 1121019"/>
                <a:gd name="connsiteX3" fmla="*/ 1031709 w 1470583"/>
                <a:gd name="connsiteY3" fmla="*/ 1121019 h 1121019"/>
                <a:gd name="connsiteX4" fmla="*/ 0 w 1470583"/>
                <a:gd name="connsiteY4" fmla="*/ 89311 h 1121019"/>
                <a:gd name="connsiteX5" fmla="*/ 2523 w 1470583"/>
                <a:gd name="connsiteY5" fmla="*/ 88095 h 1121019"/>
                <a:gd name="connsiteX6" fmla="*/ 438874 w 1470583"/>
                <a:gd name="connsiteY6" fmla="*/ 0 h 1121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70583" h="1121019">
                  <a:moveTo>
                    <a:pt x="438874" y="0"/>
                  </a:moveTo>
                  <a:cubicBezTo>
                    <a:pt x="864521" y="0"/>
                    <a:pt x="1234760" y="237225"/>
                    <a:pt x="1424592" y="586675"/>
                  </a:cubicBezTo>
                  <a:lnTo>
                    <a:pt x="1470583" y="682145"/>
                  </a:lnTo>
                  <a:lnTo>
                    <a:pt x="1031709" y="1121019"/>
                  </a:lnTo>
                  <a:lnTo>
                    <a:pt x="0" y="89311"/>
                  </a:lnTo>
                  <a:lnTo>
                    <a:pt x="2523" y="88095"/>
                  </a:lnTo>
                  <a:cubicBezTo>
                    <a:pt x="136640" y="31369"/>
                    <a:pt x="284094" y="0"/>
                    <a:pt x="43887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07" name="Isosceles Triangle 22">
            <a:extLst>
              <a:ext uri="{FF2B5EF4-FFF2-40B4-BE49-F238E27FC236}">
                <a16:creationId xmlns:a16="http://schemas.microsoft.com/office/drawing/2014/main" id="{F8B01B1F-E023-4C97-A01A-A30AFB60581E}"/>
              </a:ext>
            </a:extLst>
          </p:cNvPr>
          <p:cNvSpPr/>
          <p:nvPr/>
        </p:nvSpPr>
        <p:spPr>
          <a:xfrm rot="19800000">
            <a:off x="5005901" y="4275077"/>
            <a:ext cx="433574" cy="433500"/>
          </a:xfrm>
          <a:custGeom>
            <a:avLst/>
            <a:gdLst/>
            <a:ahLst/>
            <a:cxnLst/>
            <a:rect l="l" t="t" r="r" b="b"/>
            <a:pathLst>
              <a:path w="3948369" h="3947711">
                <a:moveTo>
                  <a:pt x="1024184" y="1327019"/>
                </a:moveTo>
                <a:cubicBezTo>
                  <a:pt x="953964" y="1286477"/>
                  <a:pt x="864174" y="1310536"/>
                  <a:pt x="823632" y="1380756"/>
                </a:cubicBezTo>
                <a:cubicBezTo>
                  <a:pt x="783091" y="1450976"/>
                  <a:pt x="807150" y="1540767"/>
                  <a:pt x="877370" y="1581308"/>
                </a:cubicBezTo>
                <a:cubicBezTo>
                  <a:pt x="947590" y="1621850"/>
                  <a:pt x="1037380" y="1597790"/>
                  <a:pt x="1077922" y="1527570"/>
                </a:cubicBezTo>
                <a:cubicBezTo>
                  <a:pt x="1118463" y="1457350"/>
                  <a:pt x="1094404" y="1367560"/>
                  <a:pt x="1024184" y="1327019"/>
                </a:cubicBezTo>
                <a:close/>
                <a:moveTo>
                  <a:pt x="3610643" y="2228121"/>
                </a:moveTo>
                <a:cubicBezTo>
                  <a:pt x="3600833" y="2220477"/>
                  <a:pt x="3589363" y="2214630"/>
                  <a:pt x="3576595" y="2211209"/>
                </a:cubicBezTo>
                <a:cubicBezTo>
                  <a:pt x="3525522" y="2197524"/>
                  <a:pt x="3473024" y="2227833"/>
                  <a:pt x="3459339" y="2278906"/>
                </a:cubicBezTo>
                <a:cubicBezTo>
                  <a:pt x="3445654" y="2329979"/>
                  <a:pt x="3475964" y="2382476"/>
                  <a:pt x="3527037" y="2396161"/>
                </a:cubicBezTo>
                <a:cubicBezTo>
                  <a:pt x="3578110" y="2409846"/>
                  <a:pt x="3630607" y="2379537"/>
                  <a:pt x="3644292" y="2328464"/>
                </a:cubicBezTo>
                <a:cubicBezTo>
                  <a:pt x="3654556" y="2290159"/>
                  <a:pt x="3640073" y="2251053"/>
                  <a:pt x="3610643" y="2228121"/>
                </a:cubicBezTo>
                <a:close/>
                <a:moveTo>
                  <a:pt x="3948369" y="2177025"/>
                </a:moveTo>
                <a:lnTo>
                  <a:pt x="3902391" y="2247588"/>
                </a:lnTo>
                <a:cubicBezTo>
                  <a:pt x="3840166" y="2207044"/>
                  <a:pt x="3769677" y="2184131"/>
                  <a:pt x="3697935" y="2180296"/>
                </a:cubicBezTo>
                <a:cubicBezTo>
                  <a:pt x="3737123" y="2226403"/>
                  <a:pt x="3753617" y="2290363"/>
                  <a:pt x="3736768" y="2353243"/>
                </a:cubicBezTo>
                <a:cubicBezTo>
                  <a:pt x="3709398" y="2455390"/>
                  <a:pt x="3604404" y="2516008"/>
                  <a:pt x="3502258" y="2488638"/>
                </a:cubicBezTo>
                <a:cubicBezTo>
                  <a:pt x="3400111" y="2461268"/>
                  <a:pt x="3339493" y="2356274"/>
                  <a:pt x="3366863" y="2254127"/>
                </a:cubicBezTo>
                <a:cubicBezTo>
                  <a:pt x="3381032" y="2201247"/>
                  <a:pt x="3416004" y="2159497"/>
                  <a:pt x="3460818" y="2135698"/>
                </a:cubicBezTo>
                <a:cubicBezTo>
                  <a:pt x="3436032" y="2129730"/>
                  <a:pt x="3409996" y="2129302"/>
                  <a:pt x="3383900" y="2133133"/>
                </a:cubicBezTo>
                <a:cubicBezTo>
                  <a:pt x="3331988" y="2140756"/>
                  <a:pt x="3285146" y="2164460"/>
                  <a:pt x="3249703" y="2200200"/>
                </a:cubicBezTo>
                <a:cubicBezTo>
                  <a:pt x="3299772" y="2410806"/>
                  <a:pt x="3262997" y="2663063"/>
                  <a:pt x="3111944" y="2983361"/>
                </a:cubicBezTo>
                <a:cubicBezTo>
                  <a:pt x="2900481" y="3337269"/>
                  <a:pt x="2604169" y="3479398"/>
                  <a:pt x="2264290" y="3473876"/>
                </a:cubicBezTo>
                <a:lnTo>
                  <a:pt x="1854414" y="3947711"/>
                </a:lnTo>
                <a:lnTo>
                  <a:pt x="1615515" y="3809782"/>
                </a:lnTo>
                <a:lnTo>
                  <a:pt x="1764774" y="3379707"/>
                </a:lnTo>
                <a:cubicBezTo>
                  <a:pt x="1587770" y="3319643"/>
                  <a:pt x="1405350" y="3232972"/>
                  <a:pt x="1221865" y="3127037"/>
                </a:cubicBezTo>
                <a:cubicBezTo>
                  <a:pt x="1120271" y="3068382"/>
                  <a:pt x="1025311" y="3004264"/>
                  <a:pt x="938291" y="2935309"/>
                </a:cubicBezTo>
                <a:lnTo>
                  <a:pt x="509476" y="3157353"/>
                </a:lnTo>
                <a:lnTo>
                  <a:pt x="247593" y="2999226"/>
                </a:lnTo>
                <a:lnTo>
                  <a:pt x="599626" y="2603610"/>
                </a:lnTo>
                <a:cubicBezTo>
                  <a:pt x="384783" y="2338553"/>
                  <a:pt x="289709" y="2193107"/>
                  <a:pt x="174176" y="1843897"/>
                </a:cubicBezTo>
                <a:lnTo>
                  <a:pt x="0" y="1381252"/>
                </a:lnTo>
                <a:lnTo>
                  <a:pt x="107522" y="1111013"/>
                </a:lnTo>
                <a:cubicBezTo>
                  <a:pt x="159316" y="1021302"/>
                  <a:pt x="259400" y="1099908"/>
                  <a:pt x="349113" y="1151702"/>
                </a:cubicBezTo>
                <a:lnTo>
                  <a:pt x="486246" y="1217020"/>
                </a:lnTo>
                <a:cubicBezTo>
                  <a:pt x="628225" y="1148493"/>
                  <a:pt x="768311" y="1094036"/>
                  <a:pt x="908721" y="1057007"/>
                </a:cubicBezTo>
                <a:cubicBezTo>
                  <a:pt x="1011476" y="947354"/>
                  <a:pt x="1021990" y="857768"/>
                  <a:pt x="976491" y="611195"/>
                </a:cubicBezTo>
                <a:cubicBezTo>
                  <a:pt x="1335325" y="817429"/>
                  <a:pt x="1326102" y="899150"/>
                  <a:pt x="1389221" y="1007976"/>
                </a:cubicBezTo>
                <a:cubicBezTo>
                  <a:pt x="1615807" y="1002289"/>
                  <a:pt x="1836555" y="1044211"/>
                  <a:pt x="2066828" y="1133629"/>
                </a:cubicBezTo>
                <a:cubicBezTo>
                  <a:pt x="2047082" y="1203277"/>
                  <a:pt x="2048342" y="1275855"/>
                  <a:pt x="2067080" y="1343672"/>
                </a:cubicBezTo>
                <a:cubicBezTo>
                  <a:pt x="2009772" y="1325329"/>
                  <a:pt x="1950048" y="1312156"/>
                  <a:pt x="1888409" y="1302802"/>
                </a:cubicBezTo>
                <a:lnTo>
                  <a:pt x="1831983" y="1466454"/>
                </a:lnTo>
                <a:cubicBezTo>
                  <a:pt x="2171713" y="1545279"/>
                  <a:pt x="2334158" y="1639067"/>
                  <a:pt x="2533793" y="1871644"/>
                </a:cubicBezTo>
                <a:lnTo>
                  <a:pt x="2655130" y="1752801"/>
                </a:lnTo>
                <a:cubicBezTo>
                  <a:pt x="2623271" y="1710443"/>
                  <a:pt x="2589631" y="1671169"/>
                  <a:pt x="2553401" y="1635762"/>
                </a:cubicBezTo>
                <a:cubicBezTo>
                  <a:pt x="2626342" y="1620812"/>
                  <a:pt x="2694472" y="1585039"/>
                  <a:pt x="2748239" y="1530606"/>
                </a:cubicBezTo>
                <a:cubicBezTo>
                  <a:pt x="2959801" y="1699876"/>
                  <a:pt x="3152007" y="1908367"/>
                  <a:pt x="3223775" y="2111154"/>
                </a:cubicBezTo>
                <a:cubicBezTo>
                  <a:pt x="3265103" y="2076949"/>
                  <a:pt x="3316077" y="2055387"/>
                  <a:pt x="3371292" y="2047279"/>
                </a:cubicBezTo>
                <a:cubicBezTo>
                  <a:pt x="3454199" y="2035105"/>
                  <a:pt x="3536665" y="2054733"/>
                  <a:pt x="3603728" y="2099347"/>
                </a:cubicBezTo>
                <a:cubicBezTo>
                  <a:pt x="3679156" y="2088543"/>
                  <a:pt x="3756158" y="2095770"/>
                  <a:pt x="3828792" y="2119628"/>
                </a:cubicBezTo>
                <a:cubicBezTo>
                  <a:pt x="3870454" y="2133311"/>
                  <a:pt x="3910678" y="2152466"/>
                  <a:pt x="3948369" y="2177025"/>
                </a:cubicBezTo>
                <a:close/>
                <a:moveTo>
                  <a:pt x="2661401" y="883270"/>
                </a:moveTo>
                <a:cubicBezTo>
                  <a:pt x="2838812" y="985699"/>
                  <a:pt x="2899598" y="1212554"/>
                  <a:pt x="2797170" y="1389966"/>
                </a:cubicBezTo>
                <a:cubicBezTo>
                  <a:pt x="2694741" y="1567377"/>
                  <a:pt x="2467885" y="1628163"/>
                  <a:pt x="2290474" y="1525735"/>
                </a:cubicBezTo>
                <a:cubicBezTo>
                  <a:pt x="2113063" y="1423306"/>
                  <a:pt x="2052277" y="1196450"/>
                  <a:pt x="2154705" y="1019039"/>
                </a:cubicBezTo>
                <a:cubicBezTo>
                  <a:pt x="2257134" y="841627"/>
                  <a:pt x="2483990" y="780842"/>
                  <a:pt x="2661401" y="883270"/>
                </a:cubicBezTo>
                <a:close/>
                <a:moveTo>
                  <a:pt x="2494139" y="49756"/>
                </a:moveTo>
                <a:cubicBezTo>
                  <a:pt x="2671551" y="152184"/>
                  <a:pt x="2732337" y="379040"/>
                  <a:pt x="2629908" y="556451"/>
                </a:cubicBezTo>
                <a:cubicBezTo>
                  <a:pt x="2527480" y="733863"/>
                  <a:pt x="2300624" y="794648"/>
                  <a:pt x="2123212" y="692220"/>
                </a:cubicBezTo>
                <a:cubicBezTo>
                  <a:pt x="1945801" y="589791"/>
                  <a:pt x="1885015" y="362936"/>
                  <a:pt x="1987444" y="185524"/>
                </a:cubicBezTo>
                <a:cubicBezTo>
                  <a:pt x="2089872" y="8113"/>
                  <a:pt x="2316728" y="-52673"/>
                  <a:pt x="2494139" y="497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1108" name="Rounded Rectangle 5">
            <a:extLst>
              <a:ext uri="{FF2B5EF4-FFF2-40B4-BE49-F238E27FC236}">
                <a16:creationId xmlns:a16="http://schemas.microsoft.com/office/drawing/2014/main" id="{BA753D00-0488-4ADE-83D3-94F50F0DBD6B}"/>
              </a:ext>
            </a:extLst>
          </p:cNvPr>
          <p:cNvSpPr/>
          <p:nvPr/>
        </p:nvSpPr>
        <p:spPr>
          <a:xfrm flipH="1">
            <a:off x="6434969" y="4697070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09" name="Teardrop 1">
            <a:extLst>
              <a:ext uri="{FF2B5EF4-FFF2-40B4-BE49-F238E27FC236}">
                <a16:creationId xmlns:a16="http://schemas.microsoft.com/office/drawing/2014/main" id="{00108782-DFF7-4E91-B3F4-4BDED6CAEEDF}"/>
              </a:ext>
            </a:extLst>
          </p:cNvPr>
          <p:cNvSpPr/>
          <p:nvPr/>
        </p:nvSpPr>
        <p:spPr>
          <a:xfrm rot="18805991">
            <a:off x="6749287" y="3246074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10" name="Rectangle 130">
            <a:extLst>
              <a:ext uri="{FF2B5EF4-FFF2-40B4-BE49-F238E27FC236}">
                <a16:creationId xmlns:a16="http://schemas.microsoft.com/office/drawing/2014/main" id="{AC7D621A-106A-4697-BC85-760673A1D7C3}"/>
              </a:ext>
            </a:extLst>
          </p:cNvPr>
          <p:cNvSpPr/>
          <p:nvPr/>
        </p:nvSpPr>
        <p:spPr>
          <a:xfrm>
            <a:off x="5342698" y="2908907"/>
            <a:ext cx="338397" cy="339933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11" name="그래픽 77">
            <a:extLst>
              <a:ext uri="{FF2B5EF4-FFF2-40B4-BE49-F238E27FC236}">
                <a16:creationId xmlns:a16="http://schemas.microsoft.com/office/drawing/2014/main" id="{43AAB5B5-2D8D-42FE-8496-50390DC52F56}"/>
              </a:ext>
            </a:extLst>
          </p:cNvPr>
          <p:cNvSpPr/>
          <p:nvPr/>
        </p:nvSpPr>
        <p:spPr>
          <a:xfrm>
            <a:off x="5616935" y="3465533"/>
            <a:ext cx="918552" cy="918552"/>
          </a:xfrm>
          <a:custGeom>
            <a:avLst/>
            <a:gdLst>
              <a:gd name="connsiteX0" fmla="*/ 781050 w 1562100"/>
              <a:gd name="connsiteY0" fmla="*/ 0 h 1562100"/>
              <a:gd name="connsiteX1" fmla="*/ 0 w 1562100"/>
              <a:gd name="connsiteY1" fmla="*/ 781050 h 1562100"/>
              <a:gd name="connsiteX2" fmla="*/ 781050 w 1562100"/>
              <a:gd name="connsiteY2" fmla="*/ 1562100 h 1562100"/>
              <a:gd name="connsiteX3" fmla="*/ 1562100 w 1562100"/>
              <a:gd name="connsiteY3" fmla="*/ 781050 h 1562100"/>
              <a:gd name="connsiteX4" fmla="*/ 781050 w 1562100"/>
              <a:gd name="connsiteY4" fmla="*/ 0 h 1562100"/>
              <a:gd name="connsiteX5" fmla="*/ 1159669 w 1562100"/>
              <a:gd name="connsiteY5" fmla="*/ 701326 h 1562100"/>
              <a:gd name="connsiteX6" fmla="*/ 1104900 w 1562100"/>
              <a:gd name="connsiteY6" fmla="*/ 963073 h 1562100"/>
              <a:gd name="connsiteX7" fmla="*/ 720281 w 1562100"/>
              <a:gd name="connsiteY7" fmla="*/ 815245 h 1562100"/>
              <a:gd name="connsiteX8" fmla="*/ 790194 w 1562100"/>
              <a:gd name="connsiteY8" fmla="*/ 688372 h 1562100"/>
              <a:gd name="connsiteX9" fmla="*/ 1044988 w 1562100"/>
              <a:gd name="connsiteY9" fmla="*/ 332137 h 1562100"/>
              <a:gd name="connsiteX10" fmla="*/ 1159669 w 1562100"/>
              <a:gd name="connsiteY10" fmla="*/ 701326 h 1562100"/>
              <a:gd name="connsiteX11" fmla="*/ 932117 w 1562100"/>
              <a:gd name="connsiteY11" fmla="*/ 269367 h 1562100"/>
              <a:gd name="connsiteX12" fmla="*/ 606552 w 1562100"/>
              <a:gd name="connsiteY12" fmla="*/ 752285 h 1562100"/>
              <a:gd name="connsiteX13" fmla="*/ 397859 w 1562100"/>
              <a:gd name="connsiteY13" fmla="*/ 614077 h 1562100"/>
              <a:gd name="connsiteX14" fmla="*/ 932117 w 1562100"/>
              <a:gd name="connsiteY14" fmla="*/ 269367 h 1562100"/>
              <a:gd name="connsiteX15" fmla="*/ 1028700 w 1562100"/>
              <a:gd name="connsiteY15" fmla="*/ 181261 h 1562100"/>
              <a:gd name="connsiteX16" fmla="*/ 1028700 w 1562100"/>
              <a:gd name="connsiteY16" fmla="*/ 181261 h 1562100"/>
              <a:gd name="connsiteX17" fmla="*/ 1028700 w 1562100"/>
              <a:gd name="connsiteY17" fmla="*/ 181261 h 1562100"/>
              <a:gd name="connsiteX18" fmla="*/ 1028700 w 1562100"/>
              <a:gd name="connsiteY18" fmla="*/ 181261 h 1562100"/>
              <a:gd name="connsiteX19" fmla="*/ 771525 w 1562100"/>
              <a:gd name="connsiteY19" fmla="*/ 128588 h 1562100"/>
              <a:gd name="connsiteX20" fmla="*/ 905447 w 1562100"/>
              <a:gd name="connsiteY20" fmla="*/ 142494 h 1562100"/>
              <a:gd name="connsiteX21" fmla="*/ 853726 w 1562100"/>
              <a:gd name="connsiteY21" fmla="*/ 148590 h 1562100"/>
              <a:gd name="connsiteX22" fmla="*/ 296513 w 1562100"/>
              <a:gd name="connsiteY22" fmla="*/ 531686 h 1562100"/>
              <a:gd name="connsiteX23" fmla="*/ 209645 w 1562100"/>
              <a:gd name="connsiteY23" fmla="*/ 449390 h 1562100"/>
              <a:gd name="connsiteX24" fmla="*/ 771525 w 1562100"/>
              <a:gd name="connsiteY24" fmla="*/ 128588 h 1562100"/>
              <a:gd name="connsiteX25" fmla="*/ 119063 w 1562100"/>
              <a:gd name="connsiteY25" fmla="*/ 781050 h 1562100"/>
              <a:gd name="connsiteX26" fmla="*/ 151638 w 1562100"/>
              <a:gd name="connsiteY26" fmla="*/ 577406 h 1562100"/>
              <a:gd name="connsiteX27" fmla="*/ 192881 w 1562100"/>
              <a:gd name="connsiteY27" fmla="*/ 621506 h 1562100"/>
              <a:gd name="connsiteX28" fmla="*/ 236315 w 1562100"/>
              <a:gd name="connsiteY28" fmla="*/ 663416 h 1562100"/>
              <a:gd name="connsiteX29" fmla="*/ 192881 w 1562100"/>
              <a:gd name="connsiteY29" fmla="*/ 920401 h 1562100"/>
              <a:gd name="connsiteX30" fmla="*/ 222599 w 1562100"/>
              <a:gd name="connsiteY30" fmla="*/ 1133570 h 1562100"/>
              <a:gd name="connsiteX31" fmla="*/ 119063 w 1562100"/>
              <a:gd name="connsiteY31" fmla="*/ 781050 h 1562100"/>
              <a:gd name="connsiteX32" fmla="*/ 321469 w 1562100"/>
              <a:gd name="connsiteY32" fmla="*/ 920401 h 1562100"/>
              <a:gd name="connsiteX33" fmla="*/ 344805 w 1562100"/>
              <a:gd name="connsiteY33" fmla="*/ 747522 h 1562100"/>
              <a:gd name="connsiteX34" fmla="*/ 550831 w 1562100"/>
              <a:gd name="connsiteY34" fmla="*/ 872585 h 1562100"/>
              <a:gd name="connsiteX35" fmla="*/ 421100 w 1562100"/>
              <a:gd name="connsiteY35" fmla="*/ 1266539 h 1562100"/>
              <a:gd name="connsiteX36" fmla="*/ 321469 w 1562100"/>
              <a:gd name="connsiteY36" fmla="*/ 920401 h 1562100"/>
              <a:gd name="connsiteX37" fmla="*/ 544449 w 1562100"/>
              <a:gd name="connsiteY37" fmla="*/ 1352645 h 1562100"/>
              <a:gd name="connsiteX38" fmla="*/ 663321 w 1562100"/>
              <a:gd name="connsiteY38" fmla="*/ 930497 h 1562100"/>
              <a:gd name="connsiteX39" fmla="*/ 821627 w 1562100"/>
              <a:gd name="connsiteY39" fmla="*/ 1002506 h 1562100"/>
              <a:gd name="connsiteX40" fmla="*/ 1040606 w 1562100"/>
              <a:gd name="connsiteY40" fmla="*/ 1076992 h 1562100"/>
              <a:gd name="connsiteX41" fmla="*/ 544449 w 1562100"/>
              <a:gd name="connsiteY41" fmla="*/ 1352645 h 1562100"/>
              <a:gd name="connsiteX42" fmla="*/ 779907 w 1562100"/>
              <a:gd name="connsiteY42" fmla="*/ 1433322 h 1562100"/>
              <a:gd name="connsiteX43" fmla="*/ 1169575 w 1562100"/>
              <a:gd name="connsiteY43" fmla="*/ 1115092 h 1562100"/>
              <a:gd name="connsiteX44" fmla="*/ 1307116 w 1562100"/>
              <a:gd name="connsiteY44" fmla="*/ 1153478 h 1562100"/>
              <a:gd name="connsiteX45" fmla="*/ 779907 w 1562100"/>
              <a:gd name="connsiteY45" fmla="*/ 1433322 h 1562100"/>
              <a:gd name="connsiteX46" fmla="*/ 1231868 w 1562100"/>
              <a:gd name="connsiteY46" fmla="*/ 992981 h 1562100"/>
              <a:gd name="connsiteX47" fmla="*/ 1288256 w 1562100"/>
              <a:gd name="connsiteY47" fmla="*/ 701326 h 1562100"/>
              <a:gd name="connsiteX48" fmla="*/ 1177576 w 1562100"/>
              <a:gd name="connsiteY48" fmla="*/ 300514 h 1562100"/>
              <a:gd name="connsiteX49" fmla="*/ 1138428 w 1562100"/>
              <a:gd name="connsiteY49" fmla="*/ 241554 h 1562100"/>
              <a:gd name="connsiteX50" fmla="*/ 1136237 w 1562100"/>
              <a:gd name="connsiteY50" fmla="*/ 240125 h 1562100"/>
              <a:gd name="connsiteX51" fmla="*/ 1136333 w 1562100"/>
              <a:gd name="connsiteY51" fmla="*/ 240030 h 1562100"/>
              <a:gd name="connsiteX52" fmla="*/ 1423988 w 1562100"/>
              <a:gd name="connsiteY52" fmla="*/ 781050 h 1562100"/>
              <a:gd name="connsiteX53" fmla="*/ 1377125 w 1562100"/>
              <a:gd name="connsiteY53" fmla="*/ 1023842 h 1562100"/>
              <a:gd name="connsiteX54" fmla="*/ 1231868 w 1562100"/>
              <a:gd name="connsiteY54" fmla="*/ 992981 h 156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562100" h="1562100">
                <a:moveTo>
                  <a:pt x="781050" y="0"/>
                </a:moveTo>
                <a:cubicBezTo>
                  <a:pt x="349663" y="0"/>
                  <a:pt x="0" y="349663"/>
                  <a:pt x="0" y="781050"/>
                </a:cubicBezTo>
                <a:cubicBezTo>
                  <a:pt x="0" y="1212437"/>
                  <a:pt x="349663" y="1562100"/>
                  <a:pt x="781050" y="1562100"/>
                </a:cubicBezTo>
                <a:cubicBezTo>
                  <a:pt x="1212437" y="1562100"/>
                  <a:pt x="1562100" y="1212437"/>
                  <a:pt x="1562100" y="781050"/>
                </a:cubicBezTo>
                <a:cubicBezTo>
                  <a:pt x="1562100" y="349663"/>
                  <a:pt x="1212437" y="0"/>
                  <a:pt x="781050" y="0"/>
                </a:cubicBezTo>
                <a:close/>
                <a:moveTo>
                  <a:pt x="1159669" y="701326"/>
                </a:moveTo>
                <a:cubicBezTo>
                  <a:pt x="1159669" y="794480"/>
                  <a:pt x="1140047" y="882968"/>
                  <a:pt x="1104900" y="963073"/>
                </a:cubicBezTo>
                <a:cubicBezTo>
                  <a:pt x="940689" y="921449"/>
                  <a:pt x="849916" y="883730"/>
                  <a:pt x="720281" y="815245"/>
                </a:cubicBezTo>
                <a:cubicBezTo>
                  <a:pt x="739712" y="779050"/>
                  <a:pt x="762572" y="737997"/>
                  <a:pt x="790194" y="688372"/>
                </a:cubicBezTo>
                <a:cubicBezTo>
                  <a:pt x="872776" y="540258"/>
                  <a:pt x="957834" y="426530"/>
                  <a:pt x="1044988" y="332137"/>
                </a:cubicBezTo>
                <a:cubicBezTo>
                  <a:pt x="1117283" y="437102"/>
                  <a:pt x="1159669" y="564166"/>
                  <a:pt x="1159669" y="701326"/>
                </a:cubicBezTo>
                <a:close/>
                <a:moveTo>
                  <a:pt x="932117" y="269367"/>
                </a:moveTo>
                <a:cubicBezTo>
                  <a:pt x="796290" y="406908"/>
                  <a:pt x="677037" y="612267"/>
                  <a:pt x="606552" y="752285"/>
                </a:cubicBezTo>
                <a:cubicBezTo>
                  <a:pt x="528066" y="706565"/>
                  <a:pt x="459296" y="660654"/>
                  <a:pt x="397859" y="614077"/>
                </a:cubicBezTo>
                <a:cubicBezTo>
                  <a:pt x="501301" y="419767"/>
                  <a:pt x="700183" y="284036"/>
                  <a:pt x="932117" y="269367"/>
                </a:cubicBezTo>
                <a:close/>
                <a:moveTo>
                  <a:pt x="1028700" y="181261"/>
                </a:moveTo>
                <a:cubicBezTo>
                  <a:pt x="1028700" y="181261"/>
                  <a:pt x="1028700" y="181261"/>
                  <a:pt x="1028700" y="181261"/>
                </a:cubicBezTo>
                <a:cubicBezTo>
                  <a:pt x="1028700" y="181261"/>
                  <a:pt x="1028605" y="181261"/>
                  <a:pt x="1028700" y="181261"/>
                </a:cubicBezTo>
                <a:cubicBezTo>
                  <a:pt x="1028605" y="181261"/>
                  <a:pt x="1028700" y="181261"/>
                  <a:pt x="1028700" y="181261"/>
                </a:cubicBezTo>
                <a:close/>
                <a:moveTo>
                  <a:pt x="771525" y="128588"/>
                </a:moveTo>
                <a:cubicBezTo>
                  <a:pt x="817436" y="128588"/>
                  <a:pt x="862203" y="133445"/>
                  <a:pt x="905447" y="142494"/>
                </a:cubicBezTo>
                <a:cubicBezTo>
                  <a:pt x="888016" y="144018"/>
                  <a:pt x="870776" y="145923"/>
                  <a:pt x="853726" y="148590"/>
                </a:cubicBezTo>
                <a:cubicBezTo>
                  <a:pt x="615125" y="185452"/>
                  <a:pt x="412337" y="330327"/>
                  <a:pt x="296513" y="531686"/>
                </a:cubicBezTo>
                <a:cubicBezTo>
                  <a:pt x="265748" y="504635"/>
                  <a:pt x="236982" y="477203"/>
                  <a:pt x="209645" y="449390"/>
                </a:cubicBezTo>
                <a:cubicBezTo>
                  <a:pt x="323279" y="257366"/>
                  <a:pt x="532352" y="128588"/>
                  <a:pt x="771525" y="128588"/>
                </a:cubicBezTo>
                <a:close/>
                <a:moveTo>
                  <a:pt x="119063" y="781050"/>
                </a:moveTo>
                <a:cubicBezTo>
                  <a:pt x="119063" y="709898"/>
                  <a:pt x="130588" y="641509"/>
                  <a:pt x="151638" y="577406"/>
                </a:cubicBezTo>
                <a:cubicBezTo>
                  <a:pt x="163259" y="589883"/>
                  <a:pt x="176784" y="604361"/>
                  <a:pt x="192881" y="621506"/>
                </a:cubicBezTo>
                <a:cubicBezTo>
                  <a:pt x="206026" y="635508"/>
                  <a:pt x="220694" y="649510"/>
                  <a:pt x="236315" y="663416"/>
                </a:cubicBezTo>
                <a:cubicBezTo>
                  <a:pt x="208312" y="743903"/>
                  <a:pt x="192881" y="830294"/>
                  <a:pt x="192881" y="920401"/>
                </a:cubicBezTo>
                <a:cubicBezTo>
                  <a:pt x="192881" y="994315"/>
                  <a:pt x="203359" y="1065752"/>
                  <a:pt x="222599" y="1133570"/>
                </a:cubicBezTo>
                <a:cubicBezTo>
                  <a:pt x="157163" y="1031843"/>
                  <a:pt x="119063" y="910876"/>
                  <a:pt x="119063" y="781050"/>
                </a:cubicBezTo>
                <a:close/>
                <a:moveTo>
                  <a:pt x="321469" y="920401"/>
                </a:moveTo>
                <a:cubicBezTo>
                  <a:pt x="321469" y="860488"/>
                  <a:pt x="329660" y="802577"/>
                  <a:pt x="344805" y="747522"/>
                </a:cubicBezTo>
                <a:cubicBezTo>
                  <a:pt x="409575" y="792385"/>
                  <a:pt x="481298" y="834866"/>
                  <a:pt x="550831" y="872585"/>
                </a:cubicBezTo>
                <a:cubicBezTo>
                  <a:pt x="506730" y="981075"/>
                  <a:pt x="454247" y="1153001"/>
                  <a:pt x="421100" y="1266539"/>
                </a:cubicBezTo>
                <a:cubicBezTo>
                  <a:pt x="358045" y="1166241"/>
                  <a:pt x="321469" y="1047560"/>
                  <a:pt x="321469" y="920401"/>
                </a:cubicBezTo>
                <a:close/>
                <a:moveTo>
                  <a:pt x="544449" y="1352645"/>
                </a:moveTo>
                <a:cubicBezTo>
                  <a:pt x="596551" y="1125284"/>
                  <a:pt x="620173" y="1029367"/>
                  <a:pt x="663321" y="930497"/>
                </a:cubicBezTo>
                <a:cubicBezTo>
                  <a:pt x="726186" y="961358"/>
                  <a:pt x="781907" y="986219"/>
                  <a:pt x="821627" y="1002506"/>
                </a:cubicBezTo>
                <a:cubicBezTo>
                  <a:pt x="875919" y="1024890"/>
                  <a:pt x="956882" y="1051465"/>
                  <a:pt x="1040606" y="1076992"/>
                </a:cubicBezTo>
                <a:cubicBezTo>
                  <a:pt x="929069" y="1234821"/>
                  <a:pt x="749427" y="1341120"/>
                  <a:pt x="544449" y="1352645"/>
                </a:cubicBezTo>
                <a:close/>
                <a:moveTo>
                  <a:pt x="779907" y="1433322"/>
                </a:moveTo>
                <a:cubicBezTo>
                  <a:pt x="942213" y="1372838"/>
                  <a:pt x="1078897" y="1259872"/>
                  <a:pt x="1169575" y="1115092"/>
                </a:cubicBezTo>
                <a:cubicBezTo>
                  <a:pt x="1221772" y="1130046"/>
                  <a:pt x="1269873" y="1143381"/>
                  <a:pt x="1307116" y="1153478"/>
                </a:cubicBezTo>
                <a:cubicBezTo>
                  <a:pt x="1190720" y="1320546"/>
                  <a:pt x="998315" y="1430560"/>
                  <a:pt x="779907" y="1433322"/>
                </a:cubicBezTo>
                <a:close/>
                <a:moveTo>
                  <a:pt x="1231868" y="992981"/>
                </a:moveTo>
                <a:cubicBezTo>
                  <a:pt x="1268159" y="902875"/>
                  <a:pt x="1288256" y="804482"/>
                  <a:pt x="1288256" y="701326"/>
                </a:cubicBezTo>
                <a:cubicBezTo>
                  <a:pt x="1288256" y="554736"/>
                  <a:pt x="1247775" y="417767"/>
                  <a:pt x="1177576" y="300514"/>
                </a:cubicBezTo>
                <a:cubicBezTo>
                  <a:pt x="1165384" y="280226"/>
                  <a:pt x="1152335" y="260604"/>
                  <a:pt x="1138428" y="241554"/>
                </a:cubicBezTo>
                <a:cubicBezTo>
                  <a:pt x="1137761" y="241078"/>
                  <a:pt x="1136999" y="240602"/>
                  <a:pt x="1136237" y="240125"/>
                </a:cubicBezTo>
                <a:cubicBezTo>
                  <a:pt x="1136237" y="240125"/>
                  <a:pt x="1136333" y="240030"/>
                  <a:pt x="1136333" y="240030"/>
                </a:cubicBezTo>
                <a:cubicBezTo>
                  <a:pt x="1309878" y="357378"/>
                  <a:pt x="1423988" y="555879"/>
                  <a:pt x="1423988" y="781050"/>
                </a:cubicBezTo>
                <a:cubicBezTo>
                  <a:pt x="1423988" y="866870"/>
                  <a:pt x="1407224" y="948785"/>
                  <a:pt x="1377125" y="1023842"/>
                </a:cubicBezTo>
                <a:cubicBezTo>
                  <a:pt x="1323404" y="1012793"/>
                  <a:pt x="1275398" y="1002602"/>
                  <a:pt x="1231868" y="992981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1112" name="TextBox 1111">
            <a:extLst>
              <a:ext uri="{FF2B5EF4-FFF2-40B4-BE49-F238E27FC236}">
                <a16:creationId xmlns:a16="http://schemas.microsoft.com/office/drawing/2014/main" id="{E0DCF7F8-D9BE-4886-B1D7-61F2522AF489}"/>
              </a:ext>
            </a:extLst>
          </p:cNvPr>
          <p:cNvSpPr txBox="1"/>
          <p:nvPr/>
        </p:nvSpPr>
        <p:spPr>
          <a:xfrm>
            <a:off x="6032292" y="2544041"/>
            <a:ext cx="1006390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GB" altLang="ko-KR" sz="1400" b="1" dirty="0">
                <a:solidFill>
                  <a:schemeClr val="bg1"/>
                </a:solidFill>
                <a:cs typeface="Arial" pitchFamily="34" charset="0"/>
              </a:rPr>
              <a:t>ALLPPT Layout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13" name="TextBox 1112">
            <a:extLst>
              <a:ext uri="{FF2B5EF4-FFF2-40B4-BE49-F238E27FC236}">
                <a16:creationId xmlns:a16="http://schemas.microsoft.com/office/drawing/2014/main" id="{A52B4C45-D7E6-4CD8-A63A-38924F4016DB}"/>
              </a:ext>
            </a:extLst>
          </p:cNvPr>
          <p:cNvSpPr txBox="1"/>
          <p:nvPr/>
        </p:nvSpPr>
        <p:spPr>
          <a:xfrm>
            <a:off x="6649917" y="4196601"/>
            <a:ext cx="1006390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GB" altLang="ko-KR" sz="1400" b="1" dirty="0">
                <a:solidFill>
                  <a:schemeClr val="bg1"/>
                </a:solidFill>
                <a:cs typeface="Arial" pitchFamily="34" charset="0"/>
              </a:rPr>
              <a:t>ALLPPT Layout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14" name="TextBox 1113">
            <a:extLst>
              <a:ext uri="{FF2B5EF4-FFF2-40B4-BE49-F238E27FC236}">
                <a16:creationId xmlns:a16="http://schemas.microsoft.com/office/drawing/2014/main" id="{492932CB-1707-4B18-8906-B5660D00BC76}"/>
              </a:ext>
            </a:extLst>
          </p:cNvPr>
          <p:cNvSpPr txBox="1"/>
          <p:nvPr/>
        </p:nvSpPr>
        <p:spPr>
          <a:xfrm>
            <a:off x="5069821" y="4815998"/>
            <a:ext cx="1006390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GB" altLang="ko-KR" sz="1400" b="1" dirty="0">
                <a:solidFill>
                  <a:schemeClr val="bg1"/>
                </a:solidFill>
                <a:cs typeface="Arial" pitchFamily="34" charset="0"/>
              </a:rPr>
              <a:t>ALLPPT Layout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15" name="TextBox 1114">
            <a:extLst>
              <a:ext uri="{FF2B5EF4-FFF2-40B4-BE49-F238E27FC236}">
                <a16:creationId xmlns:a16="http://schemas.microsoft.com/office/drawing/2014/main" id="{26C0071A-5EA1-453B-A9F1-CECA969A580C}"/>
              </a:ext>
            </a:extLst>
          </p:cNvPr>
          <p:cNvSpPr txBox="1"/>
          <p:nvPr/>
        </p:nvSpPr>
        <p:spPr>
          <a:xfrm>
            <a:off x="4456658" y="3240952"/>
            <a:ext cx="1006390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GB" altLang="ko-KR" sz="1400" b="1" dirty="0">
                <a:solidFill>
                  <a:schemeClr val="bg1"/>
                </a:solidFill>
                <a:cs typeface="Arial" pitchFamily="34" charset="0"/>
              </a:rPr>
              <a:t>ALLPPT Layout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116" name="Group 82">
            <a:extLst>
              <a:ext uri="{FF2B5EF4-FFF2-40B4-BE49-F238E27FC236}">
                <a16:creationId xmlns:a16="http://schemas.microsoft.com/office/drawing/2014/main" id="{6CFFCE02-5699-443E-9EB6-3A92FBD5FBD7}"/>
              </a:ext>
            </a:extLst>
          </p:cNvPr>
          <p:cNvGrpSpPr/>
          <p:nvPr/>
        </p:nvGrpSpPr>
        <p:grpSpPr>
          <a:xfrm>
            <a:off x="752476" y="4977912"/>
            <a:ext cx="3196138" cy="1068786"/>
            <a:chOff x="270023" y="1671304"/>
            <a:chExt cx="2279585" cy="1079474"/>
          </a:xfrm>
        </p:grpSpPr>
        <p:sp>
          <p:nvSpPr>
            <p:cNvPr id="1117" name="TextBox 1116">
              <a:extLst>
                <a:ext uri="{FF2B5EF4-FFF2-40B4-BE49-F238E27FC236}">
                  <a16:creationId xmlns:a16="http://schemas.microsoft.com/office/drawing/2014/main" id="{160DB5E0-D3C7-49CA-A832-C81D6001A3BC}"/>
                </a:ext>
              </a:extLst>
            </p:cNvPr>
            <p:cNvSpPr txBox="1"/>
            <p:nvPr/>
          </p:nvSpPr>
          <p:spPr>
            <a:xfrm>
              <a:off x="270024" y="1911471"/>
              <a:ext cx="2279584" cy="839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18" name="TextBox 1117">
              <a:extLst>
                <a:ext uri="{FF2B5EF4-FFF2-40B4-BE49-F238E27FC236}">
                  <a16:creationId xmlns:a16="http://schemas.microsoft.com/office/drawing/2014/main" id="{C800F990-4116-48B6-A663-FFDCE40F109A}"/>
                </a:ext>
              </a:extLst>
            </p:cNvPr>
            <p:cNvSpPr txBox="1"/>
            <p:nvPr/>
          </p:nvSpPr>
          <p:spPr>
            <a:xfrm>
              <a:off x="270023" y="1671304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19" name="Group 82">
            <a:extLst>
              <a:ext uri="{FF2B5EF4-FFF2-40B4-BE49-F238E27FC236}">
                <a16:creationId xmlns:a16="http://schemas.microsoft.com/office/drawing/2014/main" id="{CD659FFA-978C-4B9B-89B4-847037545A11}"/>
              </a:ext>
            </a:extLst>
          </p:cNvPr>
          <p:cNvGrpSpPr/>
          <p:nvPr/>
        </p:nvGrpSpPr>
        <p:grpSpPr>
          <a:xfrm>
            <a:off x="752476" y="1832799"/>
            <a:ext cx="3196138" cy="1068786"/>
            <a:chOff x="270023" y="1671304"/>
            <a:chExt cx="2279585" cy="1079474"/>
          </a:xfrm>
        </p:grpSpPr>
        <p:sp>
          <p:nvSpPr>
            <p:cNvPr id="1120" name="TextBox 1119">
              <a:extLst>
                <a:ext uri="{FF2B5EF4-FFF2-40B4-BE49-F238E27FC236}">
                  <a16:creationId xmlns:a16="http://schemas.microsoft.com/office/drawing/2014/main" id="{652D74E6-1051-4111-B205-B9088F2B23CF}"/>
                </a:ext>
              </a:extLst>
            </p:cNvPr>
            <p:cNvSpPr txBox="1"/>
            <p:nvPr/>
          </p:nvSpPr>
          <p:spPr>
            <a:xfrm>
              <a:off x="270024" y="1911471"/>
              <a:ext cx="2279584" cy="839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21" name="TextBox 1120">
              <a:extLst>
                <a:ext uri="{FF2B5EF4-FFF2-40B4-BE49-F238E27FC236}">
                  <a16:creationId xmlns:a16="http://schemas.microsoft.com/office/drawing/2014/main" id="{5981BCDC-78F1-4CC6-A53D-6B1870BD3C47}"/>
                </a:ext>
              </a:extLst>
            </p:cNvPr>
            <p:cNvSpPr txBox="1"/>
            <p:nvPr/>
          </p:nvSpPr>
          <p:spPr>
            <a:xfrm>
              <a:off x="270023" y="1671304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22" name="Group 82">
            <a:extLst>
              <a:ext uri="{FF2B5EF4-FFF2-40B4-BE49-F238E27FC236}">
                <a16:creationId xmlns:a16="http://schemas.microsoft.com/office/drawing/2014/main" id="{7114B426-A32A-457E-9CF8-2DDEEC536765}"/>
              </a:ext>
            </a:extLst>
          </p:cNvPr>
          <p:cNvGrpSpPr/>
          <p:nvPr/>
        </p:nvGrpSpPr>
        <p:grpSpPr>
          <a:xfrm>
            <a:off x="8240366" y="4977912"/>
            <a:ext cx="3196138" cy="1068786"/>
            <a:chOff x="270023" y="1671304"/>
            <a:chExt cx="2279585" cy="1079474"/>
          </a:xfrm>
        </p:grpSpPr>
        <p:sp>
          <p:nvSpPr>
            <p:cNvPr id="1123" name="TextBox 1122">
              <a:extLst>
                <a:ext uri="{FF2B5EF4-FFF2-40B4-BE49-F238E27FC236}">
                  <a16:creationId xmlns:a16="http://schemas.microsoft.com/office/drawing/2014/main" id="{81A1A578-2D5B-4A21-A8E9-736CB70ABB6D}"/>
                </a:ext>
              </a:extLst>
            </p:cNvPr>
            <p:cNvSpPr txBox="1"/>
            <p:nvPr/>
          </p:nvSpPr>
          <p:spPr>
            <a:xfrm>
              <a:off x="270024" y="1911471"/>
              <a:ext cx="2279584" cy="839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24" name="TextBox 1123">
              <a:extLst>
                <a:ext uri="{FF2B5EF4-FFF2-40B4-BE49-F238E27FC236}">
                  <a16:creationId xmlns:a16="http://schemas.microsoft.com/office/drawing/2014/main" id="{78A0E379-1993-42F1-9476-031B19FFB4F5}"/>
                </a:ext>
              </a:extLst>
            </p:cNvPr>
            <p:cNvSpPr txBox="1"/>
            <p:nvPr/>
          </p:nvSpPr>
          <p:spPr>
            <a:xfrm>
              <a:off x="270023" y="1671304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25" name="Group 82">
            <a:extLst>
              <a:ext uri="{FF2B5EF4-FFF2-40B4-BE49-F238E27FC236}">
                <a16:creationId xmlns:a16="http://schemas.microsoft.com/office/drawing/2014/main" id="{DB7D1997-305C-428C-858D-FB59AFF638ED}"/>
              </a:ext>
            </a:extLst>
          </p:cNvPr>
          <p:cNvGrpSpPr/>
          <p:nvPr/>
        </p:nvGrpSpPr>
        <p:grpSpPr>
          <a:xfrm>
            <a:off x="8240366" y="1832799"/>
            <a:ext cx="3196138" cy="1068786"/>
            <a:chOff x="270023" y="1671304"/>
            <a:chExt cx="2279585" cy="1079474"/>
          </a:xfrm>
        </p:grpSpPr>
        <p:sp>
          <p:nvSpPr>
            <p:cNvPr id="1126" name="TextBox 1125">
              <a:extLst>
                <a:ext uri="{FF2B5EF4-FFF2-40B4-BE49-F238E27FC236}">
                  <a16:creationId xmlns:a16="http://schemas.microsoft.com/office/drawing/2014/main" id="{E72F78EB-B1FD-4764-8168-9B0E610E6370}"/>
                </a:ext>
              </a:extLst>
            </p:cNvPr>
            <p:cNvSpPr txBox="1"/>
            <p:nvPr/>
          </p:nvSpPr>
          <p:spPr>
            <a:xfrm>
              <a:off x="270024" y="1911471"/>
              <a:ext cx="2279584" cy="839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27" name="TextBox 1126">
              <a:extLst>
                <a:ext uri="{FF2B5EF4-FFF2-40B4-BE49-F238E27FC236}">
                  <a16:creationId xmlns:a16="http://schemas.microsoft.com/office/drawing/2014/main" id="{B65DFC90-E525-480E-AB7B-D97D3AAA40BC}"/>
                </a:ext>
              </a:extLst>
            </p:cNvPr>
            <p:cNvSpPr txBox="1"/>
            <p:nvPr/>
          </p:nvSpPr>
          <p:spPr>
            <a:xfrm>
              <a:off x="270023" y="1671304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4CCC6"/>
      </a:accent1>
      <a:accent2>
        <a:srgbClr val="F8D45E"/>
      </a:accent2>
      <a:accent3>
        <a:srgbClr val="F27161"/>
      </a:accent3>
      <a:accent4>
        <a:srgbClr val="7CC8EC"/>
      </a:accent4>
      <a:accent5>
        <a:srgbClr val="525168"/>
      </a:accent5>
      <a:accent6>
        <a:srgbClr val="1A6BA5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12407</TotalTime>
  <Words>140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84</cp:revision>
  <dcterms:created xsi:type="dcterms:W3CDTF">2018-02-18T19:39:47Z</dcterms:created>
  <dcterms:modified xsi:type="dcterms:W3CDTF">2022-10-25T02:26:21Z</dcterms:modified>
</cp:coreProperties>
</file>