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87" name="사각형: 둥근 모서리 586">
            <a:extLst>
              <a:ext uri="{FF2B5EF4-FFF2-40B4-BE49-F238E27FC236}">
                <a16:creationId xmlns:a16="http://schemas.microsoft.com/office/drawing/2014/main" id="{3207598D-9EAE-4892-A843-F861FC743CC8}"/>
              </a:ext>
            </a:extLst>
          </p:cNvPr>
          <p:cNvSpPr/>
          <p:nvPr/>
        </p:nvSpPr>
        <p:spPr>
          <a:xfrm>
            <a:off x="891898" y="5621825"/>
            <a:ext cx="3039759" cy="60795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8" name="사각형: 둥근 모서리 587">
            <a:extLst>
              <a:ext uri="{FF2B5EF4-FFF2-40B4-BE49-F238E27FC236}">
                <a16:creationId xmlns:a16="http://schemas.microsoft.com/office/drawing/2014/main" id="{9262CB15-A076-4B6D-B851-19EA762DF131}"/>
              </a:ext>
            </a:extLst>
          </p:cNvPr>
          <p:cNvSpPr/>
          <p:nvPr/>
        </p:nvSpPr>
        <p:spPr>
          <a:xfrm>
            <a:off x="3323705" y="4620493"/>
            <a:ext cx="3039759" cy="607952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9" name="사각형: 둥근 모서리 588">
            <a:extLst>
              <a:ext uri="{FF2B5EF4-FFF2-40B4-BE49-F238E27FC236}">
                <a16:creationId xmlns:a16="http://schemas.microsoft.com/office/drawing/2014/main" id="{F3AA7980-B3CA-4870-B573-9E09E868F7F8}"/>
              </a:ext>
            </a:extLst>
          </p:cNvPr>
          <p:cNvSpPr/>
          <p:nvPr/>
        </p:nvSpPr>
        <p:spPr>
          <a:xfrm>
            <a:off x="3323705" y="4620493"/>
            <a:ext cx="607952" cy="160928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0" name="사각형: 둥근 모서리 589">
            <a:extLst>
              <a:ext uri="{FF2B5EF4-FFF2-40B4-BE49-F238E27FC236}">
                <a16:creationId xmlns:a16="http://schemas.microsoft.com/office/drawing/2014/main" id="{2B1846C4-3BEB-4FA7-96AD-BEC81A481934}"/>
              </a:ext>
            </a:extLst>
          </p:cNvPr>
          <p:cNvSpPr/>
          <p:nvPr/>
        </p:nvSpPr>
        <p:spPr>
          <a:xfrm>
            <a:off x="5755512" y="3619161"/>
            <a:ext cx="3039759" cy="60795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1" name="사각형: 둥근 모서리 590">
            <a:extLst>
              <a:ext uri="{FF2B5EF4-FFF2-40B4-BE49-F238E27FC236}">
                <a16:creationId xmlns:a16="http://schemas.microsoft.com/office/drawing/2014/main" id="{D366E52B-2CB8-4E6B-BF82-FA74A9ADF3F0}"/>
              </a:ext>
            </a:extLst>
          </p:cNvPr>
          <p:cNvSpPr/>
          <p:nvPr/>
        </p:nvSpPr>
        <p:spPr>
          <a:xfrm>
            <a:off x="5755512" y="3619161"/>
            <a:ext cx="607952" cy="16092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2" name="사각형: 둥근 모서리 591">
            <a:extLst>
              <a:ext uri="{FF2B5EF4-FFF2-40B4-BE49-F238E27FC236}">
                <a16:creationId xmlns:a16="http://schemas.microsoft.com/office/drawing/2014/main" id="{708F6045-CDDC-470B-A6D1-EA470DF881F5}"/>
              </a:ext>
            </a:extLst>
          </p:cNvPr>
          <p:cNvSpPr/>
          <p:nvPr/>
        </p:nvSpPr>
        <p:spPr>
          <a:xfrm>
            <a:off x="8187319" y="2617829"/>
            <a:ext cx="3039759" cy="607952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3" name="사각형: 둥근 모서리 592">
            <a:extLst>
              <a:ext uri="{FF2B5EF4-FFF2-40B4-BE49-F238E27FC236}">
                <a16:creationId xmlns:a16="http://schemas.microsoft.com/office/drawing/2014/main" id="{F133E22F-9C94-4109-9592-896F409EA990}"/>
              </a:ext>
            </a:extLst>
          </p:cNvPr>
          <p:cNvSpPr/>
          <p:nvPr/>
        </p:nvSpPr>
        <p:spPr>
          <a:xfrm>
            <a:off x="8187319" y="2617829"/>
            <a:ext cx="607952" cy="160928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4" name="사각형: 둥근 모서리 593">
            <a:extLst>
              <a:ext uri="{FF2B5EF4-FFF2-40B4-BE49-F238E27FC236}">
                <a16:creationId xmlns:a16="http://schemas.microsoft.com/office/drawing/2014/main" id="{1713DE30-0CF2-4B5B-B63D-28411D0FB81E}"/>
              </a:ext>
            </a:extLst>
          </p:cNvPr>
          <p:cNvSpPr/>
          <p:nvPr/>
        </p:nvSpPr>
        <p:spPr>
          <a:xfrm>
            <a:off x="10619126" y="1616497"/>
            <a:ext cx="607952" cy="1609284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95" name="그룹 594">
            <a:extLst>
              <a:ext uri="{FF2B5EF4-FFF2-40B4-BE49-F238E27FC236}">
                <a16:creationId xmlns:a16="http://schemas.microsoft.com/office/drawing/2014/main" id="{43D5AD4F-733B-4051-98F4-7A3FAFB4260D}"/>
              </a:ext>
            </a:extLst>
          </p:cNvPr>
          <p:cNvGrpSpPr/>
          <p:nvPr/>
        </p:nvGrpSpPr>
        <p:grpSpPr>
          <a:xfrm>
            <a:off x="2009754" y="1718096"/>
            <a:ext cx="8099467" cy="4756638"/>
            <a:chOff x="1981200" y="1260513"/>
            <a:chExt cx="8153400" cy="4788312"/>
          </a:xfrm>
        </p:grpSpPr>
        <p:sp>
          <p:nvSpPr>
            <p:cNvPr id="596" name="원호 595">
              <a:extLst>
                <a:ext uri="{FF2B5EF4-FFF2-40B4-BE49-F238E27FC236}">
                  <a16:creationId xmlns:a16="http://schemas.microsoft.com/office/drawing/2014/main" id="{70C15B9D-0AEE-4643-A1FB-499ACCC1B8E8}"/>
                </a:ext>
              </a:extLst>
            </p:cNvPr>
            <p:cNvSpPr/>
            <p:nvPr/>
          </p:nvSpPr>
          <p:spPr>
            <a:xfrm>
              <a:off x="1981200" y="3196125"/>
              <a:ext cx="2852700" cy="2852700"/>
            </a:xfrm>
            <a:prstGeom prst="arc">
              <a:avLst>
                <a:gd name="adj1" fmla="val 12537785"/>
                <a:gd name="adj2" fmla="val 19174672"/>
              </a:avLst>
            </a:prstGeom>
            <a:ln w="19050"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7" name="원호 596">
              <a:extLst>
                <a:ext uri="{FF2B5EF4-FFF2-40B4-BE49-F238E27FC236}">
                  <a16:creationId xmlns:a16="http://schemas.microsoft.com/office/drawing/2014/main" id="{35FE9508-31E3-4B06-B9F1-37B48C90848B}"/>
                </a:ext>
              </a:extLst>
            </p:cNvPr>
            <p:cNvSpPr/>
            <p:nvPr/>
          </p:nvSpPr>
          <p:spPr>
            <a:xfrm>
              <a:off x="4631550" y="2228320"/>
              <a:ext cx="2852700" cy="2852700"/>
            </a:xfrm>
            <a:prstGeom prst="arc">
              <a:avLst>
                <a:gd name="adj1" fmla="val 10732602"/>
                <a:gd name="adj2" fmla="val 19174672"/>
              </a:avLst>
            </a:prstGeom>
            <a:ln w="19050">
              <a:solidFill>
                <a:schemeClr val="accent3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8" name="원호 597">
              <a:extLst>
                <a:ext uri="{FF2B5EF4-FFF2-40B4-BE49-F238E27FC236}">
                  <a16:creationId xmlns:a16="http://schemas.microsoft.com/office/drawing/2014/main" id="{1C4E24C7-182F-4DF4-BD1E-20EAA342B8D7}"/>
                </a:ext>
              </a:extLst>
            </p:cNvPr>
            <p:cNvSpPr/>
            <p:nvPr/>
          </p:nvSpPr>
          <p:spPr>
            <a:xfrm>
              <a:off x="7281900" y="1260513"/>
              <a:ext cx="2852700" cy="2852700"/>
            </a:xfrm>
            <a:prstGeom prst="arc">
              <a:avLst>
                <a:gd name="adj1" fmla="val 10732602"/>
                <a:gd name="adj2" fmla="val 19174672"/>
              </a:avLst>
            </a:prstGeom>
            <a:ln w="19050">
              <a:solidFill>
                <a:schemeClr val="accent2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99" name="TextBox 598">
            <a:extLst>
              <a:ext uri="{FF2B5EF4-FFF2-40B4-BE49-F238E27FC236}">
                <a16:creationId xmlns:a16="http://schemas.microsoft.com/office/drawing/2014/main" id="{93C76FFC-9F3E-4313-AD1F-63DE7633B7EF}"/>
              </a:ext>
            </a:extLst>
          </p:cNvPr>
          <p:cNvSpPr txBox="1"/>
          <p:nvPr/>
        </p:nvSpPr>
        <p:spPr>
          <a:xfrm>
            <a:off x="6423892" y="3753860"/>
            <a:ext cx="1699961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</a:rPr>
              <a:t>03 CONTENTS</a:t>
            </a:r>
          </a:p>
        </p:txBody>
      </p:sp>
      <p:sp>
        <p:nvSpPr>
          <p:cNvPr id="600" name="TextBox 599">
            <a:extLst>
              <a:ext uri="{FF2B5EF4-FFF2-40B4-BE49-F238E27FC236}">
                <a16:creationId xmlns:a16="http://schemas.microsoft.com/office/drawing/2014/main" id="{FA991DD1-488F-48A4-A202-49956B71C9D9}"/>
              </a:ext>
            </a:extLst>
          </p:cNvPr>
          <p:cNvSpPr txBox="1"/>
          <p:nvPr/>
        </p:nvSpPr>
        <p:spPr>
          <a:xfrm>
            <a:off x="8858737" y="2752528"/>
            <a:ext cx="1699961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</a:rPr>
              <a:t>04 CONTENTS</a:t>
            </a:r>
          </a:p>
        </p:txBody>
      </p:sp>
      <p:sp>
        <p:nvSpPr>
          <p:cNvPr id="601" name="TextBox 600">
            <a:extLst>
              <a:ext uri="{FF2B5EF4-FFF2-40B4-BE49-F238E27FC236}">
                <a16:creationId xmlns:a16="http://schemas.microsoft.com/office/drawing/2014/main" id="{14CB37D8-F792-4D1A-B8E3-42D087D3F1E1}"/>
              </a:ext>
            </a:extLst>
          </p:cNvPr>
          <p:cNvSpPr txBox="1"/>
          <p:nvPr/>
        </p:nvSpPr>
        <p:spPr>
          <a:xfrm>
            <a:off x="3995123" y="4755192"/>
            <a:ext cx="1699961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</a:rPr>
              <a:t>02 CONTENTS</a:t>
            </a:r>
          </a:p>
        </p:txBody>
      </p:sp>
      <p:sp>
        <p:nvSpPr>
          <p:cNvPr id="602" name="TextBox 601">
            <a:extLst>
              <a:ext uri="{FF2B5EF4-FFF2-40B4-BE49-F238E27FC236}">
                <a16:creationId xmlns:a16="http://schemas.microsoft.com/office/drawing/2014/main" id="{A8BC2728-49E7-41A6-B9F5-56E8F770CA65}"/>
              </a:ext>
            </a:extLst>
          </p:cNvPr>
          <p:cNvSpPr txBox="1"/>
          <p:nvPr/>
        </p:nvSpPr>
        <p:spPr>
          <a:xfrm>
            <a:off x="1314786" y="5756524"/>
            <a:ext cx="1699961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</a:rPr>
              <a:t>01 CONTENTS</a:t>
            </a:r>
          </a:p>
        </p:txBody>
      </p:sp>
      <p:sp>
        <p:nvSpPr>
          <p:cNvPr id="603" name="TextBox 602">
            <a:extLst>
              <a:ext uri="{FF2B5EF4-FFF2-40B4-BE49-F238E27FC236}">
                <a16:creationId xmlns:a16="http://schemas.microsoft.com/office/drawing/2014/main" id="{9C94035F-294A-4F54-B020-3302A171F66D}"/>
              </a:ext>
            </a:extLst>
          </p:cNvPr>
          <p:cNvSpPr txBox="1"/>
          <p:nvPr/>
        </p:nvSpPr>
        <p:spPr>
          <a:xfrm>
            <a:off x="496140" y="3753860"/>
            <a:ext cx="1668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04" name="TextBox 603">
            <a:extLst>
              <a:ext uri="{FF2B5EF4-FFF2-40B4-BE49-F238E27FC236}">
                <a16:creationId xmlns:a16="http://schemas.microsoft.com/office/drawing/2014/main" id="{1CC53D64-B3F7-4FBE-B7B9-69E4B6D1A6F8}"/>
              </a:ext>
            </a:extLst>
          </p:cNvPr>
          <p:cNvSpPr txBox="1"/>
          <p:nvPr/>
        </p:nvSpPr>
        <p:spPr>
          <a:xfrm>
            <a:off x="3151959" y="2765761"/>
            <a:ext cx="1668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05" name="TextBox 604">
            <a:extLst>
              <a:ext uri="{FF2B5EF4-FFF2-40B4-BE49-F238E27FC236}">
                <a16:creationId xmlns:a16="http://schemas.microsoft.com/office/drawing/2014/main" id="{4ACF354F-E3EE-4F56-BD5A-2C7696B32063}"/>
              </a:ext>
            </a:extLst>
          </p:cNvPr>
          <p:cNvSpPr txBox="1"/>
          <p:nvPr/>
        </p:nvSpPr>
        <p:spPr>
          <a:xfrm>
            <a:off x="5807777" y="1777661"/>
            <a:ext cx="1668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06" name="Isosceles Triangle 51">
            <a:extLst>
              <a:ext uri="{FF2B5EF4-FFF2-40B4-BE49-F238E27FC236}">
                <a16:creationId xmlns:a16="http://schemas.microsoft.com/office/drawing/2014/main" id="{F0E75F9B-AB61-4645-A0E1-455A7FEA5BEE}"/>
              </a:ext>
            </a:extLst>
          </p:cNvPr>
          <p:cNvSpPr/>
          <p:nvPr/>
        </p:nvSpPr>
        <p:spPr>
          <a:xfrm>
            <a:off x="5948114" y="4335607"/>
            <a:ext cx="283034" cy="207550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07" name="Rounded Rectangle 27">
            <a:extLst>
              <a:ext uri="{FF2B5EF4-FFF2-40B4-BE49-F238E27FC236}">
                <a16:creationId xmlns:a16="http://schemas.microsoft.com/office/drawing/2014/main" id="{C72D7C02-4F00-4740-BA85-8128A99F6DC4}"/>
              </a:ext>
            </a:extLst>
          </p:cNvPr>
          <p:cNvSpPr/>
          <p:nvPr/>
        </p:nvSpPr>
        <p:spPr>
          <a:xfrm>
            <a:off x="10790362" y="2306474"/>
            <a:ext cx="294382" cy="226125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08" name="Round Same Side Corner Rectangle 36">
            <a:extLst>
              <a:ext uri="{FF2B5EF4-FFF2-40B4-BE49-F238E27FC236}">
                <a16:creationId xmlns:a16="http://schemas.microsoft.com/office/drawing/2014/main" id="{069676D8-70DA-446B-898D-5270763A60F0}"/>
              </a:ext>
            </a:extLst>
          </p:cNvPr>
          <p:cNvSpPr/>
          <p:nvPr/>
        </p:nvSpPr>
        <p:spPr>
          <a:xfrm>
            <a:off x="8348832" y="3241553"/>
            <a:ext cx="304106" cy="240431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09" name="Rectangle 9">
            <a:extLst>
              <a:ext uri="{FF2B5EF4-FFF2-40B4-BE49-F238E27FC236}">
                <a16:creationId xmlns:a16="http://schemas.microsoft.com/office/drawing/2014/main" id="{66CB6603-5BC6-43A7-8587-2467C358769B}"/>
              </a:ext>
            </a:extLst>
          </p:cNvPr>
          <p:cNvSpPr/>
          <p:nvPr/>
        </p:nvSpPr>
        <p:spPr>
          <a:xfrm>
            <a:off x="3485167" y="5238669"/>
            <a:ext cx="301661" cy="28238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10" name="Group 63">
            <a:extLst>
              <a:ext uri="{FF2B5EF4-FFF2-40B4-BE49-F238E27FC236}">
                <a16:creationId xmlns:a16="http://schemas.microsoft.com/office/drawing/2014/main" id="{12DAFEF1-1452-4633-AE2A-0E0E0E9C6A5D}"/>
              </a:ext>
            </a:extLst>
          </p:cNvPr>
          <p:cNvGrpSpPr/>
          <p:nvPr/>
        </p:nvGrpSpPr>
        <p:grpSpPr>
          <a:xfrm>
            <a:off x="8967017" y="3331964"/>
            <a:ext cx="2191298" cy="895149"/>
            <a:chOff x="6210998" y="1433695"/>
            <a:chExt cx="2688349" cy="895149"/>
          </a:xfrm>
        </p:grpSpPr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486E9735-E2EC-447F-BFED-1D969CFDC476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E276FA5A-1CA7-4344-8477-12E3CDAE9EE4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3" name="Group 63">
            <a:extLst>
              <a:ext uri="{FF2B5EF4-FFF2-40B4-BE49-F238E27FC236}">
                <a16:creationId xmlns:a16="http://schemas.microsoft.com/office/drawing/2014/main" id="{1A076899-10D3-4C69-BDD7-3851E7528D27}"/>
              </a:ext>
            </a:extLst>
          </p:cNvPr>
          <p:cNvGrpSpPr/>
          <p:nvPr/>
        </p:nvGrpSpPr>
        <p:grpSpPr>
          <a:xfrm>
            <a:off x="6519339" y="4333007"/>
            <a:ext cx="2191298" cy="895149"/>
            <a:chOff x="6210998" y="1433695"/>
            <a:chExt cx="2688349" cy="895149"/>
          </a:xfrm>
        </p:grpSpPr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801D3037-A8BD-43BF-A513-82052168E038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5" name="TextBox 614">
              <a:extLst>
                <a:ext uri="{FF2B5EF4-FFF2-40B4-BE49-F238E27FC236}">
                  <a16:creationId xmlns:a16="http://schemas.microsoft.com/office/drawing/2014/main" id="{0C53CFCE-30DC-4305-87AF-8F002E39E6B2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6" name="Group 63">
            <a:extLst>
              <a:ext uri="{FF2B5EF4-FFF2-40B4-BE49-F238E27FC236}">
                <a16:creationId xmlns:a16="http://schemas.microsoft.com/office/drawing/2014/main" id="{40045577-34CA-4733-98C3-64AD2C584FD3}"/>
              </a:ext>
            </a:extLst>
          </p:cNvPr>
          <p:cNvGrpSpPr/>
          <p:nvPr/>
        </p:nvGrpSpPr>
        <p:grpSpPr>
          <a:xfrm>
            <a:off x="4071660" y="5334051"/>
            <a:ext cx="2191298" cy="895149"/>
            <a:chOff x="6210998" y="1433695"/>
            <a:chExt cx="2688349" cy="895149"/>
          </a:xfrm>
        </p:grpSpPr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F209E555-1A6C-4A44-8760-D4AA68C78046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8" name="TextBox 617">
              <a:extLst>
                <a:ext uri="{FF2B5EF4-FFF2-40B4-BE49-F238E27FC236}">
                  <a16:creationId xmlns:a16="http://schemas.microsoft.com/office/drawing/2014/main" id="{C7307FE2-4CC5-4A65-9F7E-D19B52C4FE9D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9" name="Group 63">
            <a:extLst>
              <a:ext uri="{FF2B5EF4-FFF2-40B4-BE49-F238E27FC236}">
                <a16:creationId xmlns:a16="http://schemas.microsoft.com/office/drawing/2014/main" id="{21140699-CD23-4994-A8ED-5AC7EE54A994}"/>
              </a:ext>
            </a:extLst>
          </p:cNvPr>
          <p:cNvGrpSpPr/>
          <p:nvPr/>
        </p:nvGrpSpPr>
        <p:grpSpPr>
          <a:xfrm>
            <a:off x="920966" y="4629776"/>
            <a:ext cx="2191298" cy="895149"/>
            <a:chOff x="6210998" y="1433695"/>
            <a:chExt cx="2688349" cy="895149"/>
          </a:xfrm>
        </p:grpSpPr>
        <p:sp>
          <p:nvSpPr>
            <p:cNvPr id="620" name="TextBox 619">
              <a:extLst>
                <a:ext uri="{FF2B5EF4-FFF2-40B4-BE49-F238E27FC236}">
                  <a16:creationId xmlns:a16="http://schemas.microsoft.com/office/drawing/2014/main" id="{F5323DEF-3416-4B26-B69B-37A76A8796BD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1" name="TextBox 620">
              <a:extLst>
                <a:ext uri="{FF2B5EF4-FFF2-40B4-BE49-F238E27FC236}">
                  <a16:creationId xmlns:a16="http://schemas.microsoft.com/office/drawing/2014/main" id="{713ABF2F-6C77-41DC-B288-E2CE39AAD43D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FBE034"/>
      </a:accent2>
      <a:accent3>
        <a:srgbClr val="96C8E9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11263</TotalTime>
  <Words>86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27</cp:revision>
  <dcterms:created xsi:type="dcterms:W3CDTF">2018-02-18T19:39:47Z</dcterms:created>
  <dcterms:modified xsi:type="dcterms:W3CDTF">2022-10-31T03:45:30Z</dcterms:modified>
</cp:coreProperties>
</file>