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1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1" name="Group 80">
            <a:extLst>
              <a:ext uri="{FF2B5EF4-FFF2-40B4-BE49-F238E27FC236}">
                <a16:creationId xmlns:a16="http://schemas.microsoft.com/office/drawing/2014/main" id="{C7AFE14A-789A-4941-AD97-2F91E2D28EE7}"/>
              </a:ext>
            </a:extLst>
          </p:cNvPr>
          <p:cNvGrpSpPr/>
          <p:nvPr/>
        </p:nvGrpSpPr>
        <p:grpSpPr>
          <a:xfrm rot="2700000">
            <a:off x="4209475" y="2024488"/>
            <a:ext cx="3801304" cy="3818674"/>
            <a:chOff x="4210307" y="4350053"/>
            <a:chExt cx="1883723" cy="1892332"/>
          </a:xfrm>
        </p:grpSpPr>
        <p:sp>
          <p:nvSpPr>
            <p:cNvPr id="582" name="Freeform: Shape 81">
              <a:extLst>
                <a:ext uri="{FF2B5EF4-FFF2-40B4-BE49-F238E27FC236}">
                  <a16:creationId xmlns:a16="http://schemas.microsoft.com/office/drawing/2014/main" id="{9AEDE9EB-4664-43B3-B837-52DC8EAAF423}"/>
                </a:ext>
              </a:extLst>
            </p:cNvPr>
            <p:cNvSpPr/>
            <p:nvPr/>
          </p:nvSpPr>
          <p:spPr>
            <a:xfrm>
              <a:off x="4787686" y="5323222"/>
              <a:ext cx="728663" cy="919163"/>
            </a:xfrm>
            <a:custGeom>
              <a:avLst/>
              <a:gdLst>
                <a:gd name="connsiteX0" fmla="*/ 1442196 w 1457325"/>
                <a:gd name="connsiteY0" fmla="*/ 1108358 h 1838325"/>
                <a:gd name="connsiteX1" fmla="*/ 1102154 w 1457325"/>
                <a:gd name="connsiteY1" fmla="*/ 1108358 h 1838325"/>
                <a:gd name="connsiteX2" fmla="*/ 1103106 w 1457325"/>
                <a:gd name="connsiteY2" fmla="*/ 531143 h 1838325"/>
                <a:gd name="connsiteX3" fmla="*/ 1101201 w 1457325"/>
                <a:gd name="connsiteY3" fmla="*/ 364455 h 1838325"/>
                <a:gd name="connsiteX4" fmla="*/ 1095486 w 1457325"/>
                <a:gd name="connsiteY4" fmla="*/ 355883 h 1838325"/>
                <a:gd name="connsiteX5" fmla="*/ 749729 w 1457325"/>
                <a:gd name="connsiteY5" fmla="*/ 9173 h 1838325"/>
                <a:gd name="connsiteX6" fmla="*/ 713534 w 1457325"/>
                <a:gd name="connsiteY6" fmla="*/ 12030 h 1838325"/>
                <a:gd name="connsiteX7" fmla="*/ 507794 w 1457325"/>
                <a:gd name="connsiteY7" fmla="*/ 218723 h 1838325"/>
                <a:gd name="connsiteX8" fmla="*/ 364919 w 1457325"/>
                <a:gd name="connsiteY8" fmla="*/ 365408 h 1838325"/>
                <a:gd name="connsiteX9" fmla="*/ 363014 w 1457325"/>
                <a:gd name="connsiteY9" fmla="*/ 382553 h 1838325"/>
                <a:gd name="connsiteX10" fmla="*/ 363014 w 1457325"/>
                <a:gd name="connsiteY10" fmla="*/ 1109310 h 1838325"/>
                <a:gd name="connsiteX11" fmla="*/ 43926 w 1457325"/>
                <a:gd name="connsiteY11" fmla="*/ 1108358 h 1838325"/>
                <a:gd name="connsiteX12" fmla="*/ 5826 w 1457325"/>
                <a:gd name="connsiteY12" fmla="*/ 1110263 h 1838325"/>
                <a:gd name="connsiteX13" fmla="*/ 8684 w 1457325"/>
                <a:gd name="connsiteY13" fmla="*/ 1123598 h 1838325"/>
                <a:gd name="connsiteX14" fmla="*/ 31544 w 1457325"/>
                <a:gd name="connsiteY14" fmla="*/ 1149316 h 1838325"/>
                <a:gd name="connsiteX15" fmla="*/ 705914 w 1457325"/>
                <a:gd name="connsiteY15" fmla="*/ 1824638 h 1838325"/>
                <a:gd name="connsiteX16" fmla="*/ 760206 w 1457325"/>
                <a:gd name="connsiteY16" fmla="*/ 1824638 h 1838325"/>
                <a:gd name="connsiteX17" fmla="*/ 1434576 w 1457325"/>
                <a:gd name="connsiteY17" fmla="*/ 1149316 h 1838325"/>
                <a:gd name="connsiteX18" fmla="*/ 1457436 w 1457325"/>
                <a:gd name="connsiteY18" fmla="*/ 1123598 h 1838325"/>
                <a:gd name="connsiteX19" fmla="*/ 1457436 w 1457325"/>
                <a:gd name="connsiteY19" fmla="*/ 1123598 h 1838325"/>
                <a:gd name="connsiteX20" fmla="*/ 1457436 w 1457325"/>
                <a:gd name="connsiteY20" fmla="*/ 1123598 h 1838325"/>
                <a:gd name="connsiteX21" fmla="*/ 1442196 w 1457325"/>
                <a:gd name="connsiteY21" fmla="*/ 1108358 h 1838325"/>
                <a:gd name="connsiteX22" fmla="*/ 365871 w 1457325"/>
                <a:gd name="connsiteY22" fmla="*/ 1102643 h 1838325"/>
                <a:gd name="connsiteX23" fmla="*/ 363014 w 1457325"/>
                <a:gd name="connsiteY23" fmla="*/ 1108358 h 1838325"/>
                <a:gd name="connsiteX24" fmla="*/ 363014 w 1457325"/>
                <a:gd name="connsiteY24" fmla="*/ 1108358 h 1838325"/>
                <a:gd name="connsiteX25" fmla="*/ 365871 w 1457325"/>
                <a:gd name="connsiteY25" fmla="*/ 1102643 h 1838325"/>
                <a:gd name="connsiteX26" fmla="*/ 363014 w 1457325"/>
                <a:gd name="connsiteY26" fmla="*/ 1108358 h 1838325"/>
                <a:gd name="connsiteX27" fmla="*/ 363014 w 1457325"/>
                <a:gd name="connsiteY27" fmla="*/ 1108358 h 1838325"/>
                <a:gd name="connsiteX28" fmla="*/ 363014 w 1457325"/>
                <a:gd name="connsiteY28" fmla="*/ 1108358 h 1838325"/>
                <a:gd name="connsiteX29" fmla="*/ 363014 w 1457325"/>
                <a:gd name="connsiteY29" fmla="*/ 1108358 h 1838325"/>
                <a:gd name="connsiteX30" fmla="*/ 363014 w 1457325"/>
                <a:gd name="connsiteY30" fmla="*/ 1108358 h 1838325"/>
                <a:gd name="connsiteX31" fmla="*/ 363014 w 1457325"/>
                <a:gd name="connsiteY31" fmla="*/ 1108358 h 1838325"/>
                <a:gd name="connsiteX32" fmla="*/ 359204 w 1457325"/>
                <a:gd name="connsiteY32" fmla="*/ 1110263 h 1838325"/>
                <a:gd name="connsiteX33" fmla="*/ 363014 w 1457325"/>
                <a:gd name="connsiteY33" fmla="*/ 1108358 h 1838325"/>
                <a:gd name="connsiteX34" fmla="*/ 363014 w 1457325"/>
                <a:gd name="connsiteY34" fmla="*/ 1108358 h 1838325"/>
                <a:gd name="connsiteX35" fmla="*/ 1101201 w 1457325"/>
                <a:gd name="connsiteY35" fmla="*/ 1108358 h 1838325"/>
                <a:gd name="connsiteX36" fmla="*/ 1101201 w 1457325"/>
                <a:gd name="connsiteY36" fmla="*/ 1108358 h 1838325"/>
                <a:gd name="connsiteX37" fmla="*/ 1098344 w 1457325"/>
                <a:gd name="connsiteY37" fmla="*/ 1102643 h 1838325"/>
                <a:gd name="connsiteX38" fmla="*/ 1101201 w 1457325"/>
                <a:gd name="connsiteY38" fmla="*/ 1108358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57325" h="1838325">
                  <a:moveTo>
                    <a:pt x="1442196" y="1108358"/>
                  </a:moveTo>
                  <a:cubicBezTo>
                    <a:pt x="1328849" y="1107405"/>
                    <a:pt x="1215501" y="1108358"/>
                    <a:pt x="1102154" y="1108358"/>
                  </a:cubicBezTo>
                  <a:cubicBezTo>
                    <a:pt x="1102154" y="915953"/>
                    <a:pt x="1103106" y="723548"/>
                    <a:pt x="1103106" y="531143"/>
                  </a:cubicBezTo>
                  <a:cubicBezTo>
                    <a:pt x="1103106" y="475898"/>
                    <a:pt x="1102154" y="419700"/>
                    <a:pt x="1101201" y="364455"/>
                  </a:cubicBezTo>
                  <a:cubicBezTo>
                    <a:pt x="1099296" y="361598"/>
                    <a:pt x="1098344" y="357788"/>
                    <a:pt x="1095486" y="355883"/>
                  </a:cubicBezTo>
                  <a:cubicBezTo>
                    <a:pt x="980234" y="240630"/>
                    <a:pt x="864029" y="125378"/>
                    <a:pt x="749729" y="9173"/>
                  </a:cubicBezTo>
                  <a:cubicBezTo>
                    <a:pt x="734489" y="-6067"/>
                    <a:pt x="725916" y="-352"/>
                    <a:pt x="713534" y="12030"/>
                  </a:cubicBezTo>
                  <a:cubicBezTo>
                    <a:pt x="644954" y="81563"/>
                    <a:pt x="575421" y="149190"/>
                    <a:pt x="507794" y="218723"/>
                  </a:cubicBezTo>
                  <a:cubicBezTo>
                    <a:pt x="460169" y="267300"/>
                    <a:pt x="408734" y="313020"/>
                    <a:pt x="364919" y="365408"/>
                  </a:cubicBezTo>
                  <a:cubicBezTo>
                    <a:pt x="363966" y="371123"/>
                    <a:pt x="363014" y="376838"/>
                    <a:pt x="363014" y="382553"/>
                  </a:cubicBezTo>
                  <a:cubicBezTo>
                    <a:pt x="363014" y="624488"/>
                    <a:pt x="363014" y="867375"/>
                    <a:pt x="363014" y="1109310"/>
                  </a:cubicBezTo>
                  <a:cubicBezTo>
                    <a:pt x="256334" y="1109310"/>
                    <a:pt x="149654" y="1109310"/>
                    <a:pt x="43926" y="1108358"/>
                  </a:cubicBezTo>
                  <a:cubicBezTo>
                    <a:pt x="31544" y="1108358"/>
                    <a:pt x="17256" y="1105500"/>
                    <a:pt x="5826" y="1110263"/>
                  </a:cubicBezTo>
                  <a:cubicBezTo>
                    <a:pt x="-7509" y="1115025"/>
                    <a:pt x="5826" y="1118835"/>
                    <a:pt x="8684" y="1123598"/>
                  </a:cubicBezTo>
                  <a:cubicBezTo>
                    <a:pt x="16304" y="1132170"/>
                    <a:pt x="22971" y="1141695"/>
                    <a:pt x="31544" y="1149316"/>
                  </a:cubicBezTo>
                  <a:cubicBezTo>
                    <a:pt x="256334" y="1374105"/>
                    <a:pt x="482076" y="1598895"/>
                    <a:pt x="705914" y="1824638"/>
                  </a:cubicBezTo>
                  <a:cubicBezTo>
                    <a:pt x="727821" y="1846545"/>
                    <a:pt x="738299" y="1846545"/>
                    <a:pt x="760206" y="1824638"/>
                  </a:cubicBezTo>
                  <a:cubicBezTo>
                    <a:pt x="984044" y="1598895"/>
                    <a:pt x="1209786" y="1374105"/>
                    <a:pt x="1434576" y="1149316"/>
                  </a:cubicBezTo>
                  <a:cubicBezTo>
                    <a:pt x="1443149" y="1140743"/>
                    <a:pt x="1449816" y="1132170"/>
                    <a:pt x="1457436" y="1123598"/>
                  </a:cubicBezTo>
                  <a:lnTo>
                    <a:pt x="1457436" y="1123598"/>
                  </a:lnTo>
                  <a:lnTo>
                    <a:pt x="1457436" y="1123598"/>
                  </a:lnTo>
                  <a:cubicBezTo>
                    <a:pt x="1475534" y="1095023"/>
                    <a:pt x="1446006" y="1108358"/>
                    <a:pt x="1442196" y="1108358"/>
                  </a:cubicBezTo>
                  <a:close/>
                  <a:moveTo>
                    <a:pt x="365871" y="1102643"/>
                  </a:moveTo>
                  <a:cubicBezTo>
                    <a:pt x="364919" y="1104548"/>
                    <a:pt x="363966" y="1106453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966" y="1106453"/>
                    <a:pt x="364919" y="1104548"/>
                    <a:pt x="365871" y="1102643"/>
                  </a:cubicBezTo>
                  <a:close/>
                  <a:moveTo>
                    <a:pt x="363014" y="1108358"/>
                  </a:move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lose/>
                  <a:moveTo>
                    <a:pt x="363014" y="1108358"/>
                  </a:moveTo>
                  <a:cubicBezTo>
                    <a:pt x="362061" y="1109310"/>
                    <a:pt x="360156" y="1110263"/>
                    <a:pt x="359204" y="1110263"/>
                  </a:cubicBezTo>
                  <a:cubicBezTo>
                    <a:pt x="360156" y="1110263"/>
                    <a:pt x="361109" y="1109310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lose/>
                  <a:moveTo>
                    <a:pt x="1101201" y="1108358"/>
                  </a:moveTo>
                  <a:cubicBezTo>
                    <a:pt x="1101201" y="1108358"/>
                    <a:pt x="1101201" y="1108358"/>
                    <a:pt x="1101201" y="1108358"/>
                  </a:cubicBezTo>
                  <a:cubicBezTo>
                    <a:pt x="1099296" y="1106453"/>
                    <a:pt x="1098344" y="1104548"/>
                    <a:pt x="1098344" y="1102643"/>
                  </a:cubicBezTo>
                  <a:cubicBezTo>
                    <a:pt x="1099296" y="1104548"/>
                    <a:pt x="1100249" y="1106453"/>
                    <a:pt x="1101201" y="110835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3" name="Freeform: Shape 82">
              <a:extLst>
                <a:ext uri="{FF2B5EF4-FFF2-40B4-BE49-F238E27FC236}">
                  <a16:creationId xmlns:a16="http://schemas.microsoft.com/office/drawing/2014/main" id="{0E9A5D23-86C7-490D-B4E7-383A50DCACB3}"/>
                </a:ext>
              </a:extLst>
            </p:cNvPr>
            <p:cNvSpPr/>
            <p:nvPr/>
          </p:nvSpPr>
          <p:spPr>
            <a:xfrm>
              <a:off x="4210307" y="4933473"/>
              <a:ext cx="919163" cy="733425"/>
            </a:xfrm>
            <a:custGeom>
              <a:avLst/>
              <a:gdLst>
                <a:gd name="connsiteX0" fmla="*/ 1824477 w 1838325"/>
                <a:gd name="connsiteY0" fmla="*/ 707708 h 1466850"/>
                <a:gd name="connsiteX1" fmla="*/ 1504437 w 1838325"/>
                <a:gd name="connsiteY1" fmla="*/ 387668 h 1466850"/>
                <a:gd name="connsiteX2" fmla="*/ 1443477 w 1838325"/>
                <a:gd name="connsiteY2" fmla="*/ 361950 h 1466850"/>
                <a:gd name="connsiteX3" fmla="*/ 771964 w 1838325"/>
                <a:gd name="connsiteY3" fmla="*/ 362903 h 1466850"/>
                <a:gd name="connsiteX4" fmla="*/ 736722 w 1838325"/>
                <a:gd name="connsiteY4" fmla="*/ 327660 h 1466850"/>
                <a:gd name="connsiteX5" fmla="*/ 736722 w 1838325"/>
                <a:gd name="connsiteY5" fmla="*/ 31433 h 1466850"/>
                <a:gd name="connsiteX6" fmla="*/ 731007 w 1838325"/>
                <a:gd name="connsiteY6" fmla="*/ 0 h 1466850"/>
                <a:gd name="connsiteX7" fmla="*/ 723387 w 1838325"/>
                <a:gd name="connsiteY7" fmla="*/ 5715 h 1466850"/>
                <a:gd name="connsiteX8" fmla="*/ 714814 w 1838325"/>
                <a:gd name="connsiteY8" fmla="*/ 12383 h 1466850"/>
                <a:gd name="connsiteX9" fmla="*/ 10917 w 1838325"/>
                <a:gd name="connsiteY9" fmla="*/ 715328 h 1466850"/>
                <a:gd name="connsiteX10" fmla="*/ 16632 w 1838325"/>
                <a:gd name="connsiteY10" fmla="*/ 758190 h 1466850"/>
                <a:gd name="connsiteX11" fmla="*/ 705289 w 1838325"/>
                <a:gd name="connsiteY11" fmla="*/ 1446848 h 1466850"/>
                <a:gd name="connsiteX12" fmla="*/ 731959 w 1838325"/>
                <a:gd name="connsiteY12" fmla="*/ 1466850 h 1466850"/>
                <a:gd name="connsiteX13" fmla="*/ 735769 w 1838325"/>
                <a:gd name="connsiteY13" fmla="*/ 1429703 h 1466850"/>
                <a:gd name="connsiteX14" fmla="*/ 734817 w 1838325"/>
                <a:gd name="connsiteY14" fmla="*/ 1151573 h 1466850"/>
                <a:gd name="connsiteX15" fmla="*/ 779584 w 1838325"/>
                <a:gd name="connsiteY15" fmla="*/ 1106805 h 1466850"/>
                <a:gd name="connsiteX16" fmla="*/ 1433952 w 1838325"/>
                <a:gd name="connsiteY16" fmla="*/ 1107758 h 1466850"/>
                <a:gd name="connsiteX17" fmla="*/ 1478719 w 1838325"/>
                <a:gd name="connsiteY17" fmla="*/ 1102995 h 1466850"/>
                <a:gd name="connsiteX18" fmla="*/ 1478719 w 1838325"/>
                <a:gd name="connsiteY18" fmla="*/ 1102995 h 1466850"/>
                <a:gd name="connsiteX19" fmla="*/ 1487292 w 1838325"/>
                <a:gd name="connsiteY19" fmla="*/ 1095375 h 1466850"/>
                <a:gd name="connsiteX20" fmla="*/ 1487292 w 1838325"/>
                <a:gd name="connsiteY20" fmla="*/ 1095375 h 1466850"/>
                <a:gd name="connsiteX21" fmla="*/ 1826382 w 1838325"/>
                <a:gd name="connsiteY21" fmla="*/ 760095 h 1466850"/>
                <a:gd name="connsiteX22" fmla="*/ 1824477 w 1838325"/>
                <a:gd name="connsiteY22" fmla="*/ 707708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38325" h="1466850">
                  <a:moveTo>
                    <a:pt x="1824477" y="707708"/>
                  </a:moveTo>
                  <a:cubicBezTo>
                    <a:pt x="1716844" y="601980"/>
                    <a:pt x="1610164" y="495300"/>
                    <a:pt x="1504437" y="387668"/>
                  </a:cubicBezTo>
                  <a:cubicBezTo>
                    <a:pt x="1486339" y="369570"/>
                    <a:pt x="1469194" y="361950"/>
                    <a:pt x="1443477" y="361950"/>
                  </a:cubicBezTo>
                  <a:cubicBezTo>
                    <a:pt x="1219639" y="362903"/>
                    <a:pt x="995802" y="361950"/>
                    <a:pt x="771964" y="362903"/>
                  </a:cubicBezTo>
                  <a:cubicBezTo>
                    <a:pt x="744342" y="362903"/>
                    <a:pt x="735769" y="355283"/>
                    <a:pt x="736722" y="327660"/>
                  </a:cubicBezTo>
                  <a:cubicBezTo>
                    <a:pt x="737674" y="228600"/>
                    <a:pt x="737674" y="130493"/>
                    <a:pt x="736722" y="31433"/>
                  </a:cubicBezTo>
                  <a:cubicBezTo>
                    <a:pt x="736722" y="20955"/>
                    <a:pt x="743389" y="8572"/>
                    <a:pt x="731007" y="0"/>
                  </a:cubicBezTo>
                  <a:cubicBezTo>
                    <a:pt x="728149" y="1905"/>
                    <a:pt x="726244" y="3810"/>
                    <a:pt x="723387" y="5715"/>
                  </a:cubicBezTo>
                  <a:cubicBezTo>
                    <a:pt x="720529" y="7620"/>
                    <a:pt x="717672" y="9525"/>
                    <a:pt x="714814" y="12383"/>
                  </a:cubicBezTo>
                  <a:cubicBezTo>
                    <a:pt x="480499" y="246697"/>
                    <a:pt x="246184" y="481013"/>
                    <a:pt x="10917" y="715328"/>
                  </a:cubicBezTo>
                  <a:cubicBezTo>
                    <a:pt x="-10038" y="736283"/>
                    <a:pt x="3297" y="744855"/>
                    <a:pt x="16632" y="758190"/>
                  </a:cubicBezTo>
                  <a:cubicBezTo>
                    <a:pt x="246184" y="987743"/>
                    <a:pt x="475737" y="1217295"/>
                    <a:pt x="705289" y="1446848"/>
                  </a:cubicBezTo>
                  <a:cubicBezTo>
                    <a:pt x="712909" y="1454468"/>
                    <a:pt x="718624" y="1465898"/>
                    <a:pt x="731959" y="1466850"/>
                  </a:cubicBezTo>
                  <a:cubicBezTo>
                    <a:pt x="739579" y="1454468"/>
                    <a:pt x="735769" y="1442085"/>
                    <a:pt x="735769" y="1429703"/>
                  </a:cubicBezTo>
                  <a:cubicBezTo>
                    <a:pt x="735769" y="1337310"/>
                    <a:pt x="737674" y="1243965"/>
                    <a:pt x="734817" y="1151573"/>
                  </a:cubicBezTo>
                  <a:cubicBezTo>
                    <a:pt x="733864" y="1116330"/>
                    <a:pt x="744342" y="1106805"/>
                    <a:pt x="779584" y="1106805"/>
                  </a:cubicBezTo>
                  <a:cubicBezTo>
                    <a:pt x="997707" y="1108710"/>
                    <a:pt x="1215829" y="1107758"/>
                    <a:pt x="1433952" y="1107758"/>
                  </a:cubicBezTo>
                  <a:cubicBezTo>
                    <a:pt x="1449192" y="1107758"/>
                    <a:pt x="1464432" y="1110615"/>
                    <a:pt x="1478719" y="1102995"/>
                  </a:cubicBezTo>
                  <a:lnTo>
                    <a:pt x="1478719" y="1102995"/>
                  </a:lnTo>
                  <a:cubicBezTo>
                    <a:pt x="1481577" y="1100138"/>
                    <a:pt x="1484434" y="1098233"/>
                    <a:pt x="1487292" y="1095375"/>
                  </a:cubicBezTo>
                  <a:cubicBezTo>
                    <a:pt x="1487292" y="1095375"/>
                    <a:pt x="1487292" y="1095375"/>
                    <a:pt x="1487292" y="1095375"/>
                  </a:cubicBezTo>
                  <a:cubicBezTo>
                    <a:pt x="1599687" y="982980"/>
                    <a:pt x="1712082" y="870585"/>
                    <a:pt x="1826382" y="760095"/>
                  </a:cubicBezTo>
                  <a:cubicBezTo>
                    <a:pt x="1848289" y="737235"/>
                    <a:pt x="1843527" y="726758"/>
                    <a:pt x="1824477" y="707708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4" name="Freeform: Shape 83">
              <a:extLst>
                <a:ext uri="{FF2B5EF4-FFF2-40B4-BE49-F238E27FC236}">
                  <a16:creationId xmlns:a16="http://schemas.microsoft.com/office/drawing/2014/main" id="{E97AB5A2-0823-49DB-8F88-CEBD35600D6F}"/>
                </a:ext>
              </a:extLst>
            </p:cNvPr>
            <p:cNvSpPr/>
            <p:nvPr/>
          </p:nvSpPr>
          <p:spPr>
            <a:xfrm>
              <a:off x="5174867" y="4933949"/>
              <a:ext cx="919163" cy="733425"/>
            </a:xfrm>
            <a:custGeom>
              <a:avLst/>
              <a:gdLst>
                <a:gd name="connsiteX0" fmla="*/ 1828932 w 1838325"/>
                <a:gd name="connsiteY0" fmla="*/ 709613 h 1466850"/>
                <a:gd name="connsiteX1" fmla="*/ 1265052 w 1838325"/>
                <a:gd name="connsiteY1" fmla="*/ 146685 h 1466850"/>
                <a:gd name="connsiteX2" fmla="*/ 1121224 w 1838325"/>
                <a:gd name="connsiteY2" fmla="*/ 5715 h 1466850"/>
                <a:gd name="connsiteX3" fmla="*/ 1113604 w 1838325"/>
                <a:gd name="connsiteY3" fmla="*/ 0 h 1466850"/>
                <a:gd name="connsiteX4" fmla="*/ 1107889 w 1838325"/>
                <a:gd name="connsiteY4" fmla="*/ 31432 h 1466850"/>
                <a:gd name="connsiteX5" fmla="*/ 1107889 w 1838325"/>
                <a:gd name="connsiteY5" fmla="*/ 320040 h 1466850"/>
                <a:gd name="connsiteX6" fmla="*/ 1065027 w 1838325"/>
                <a:gd name="connsiteY6" fmla="*/ 362903 h 1466850"/>
                <a:gd name="connsiteX7" fmla="*/ 396372 w 1838325"/>
                <a:gd name="connsiteY7" fmla="*/ 361950 h 1466850"/>
                <a:gd name="connsiteX8" fmla="*/ 351604 w 1838325"/>
                <a:gd name="connsiteY8" fmla="*/ 375285 h 1466850"/>
                <a:gd name="connsiteX9" fmla="*/ 9657 w 1838325"/>
                <a:gd name="connsiteY9" fmla="*/ 717232 h 1466850"/>
                <a:gd name="connsiteX10" fmla="*/ 7752 w 1838325"/>
                <a:gd name="connsiteY10" fmla="*/ 748665 h 1466850"/>
                <a:gd name="connsiteX11" fmla="*/ 356367 w 1838325"/>
                <a:gd name="connsiteY11" fmla="*/ 1094423 h 1466850"/>
                <a:gd name="connsiteX12" fmla="*/ 364939 w 1838325"/>
                <a:gd name="connsiteY12" fmla="*/ 1102043 h 1466850"/>
                <a:gd name="connsiteX13" fmla="*/ 364939 w 1838325"/>
                <a:gd name="connsiteY13" fmla="*/ 1102043 h 1466850"/>
                <a:gd name="connsiteX14" fmla="*/ 409707 w 1838325"/>
                <a:gd name="connsiteY14" fmla="*/ 1106805 h 1466850"/>
                <a:gd name="connsiteX15" fmla="*/ 1066932 w 1838325"/>
                <a:gd name="connsiteY15" fmla="*/ 1105853 h 1466850"/>
                <a:gd name="connsiteX16" fmla="*/ 1107889 w 1838325"/>
                <a:gd name="connsiteY16" fmla="*/ 1146810 h 1466850"/>
                <a:gd name="connsiteX17" fmla="*/ 1107889 w 1838325"/>
                <a:gd name="connsiteY17" fmla="*/ 1431607 h 1466850"/>
                <a:gd name="connsiteX18" fmla="*/ 1115509 w 1838325"/>
                <a:gd name="connsiteY18" fmla="*/ 1467803 h 1466850"/>
                <a:gd name="connsiteX19" fmla="*/ 1128844 w 1838325"/>
                <a:gd name="connsiteY19" fmla="*/ 1455420 h 1466850"/>
                <a:gd name="connsiteX20" fmla="*/ 1832742 w 1838325"/>
                <a:gd name="connsiteY20" fmla="*/ 752475 h 1466850"/>
                <a:gd name="connsiteX21" fmla="*/ 1828932 w 1838325"/>
                <a:gd name="connsiteY21" fmla="*/ 709613 h 1466850"/>
                <a:gd name="connsiteX22" fmla="*/ 1082172 w 1838325"/>
                <a:gd name="connsiteY22" fmla="*/ 1093470 h 1466850"/>
                <a:gd name="connsiteX23" fmla="*/ 1082172 w 1838325"/>
                <a:gd name="connsiteY23" fmla="*/ 1093470 h 1466850"/>
                <a:gd name="connsiteX24" fmla="*/ 1082172 w 1838325"/>
                <a:gd name="connsiteY24" fmla="*/ 1093470 h 1466850"/>
                <a:gd name="connsiteX25" fmla="*/ 1122177 w 1838325"/>
                <a:gd name="connsiteY25" fmla="*/ 328613 h 1466850"/>
                <a:gd name="connsiteX26" fmla="*/ 1122177 w 1838325"/>
                <a:gd name="connsiteY26" fmla="*/ 327660 h 1466850"/>
                <a:gd name="connsiteX27" fmla="*/ 1122177 w 1838325"/>
                <a:gd name="connsiteY27" fmla="*/ 328613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38325" h="1466850">
                  <a:moveTo>
                    <a:pt x="1828932" y="709613"/>
                  </a:moveTo>
                  <a:cubicBezTo>
                    <a:pt x="1641289" y="521970"/>
                    <a:pt x="1453647" y="334328"/>
                    <a:pt x="1265052" y="146685"/>
                  </a:cubicBezTo>
                  <a:cubicBezTo>
                    <a:pt x="1217427" y="99060"/>
                    <a:pt x="1168849" y="52388"/>
                    <a:pt x="1121224" y="5715"/>
                  </a:cubicBezTo>
                  <a:cubicBezTo>
                    <a:pt x="1118367" y="3810"/>
                    <a:pt x="1116462" y="1905"/>
                    <a:pt x="1113604" y="0"/>
                  </a:cubicBezTo>
                  <a:cubicBezTo>
                    <a:pt x="1102174" y="8572"/>
                    <a:pt x="1107889" y="20955"/>
                    <a:pt x="1107889" y="31432"/>
                  </a:cubicBezTo>
                  <a:cubicBezTo>
                    <a:pt x="1106937" y="127635"/>
                    <a:pt x="1105984" y="223838"/>
                    <a:pt x="1107889" y="320040"/>
                  </a:cubicBezTo>
                  <a:cubicBezTo>
                    <a:pt x="1108842" y="354330"/>
                    <a:pt x="1098364" y="362903"/>
                    <a:pt x="1065027" y="362903"/>
                  </a:cubicBezTo>
                  <a:cubicBezTo>
                    <a:pt x="842142" y="360997"/>
                    <a:pt x="619257" y="361950"/>
                    <a:pt x="396372" y="361950"/>
                  </a:cubicBezTo>
                  <a:cubicBezTo>
                    <a:pt x="380179" y="361950"/>
                    <a:pt x="364939" y="360997"/>
                    <a:pt x="351604" y="375285"/>
                  </a:cubicBezTo>
                  <a:cubicBezTo>
                    <a:pt x="238257" y="489585"/>
                    <a:pt x="123957" y="603885"/>
                    <a:pt x="9657" y="717232"/>
                  </a:cubicBezTo>
                  <a:cubicBezTo>
                    <a:pt x="-821" y="727710"/>
                    <a:pt x="-4631" y="736282"/>
                    <a:pt x="7752" y="748665"/>
                  </a:cubicBezTo>
                  <a:cubicBezTo>
                    <a:pt x="123957" y="863918"/>
                    <a:pt x="240162" y="979170"/>
                    <a:pt x="356367" y="1094423"/>
                  </a:cubicBezTo>
                  <a:cubicBezTo>
                    <a:pt x="359224" y="1097280"/>
                    <a:pt x="362082" y="1099185"/>
                    <a:pt x="364939" y="1102043"/>
                  </a:cubicBezTo>
                  <a:cubicBezTo>
                    <a:pt x="364939" y="1102043"/>
                    <a:pt x="364939" y="1102043"/>
                    <a:pt x="364939" y="1102043"/>
                  </a:cubicBezTo>
                  <a:cubicBezTo>
                    <a:pt x="379227" y="1109663"/>
                    <a:pt x="394467" y="1106805"/>
                    <a:pt x="409707" y="1106805"/>
                  </a:cubicBezTo>
                  <a:cubicBezTo>
                    <a:pt x="628782" y="1106805"/>
                    <a:pt x="847857" y="1107757"/>
                    <a:pt x="1066932" y="1105853"/>
                  </a:cubicBezTo>
                  <a:cubicBezTo>
                    <a:pt x="1099317" y="1105853"/>
                    <a:pt x="1108842" y="1115378"/>
                    <a:pt x="1107889" y="1146810"/>
                  </a:cubicBezTo>
                  <a:cubicBezTo>
                    <a:pt x="1105984" y="1242060"/>
                    <a:pt x="1106937" y="1337310"/>
                    <a:pt x="1107889" y="1431607"/>
                  </a:cubicBezTo>
                  <a:cubicBezTo>
                    <a:pt x="1107889" y="1443038"/>
                    <a:pt x="1103127" y="1456373"/>
                    <a:pt x="1115509" y="1467803"/>
                  </a:cubicBezTo>
                  <a:cubicBezTo>
                    <a:pt x="1121224" y="1463040"/>
                    <a:pt x="1125034" y="1459230"/>
                    <a:pt x="1128844" y="1455420"/>
                  </a:cubicBezTo>
                  <a:cubicBezTo>
                    <a:pt x="1363159" y="1221105"/>
                    <a:pt x="1597474" y="985838"/>
                    <a:pt x="1832742" y="752475"/>
                  </a:cubicBezTo>
                  <a:cubicBezTo>
                    <a:pt x="1854649" y="732472"/>
                    <a:pt x="1843219" y="722947"/>
                    <a:pt x="1828932" y="709613"/>
                  </a:cubicBezTo>
                  <a:close/>
                  <a:moveTo>
                    <a:pt x="1082172" y="1093470"/>
                  </a:moveTo>
                  <a:cubicBezTo>
                    <a:pt x="1082172" y="1093470"/>
                    <a:pt x="1082172" y="1093470"/>
                    <a:pt x="1082172" y="1093470"/>
                  </a:cubicBezTo>
                  <a:cubicBezTo>
                    <a:pt x="1082172" y="1092518"/>
                    <a:pt x="1082172" y="1092518"/>
                    <a:pt x="1082172" y="1093470"/>
                  </a:cubicBezTo>
                  <a:close/>
                  <a:moveTo>
                    <a:pt x="1122177" y="328613"/>
                  </a:moveTo>
                  <a:cubicBezTo>
                    <a:pt x="1122177" y="328613"/>
                    <a:pt x="1122177" y="327660"/>
                    <a:pt x="1122177" y="327660"/>
                  </a:cubicBezTo>
                  <a:cubicBezTo>
                    <a:pt x="1124082" y="326707"/>
                    <a:pt x="1123129" y="327660"/>
                    <a:pt x="1122177" y="32861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5" name="Freeform: Shape 85">
              <a:extLst>
                <a:ext uri="{FF2B5EF4-FFF2-40B4-BE49-F238E27FC236}">
                  <a16:creationId xmlns:a16="http://schemas.microsoft.com/office/drawing/2014/main" id="{E45B4048-91CF-477F-8F0A-332622C38647}"/>
                </a:ext>
              </a:extLst>
            </p:cNvPr>
            <p:cNvSpPr/>
            <p:nvPr/>
          </p:nvSpPr>
          <p:spPr>
            <a:xfrm rot="5400000">
              <a:off x="4692587" y="4442922"/>
              <a:ext cx="919163" cy="733425"/>
            </a:xfrm>
            <a:custGeom>
              <a:avLst/>
              <a:gdLst>
                <a:gd name="connsiteX0" fmla="*/ 1824477 w 1838325"/>
                <a:gd name="connsiteY0" fmla="*/ 707708 h 1466850"/>
                <a:gd name="connsiteX1" fmla="*/ 1504437 w 1838325"/>
                <a:gd name="connsiteY1" fmla="*/ 387668 h 1466850"/>
                <a:gd name="connsiteX2" fmla="*/ 1443477 w 1838325"/>
                <a:gd name="connsiteY2" fmla="*/ 361950 h 1466850"/>
                <a:gd name="connsiteX3" fmla="*/ 771964 w 1838325"/>
                <a:gd name="connsiteY3" fmla="*/ 362903 h 1466850"/>
                <a:gd name="connsiteX4" fmla="*/ 736722 w 1838325"/>
                <a:gd name="connsiteY4" fmla="*/ 327660 h 1466850"/>
                <a:gd name="connsiteX5" fmla="*/ 736722 w 1838325"/>
                <a:gd name="connsiteY5" fmla="*/ 31433 h 1466850"/>
                <a:gd name="connsiteX6" fmla="*/ 731007 w 1838325"/>
                <a:gd name="connsiteY6" fmla="*/ 0 h 1466850"/>
                <a:gd name="connsiteX7" fmla="*/ 723387 w 1838325"/>
                <a:gd name="connsiteY7" fmla="*/ 5715 h 1466850"/>
                <a:gd name="connsiteX8" fmla="*/ 714814 w 1838325"/>
                <a:gd name="connsiteY8" fmla="*/ 12383 h 1466850"/>
                <a:gd name="connsiteX9" fmla="*/ 10917 w 1838325"/>
                <a:gd name="connsiteY9" fmla="*/ 715328 h 1466850"/>
                <a:gd name="connsiteX10" fmla="*/ 16632 w 1838325"/>
                <a:gd name="connsiteY10" fmla="*/ 758190 h 1466850"/>
                <a:gd name="connsiteX11" fmla="*/ 705289 w 1838325"/>
                <a:gd name="connsiteY11" fmla="*/ 1446848 h 1466850"/>
                <a:gd name="connsiteX12" fmla="*/ 731959 w 1838325"/>
                <a:gd name="connsiteY12" fmla="*/ 1466850 h 1466850"/>
                <a:gd name="connsiteX13" fmla="*/ 735769 w 1838325"/>
                <a:gd name="connsiteY13" fmla="*/ 1429703 h 1466850"/>
                <a:gd name="connsiteX14" fmla="*/ 734817 w 1838325"/>
                <a:gd name="connsiteY14" fmla="*/ 1151573 h 1466850"/>
                <a:gd name="connsiteX15" fmla="*/ 779584 w 1838325"/>
                <a:gd name="connsiteY15" fmla="*/ 1106805 h 1466850"/>
                <a:gd name="connsiteX16" fmla="*/ 1433952 w 1838325"/>
                <a:gd name="connsiteY16" fmla="*/ 1107758 h 1466850"/>
                <a:gd name="connsiteX17" fmla="*/ 1478719 w 1838325"/>
                <a:gd name="connsiteY17" fmla="*/ 1102995 h 1466850"/>
                <a:gd name="connsiteX18" fmla="*/ 1478719 w 1838325"/>
                <a:gd name="connsiteY18" fmla="*/ 1102995 h 1466850"/>
                <a:gd name="connsiteX19" fmla="*/ 1487292 w 1838325"/>
                <a:gd name="connsiteY19" fmla="*/ 1095375 h 1466850"/>
                <a:gd name="connsiteX20" fmla="*/ 1487292 w 1838325"/>
                <a:gd name="connsiteY20" fmla="*/ 1095375 h 1466850"/>
                <a:gd name="connsiteX21" fmla="*/ 1826382 w 1838325"/>
                <a:gd name="connsiteY21" fmla="*/ 760095 h 1466850"/>
                <a:gd name="connsiteX22" fmla="*/ 1824477 w 1838325"/>
                <a:gd name="connsiteY22" fmla="*/ 707708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38325" h="1466850">
                  <a:moveTo>
                    <a:pt x="1824477" y="707708"/>
                  </a:moveTo>
                  <a:cubicBezTo>
                    <a:pt x="1716844" y="601980"/>
                    <a:pt x="1610164" y="495300"/>
                    <a:pt x="1504437" y="387668"/>
                  </a:cubicBezTo>
                  <a:cubicBezTo>
                    <a:pt x="1486339" y="369570"/>
                    <a:pt x="1469194" y="361950"/>
                    <a:pt x="1443477" y="361950"/>
                  </a:cubicBezTo>
                  <a:cubicBezTo>
                    <a:pt x="1219639" y="362903"/>
                    <a:pt x="995802" y="361950"/>
                    <a:pt x="771964" y="362903"/>
                  </a:cubicBezTo>
                  <a:cubicBezTo>
                    <a:pt x="744342" y="362903"/>
                    <a:pt x="735769" y="355283"/>
                    <a:pt x="736722" y="327660"/>
                  </a:cubicBezTo>
                  <a:cubicBezTo>
                    <a:pt x="737674" y="228600"/>
                    <a:pt x="737674" y="130493"/>
                    <a:pt x="736722" y="31433"/>
                  </a:cubicBezTo>
                  <a:cubicBezTo>
                    <a:pt x="736722" y="20955"/>
                    <a:pt x="743389" y="8572"/>
                    <a:pt x="731007" y="0"/>
                  </a:cubicBezTo>
                  <a:cubicBezTo>
                    <a:pt x="728149" y="1905"/>
                    <a:pt x="726244" y="3810"/>
                    <a:pt x="723387" y="5715"/>
                  </a:cubicBezTo>
                  <a:cubicBezTo>
                    <a:pt x="720529" y="7620"/>
                    <a:pt x="717672" y="9525"/>
                    <a:pt x="714814" y="12383"/>
                  </a:cubicBezTo>
                  <a:cubicBezTo>
                    <a:pt x="480499" y="246697"/>
                    <a:pt x="246184" y="481013"/>
                    <a:pt x="10917" y="715328"/>
                  </a:cubicBezTo>
                  <a:cubicBezTo>
                    <a:pt x="-10038" y="736283"/>
                    <a:pt x="3297" y="744855"/>
                    <a:pt x="16632" y="758190"/>
                  </a:cubicBezTo>
                  <a:cubicBezTo>
                    <a:pt x="246184" y="987743"/>
                    <a:pt x="475737" y="1217295"/>
                    <a:pt x="705289" y="1446848"/>
                  </a:cubicBezTo>
                  <a:cubicBezTo>
                    <a:pt x="712909" y="1454468"/>
                    <a:pt x="718624" y="1465898"/>
                    <a:pt x="731959" y="1466850"/>
                  </a:cubicBezTo>
                  <a:cubicBezTo>
                    <a:pt x="739579" y="1454468"/>
                    <a:pt x="735769" y="1442085"/>
                    <a:pt x="735769" y="1429703"/>
                  </a:cubicBezTo>
                  <a:cubicBezTo>
                    <a:pt x="735769" y="1337310"/>
                    <a:pt x="737674" y="1243965"/>
                    <a:pt x="734817" y="1151573"/>
                  </a:cubicBezTo>
                  <a:cubicBezTo>
                    <a:pt x="733864" y="1116330"/>
                    <a:pt x="744342" y="1106805"/>
                    <a:pt x="779584" y="1106805"/>
                  </a:cubicBezTo>
                  <a:cubicBezTo>
                    <a:pt x="997707" y="1108710"/>
                    <a:pt x="1215829" y="1107758"/>
                    <a:pt x="1433952" y="1107758"/>
                  </a:cubicBezTo>
                  <a:cubicBezTo>
                    <a:pt x="1449192" y="1107758"/>
                    <a:pt x="1464432" y="1110615"/>
                    <a:pt x="1478719" y="1102995"/>
                  </a:cubicBezTo>
                  <a:lnTo>
                    <a:pt x="1478719" y="1102995"/>
                  </a:lnTo>
                  <a:cubicBezTo>
                    <a:pt x="1481577" y="1100138"/>
                    <a:pt x="1484434" y="1098233"/>
                    <a:pt x="1487292" y="1095375"/>
                  </a:cubicBezTo>
                  <a:cubicBezTo>
                    <a:pt x="1487292" y="1095375"/>
                    <a:pt x="1487292" y="1095375"/>
                    <a:pt x="1487292" y="1095375"/>
                  </a:cubicBezTo>
                  <a:cubicBezTo>
                    <a:pt x="1599687" y="982980"/>
                    <a:pt x="1712082" y="870585"/>
                    <a:pt x="1826382" y="760095"/>
                  </a:cubicBezTo>
                  <a:cubicBezTo>
                    <a:pt x="1848289" y="737235"/>
                    <a:pt x="1843527" y="726758"/>
                    <a:pt x="1824477" y="70770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57" name="Parallelogram 15">
            <a:extLst>
              <a:ext uri="{FF2B5EF4-FFF2-40B4-BE49-F238E27FC236}">
                <a16:creationId xmlns:a16="http://schemas.microsoft.com/office/drawing/2014/main" id="{C695B619-6CAF-494D-B8D2-8BB2B29A1675}"/>
              </a:ext>
            </a:extLst>
          </p:cNvPr>
          <p:cNvSpPr/>
          <p:nvPr/>
        </p:nvSpPr>
        <p:spPr>
          <a:xfrm flipH="1">
            <a:off x="6921012" y="2746371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58" name="Rounded Rectangle 10">
            <a:extLst>
              <a:ext uri="{FF2B5EF4-FFF2-40B4-BE49-F238E27FC236}">
                <a16:creationId xmlns:a16="http://schemas.microsoft.com/office/drawing/2014/main" id="{4CC142DC-EC9C-48CD-9F4B-7378F23BF68A}"/>
              </a:ext>
            </a:extLst>
          </p:cNvPr>
          <p:cNvSpPr/>
          <p:nvPr/>
        </p:nvSpPr>
        <p:spPr>
          <a:xfrm>
            <a:off x="6921012" y="4707671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59" name="Rectangle 16">
            <a:extLst>
              <a:ext uri="{FF2B5EF4-FFF2-40B4-BE49-F238E27FC236}">
                <a16:creationId xmlns:a16="http://schemas.microsoft.com/office/drawing/2014/main" id="{88DBE509-A62A-4D4C-897A-BEBD3839BEEB}"/>
              </a:ext>
            </a:extLst>
          </p:cNvPr>
          <p:cNvSpPr/>
          <p:nvPr/>
        </p:nvSpPr>
        <p:spPr>
          <a:xfrm rot="2700000">
            <a:off x="5006487" y="274083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60" name="Rectangle 9">
            <a:extLst>
              <a:ext uri="{FF2B5EF4-FFF2-40B4-BE49-F238E27FC236}">
                <a16:creationId xmlns:a16="http://schemas.microsoft.com/office/drawing/2014/main" id="{B041D98B-5ACF-475C-983C-761D4762FC3A}"/>
              </a:ext>
            </a:extLst>
          </p:cNvPr>
          <p:cNvSpPr/>
          <p:nvPr/>
        </p:nvSpPr>
        <p:spPr>
          <a:xfrm>
            <a:off x="4970986" y="4707671"/>
            <a:ext cx="379532" cy="35527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561" name="Group 6">
            <a:extLst>
              <a:ext uri="{FF2B5EF4-FFF2-40B4-BE49-F238E27FC236}">
                <a16:creationId xmlns:a16="http://schemas.microsoft.com/office/drawing/2014/main" id="{A53411FF-494B-492E-B22A-4DEAD8F51C3B}"/>
              </a:ext>
            </a:extLst>
          </p:cNvPr>
          <p:cNvGrpSpPr/>
          <p:nvPr/>
        </p:nvGrpSpPr>
        <p:grpSpPr>
          <a:xfrm>
            <a:off x="778852" y="4639528"/>
            <a:ext cx="3024573" cy="1412048"/>
            <a:chOff x="-941768" y="3137575"/>
            <a:chExt cx="3024573" cy="1412048"/>
          </a:xfrm>
        </p:grpSpPr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4837CC4C-D306-4BF6-8309-4E3C29BDFA03}"/>
                </a:ext>
              </a:extLst>
            </p:cNvPr>
            <p:cNvSpPr txBox="1"/>
            <p:nvPr/>
          </p:nvSpPr>
          <p:spPr>
            <a:xfrm>
              <a:off x="-758716" y="3163978"/>
              <a:ext cx="24762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95F7BE4C-47DB-4C4F-8576-209BCDB254CA}"/>
                </a:ext>
              </a:extLst>
            </p:cNvPr>
            <p:cNvSpPr txBox="1"/>
            <p:nvPr/>
          </p:nvSpPr>
          <p:spPr>
            <a:xfrm>
              <a:off x="-941768" y="3533960"/>
              <a:ext cx="28421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4" name="Oval 49">
              <a:extLst>
                <a:ext uri="{FF2B5EF4-FFF2-40B4-BE49-F238E27FC236}">
                  <a16:creationId xmlns:a16="http://schemas.microsoft.com/office/drawing/2014/main" id="{D37379DF-6289-4418-AEE7-CBDC554E8DF9}"/>
                </a:ext>
              </a:extLst>
            </p:cNvPr>
            <p:cNvSpPr/>
            <p:nvPr/>
          </p:nvSpPr>
          <p:spPr>
            <a:xfrm>
              <a:off x="1723216" y="3137575"/>
              <a:ext cx="359589" cy="36000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 sz="2700"/>
            </a:p>
          </p:txBody>
        </p:sp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D78BD600-633B-4E19-8D5A-AB3ECC738B5C}"/>
                </a:ext>
              </a:extLst>
            </p:cNvPr>
            <p:cNvSpPr txBox="1"/>
            <p:nvPr/>
          </p:nvSpPr>
          <p:spPr>
            <a:xfrm>
              <a:off x="1737207" y="3152454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6" name="Group 10">
            <a:extLst>
              <a:ext uri="{FF2B5EF4-FFF2-40B4-BE49-F238E27FC236}">
                <a16:creationId xmlns:a16="http://schemas.microsoft.com/office/drawing/2014/main" id="{33252A09-76E0-4E55-99EF-9CBEC897C157}"/>
              </a:ext>
            </a:extLst>
          </p:cNvPr>
          <p:cNvGrpSpPr/>
          <p:nvPr/>
        </p:nvGrpSpPr>
        <p:grpSpPr>
          <a:xfrm>
            <a:off x="778852" y="1980678"/>
            <a:ext cx="3024574" cy="1412048"/>
            <a:chOff x="625290" y="4653887"/>
            <a:chExt cx="3024574" cy="1412048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83930F69-20C6-4BD9-9AD4-EF97FFFE3D5E}"/>
                </a:ext>
              </a:extLst>
            </p:cNvPr>
            <p:cNvSpPr txBox="1"/>
            <p:nvPr/>
          </p:nvSpPr>
          <p:spPr>
            <a:xfrm>
              <a:off x="808179" y="4680290"/>
              <a:ext cx="24764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9F072D75-E76A-4E79-A7F7-FAD4638BB98A}"/>
                </a:ext>
              </a:extLst>
            </p:cNvPr>
            <p:cNvSpPr txBox="1"/>
            <p:nvPr/>
          </p:nvSpPr>
          <p:spPr>
            <a:xfrm>
              <a:off x="625290" y="5050272"/>
              <a:ext cx="28421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9" name="Oval 54">
              <a:extLst>
                <a:ext uri="{FF2B5EF4-FFF2-40B4-BE49-F238E27FC236}">
                  <a16:creationId xmlns:a16="http://schemas.microsoft.com/office/drawing/2014/main" id="{4FA3F15D-1CAA-4210-BC26-CE3108B67293}"/>
                </a:ext>
              </a:extLst>
            </p:cNvPr>
            <p:cNvSpPr/>
            <p:nvPr/>
          </p:nvSpPr>
          <p:spPr>
            <a:xfrm>
              <a:off x="3290275" y="4653887"/>
              <a:ext cx="359589" cy="3600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 sz="2700"/>
            </a:p>
          </p:txBody>
        </p:sp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5C56DB2C-36A8-49B8-B2D8-C2925E9FA46A}"/>
                </a:ext>
              </a:extLst>
            </p:cNvPr>
            <p:cNvSpPr txBox="1"/>
            <p:nvPr/>
          </p:nvSpPr>
          <p:spPr>
            <a:xfrm>
              <a:off x="3302599" y="4671830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1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1" name="Group 11">
            <a:extLst>
              <a:ext uri="{FF2B5EF4-FFF2-40B4-BE49-F238E27FC236}">
                <a16:creationId xmlns:a16="http://schemas.microsoft.com/office/drawing/2014/main" id="{89BD4700-2785-4514-BF92-DD25E7A56A10}"/>
              </a:ext>
            </a:extLst>
          </p:cNvPr>
          <p:cNvGrpSpPr/>
          <p:nvPr/>
        </p:nvGrpSpPr>
        <p:grpSpPr>
          <a:xfrm flipH="1">
            <a:off x="8379869" y="4639528"/>
            <a:ext cx="3033280" cy="1412048"/>
            <a:chOff x="596366" y="1553975"/>
            <a:chExt cx="3033280" cy="1412048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EDC74AAD-2E34-4E4E-A061-5D08CED96A30}"/>
                </a:ext>
              </a:extLst>
            </p:cNvPr>
            <p:cNvSpPr txBox="1"/>
            <p:nvPr/>
          </p:nvSpPr>
          <p:spPr>
            <a:xfrm>
              <a:off x="785123" y="1580378"/>
              <a:ext cx="24792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519FBBBC-E654-4A90-90D1-F4742A1BA3FF}"/>
                </a:ext>
              </a:extLst>
            </p:cNvPr>
            <p:cNvSpPr txBox="1"/>
            <p:nvPr/>
          </p:nvSpPr>
          <p:spPr>
            <a:xfrm>
              <a:off x="596366" y="1950360"/>
              <a:ext cx="28421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4" name="Oval 59">
              <a:extLst>
                <a:ext uri="{FF2B5EF4-FFF2-40B4-BE49-F238E27FC236}">
                  <a16:creationId xmlns:a16="http://schemas.microsoft.com/office/drawing/2014/main" id="{A00CB60A-3614-4D7E-B75C-ED3BBFFD3902}"/>
                </a:ext>
              </a:extLst>
            </p:cNvPr>
            <p:cNvSpPr/>
            <p:nvPr/>
          </p:nvSpPr>
          <p:spPr>
            <a:xfrm>
              <a:off x="3270057" y="1553975"/>
              <a:ext cx="359589" cy="3600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0"/>
            </a:p>
          </p:txBody>
        </p:sp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481FF8E4-CF69-4883-A84E-3F26D5579326}"/>
                </a:ext>
              </a:extLst>
            </p:cNvPr>
            <p:cNvSpPr txBox="1"/>
            <p:nvPr/>
          </p:nvSpPr>
          <p:spPr>
            <a:xfrm>
              <a:off x="3282381" y="1580086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3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6" name="Group 12">
            <a:extLst>
              <a:ext uri="{FF2B5EF4-FFF2-40B4-BE49-F238E27FC236}">
                <a16:creationId xmlns:a16="http://schemas.microsoft.com/office/drawing/2014/main" id="{C3E11BF1-BF05-4113-9E17-9387D12FCB77}"/>
              </a:ext>
            </a:extLst>
          </p:cNvPr>
          <p:cNvGrpSpPr/>
          <p:nvPr/>
        </p:nvGrpSpPr>
        <p:grpSpPr>
          <a:xfrm flipH="1">
            <a:off x="8279506" y="1980678"/>
            <a:ext cx="3133643" cy="1412048"/>
            <a:chOff x="2328507" y="3202670"/>
            <a:chExt cx="3133643" cy="1412048"/>
          </a:xfrm>
        </p:grpSpPr>
        <p:sp>
          <p:nvSpPr>
            <p:cNvPr id="577" name="TextBox 576">
              <a:extLst>
                <a:ext uri="{FF2B5EF4-FFF2-40B4-BE49-F238E27FC236}">
                  <a16:creationId xmlns:a16="http://schemas.microsoft.com/office/drawing/2014/main" id="{0AD82E81-0066-4A07-9705-DA1BB403F0F7}"/>
                </a:ext>
              </a:extLst>
            </p:cNvPr>
            <p:cNvSpPr txBox="1"/>
            <p:nvPr/>
          </p:nvSpPr>
          <p:spPr>
            <a:xfrm>
              <a:off x="2520105" y="3229073"/>
              <a:ext cx="257681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39E7FB2E-25C5-457F-A4E3-49E19662D028}"/>
                </a:ext>
              </a:extLst>
            </p:cNvPr>
            <p:cNvSpPr txBox="1"/>
            <p:nvPr/>
          </p:nvSpPr>
          <p:spPr>
            <a:xfrm>
              <a:off x="2328507" y="3599055"/>
              <a:ext cx="29425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9" name="Oval 65">
              <a:extLst>
                <a:ext uri="{FF2B5EF4-FFF2-40B4-BE49-F238E27FC236}">
                  <a16:creationId xmlns:a16="http://schemas.microsoft.com/office/drawing/2014/main" id="{F98EA014-A121-484D-95FD-F3C05A74D447}"/>
                </a:ext>
              </a:extLst>
            </p:cNvPr>
            <p:cNvSpPr/>
            <p:nvPr/>
          </p:nvSpPr>
          <p:spPr>
            <a:xfrm>
              <a:off x="5102561" y="3202670"/>
              <a:ext cx="359589" cy="36000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0"/>
            </a:p>
          </p:txBody>
        </p:sp>
        <p:sp>
          <p:nvSpPr>
            <p:cNvPr id="580" name="TextBox 579">
              <a:extLst>
                <a:ext uri="{FF2B5EF4-FFF2-40B4-BE49-F238E27FC236}">
                  <a16:creationId xmlns:a16="http://schemas.microsoft.com/office/drawing/2014/main" id="{9063C54A-DD56-447A-B92E-42B56393A521}"/>
                </a:ext>
              </a:extLst>
            </p:cNvPr>
            <p:cNvSpPr txBox="1"/>
            <p:nvPr/>
          </p:nvSpPr>
          <p:spPr>
            <a:xfrm>
              <a:off x="5114885" y="3228783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4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11245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67</cp:revision>
  <dcterms:created xsi:type="dcterms:W3CDTF">2018-02-18T19:39:47Z</dcterms:created>
  <dcterms:modified xsi:type="dcterms:W3CDTF">2022-10-24T07:03:41Z</dcterms:modified>
</cp:coreProperties>
</file>