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84" name="그룹 683">
            <a:extLst>
              <a:ext uri="{FF2B5EF4-FFF2-40B4-BE49-F238E27FC236}">
                <a16:creationId xmlns:a16="http://schemas.microsoft.com/office/drawing/2014/main" id="{7A00F4C0-B79E-4F1D-98C6-0F2E8C8345A5}"/>
              </a:ext>
            </a:extLst>
          </p:cNvPr>
          <p:cNvGrpSpPr/>
          <p:nvPr/>
        </p:nvGrpSpPr>
        <p:grpSpPr>
          <a:xfrm>
            <a:off x="1069762" y="2432422"/>
            <a:ext cx="10069893" cy="1945200"/>
            <a:chOff x="2571788" y="3266343"/>
            <a:chExt cx="6724465" cy="1298965"/>
          </a:xfrm>
        </p:grpSpPr>
        <p:cxnSp>
          <p:nvCxnSpPr>
            <p:cNvPr id="685" name="직선 연결선 684">
              <a:extLst>
                <a:ext uri="{FF2B5EF4-FFF2-40B4-BE49-F238E27FC236}">
                  <a16:creationId xmlns:a16="http://schemas.microsoft.com/office/drawing/2014/main" id="{1D2816D9-2CA9-4ECE-A8B6-2F90CD18455C}"/>
                </a:ext>
              </a:extLst>
            </p:cNvPr>
            <p:cNvCxnSpPr>
              <a:cxnSpLocks/>
              <a:stCxn id="693" idx="2"/>
              <a:endCxn id="695" idx="0"/>
            </p:cNvCxnSpPr>
            <p:nvPr/>
          </p:nvCxnSpPr>
          <p:spPr>
            <a:xfrm flipV="1">
              <a:off x="2571812" y="3798120"/>
              <a:ext cx="6724441" cy="5211"/>
            </a:xfrm>
            <a:prstGeom prst="line">
              <a:avLst/>
            </a:prstGeom>
            <a:ln w="63500"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86" name="그룹 685">
              <a:extLst>
                <a:ext uri="{FF2B5EF4-FFF2-40B4-BE49-F238E27FC236}">
                  <a16:creationId xmlns:a16="http://schemas.microsoft.com/office/drawing/2014/main" id="{EB0991F3-0455-4376-A9CB-9DA7DF17AA16}"/>
                </a:ext>
              </a:extLst>
            </p:cNvPr>
            <p:cNvGrpSpPr/>
            <p:nvPr/>
          </p:nvGrpSpPr>
          <p:grpSpPr>
            <a:xfrm>
              <a:off x="2571788" y="3266343"/>
              <a:ext cx="6724464" cy="1298965"/>
              <a:chOff x="2552473" y="2752643"/>
              <a:chExt cx="6724464" cy="1298965"/>
            </a:xfrm>
          </p:grpSpPr>
          <p:sp>
            <p:nvSpPr>
              <p:cNvPr id="687" name="자유형: 도형 686">
                <a:extLst>
                  <a:ext uri="{FF2B5EF4-FFF2-40B4-BE49-F238E27FC236}">
                    <a16:creationId xmlns:a16="http://schemas.microsoft.com/office/drawing/2014/main" id="{B98471D4-278A-4022-A893-04A72E6422D4}"/>
                  </a:ext>
                </a:extLst>
              </p:cNvPr>
              <p:cNvSpPr/>
              <p:nvPr/>
            </p:nvSpPr>
            <p:spPr>
              <a:xfrm>
                <a:off x="6798217" y="2752643"/>
                <a:ext cx="1063473" cy="1298965"/>
              </a:xfrm>
              <a:custGeom>
                <a:avLst/>
                <a:gdLst>
                  <a:gd name="connsiteX0" fmla="*/ 1063474 w 1063473"/>
                  <a:gd name="connsiteY0" fmla="*/ 531777 h 1298965"/>
                  <a:gd name="connsiteX1" fmla="*/ 527899 w 1063473"/>
                  <a:gd name="connsiteY1" fmla="*/ 13 h 1298965"/>
                  <a:gd name="connsiteX2" fmla="*/ 24 w 1063473"/>
                  <a:gd name="connsiteY2" fmla="*/ 536988 h 1298965"/>
                  <a:gd name="connsiteX3" fmla="*/ 364929 w 1063473"/>
                  <a:gd name="connsiteY3" fmla="*/ 1036787 h 1298965"/>
                  <a:gd name="connsiteX4" fmla="*/ 396426 w 1063473"/>
                  <a:gd name="connsiteY4" fmla="*/ 1062919 h 1298965"/>
                  <a:gd name="connsiteX5" fmla="*/ 519655 w 1063473"/>
                  <a:gd name="connsiteY5" fmla="*/ 1291762 h 1298965"/>
                  <a:gd name="connsiteX6" fmla="*/ 543804 w 1063473"/>
                  <a:gd name="connsiteY6" fmla="*/ 1291762 h 1298965"/>
                  <a:gd name="connsiteX7" fmla="*/ 669949 w 1063473"/>
                  <a:gd name="connsiteY7" fmla="*/ 1057514 h 1298965"/>
                  <a:gd name="connsiteX8" fmla="*/ 692542 w 1063473"/>
                  <a:gd name="connsiteY8" fmla="*/ 1038732 h 1298965"/>
                  <a:gd name="connsiteX9" fmla="*/ 1063474 w 1063473"/>
                  <a:gd name="connsiteY9" fmla="*/ 531777 h 12989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063473" h="1298965">
                    <a:moveTo>
                      <a:pt x="1063474" y="531777"/>
                    </a:moveTo>
                    <a:cubicBezTo>
                      <a:pt x="1063474" y="236828"/>
                      <a:pt x="823354" y="-2048"/>
                      <a:pt x="527899" y="13"/>
                    </a:cubicBezTo>
                    <a:cubicBezTo>
                      <a:pt x="237617" y="2074"/>
                      <a:pt x="-2776" y="246705"/>
                      <a:pt x="24" y="536988"/>
                    </a:cubicBezTo>
                    <a:cubicBezTo>
                      <a:pt x="2280" y="770108"/>
                      <a:pt x="154556" y="967337"/>
                      <a:pt x="364929" y="1036787"/>
                    </a:cubicBezTo>
                    <a:cubicBezTo>
                      <a:pt x="378383" y="1041221"/>
                      <a:pt x="389699" y="1050436"/>
                      <a:pt x="396426" y="1062919"/>
                    </a:cubicBezTo>
                    <a:lnTo>
                      <a:pt x="519655" y="1291762"/>
                    </a:lnTo>
                    <a:cubicBezTo>
                      <a:pt x="524827" y="1301367"/>
                      <a:pt x="538632" y="1301367"/>
                      <a:pt x="543804" y="1291762"/>
                    </a:cubicBezTo>
                    <a:lnTo>
                      <a:pt x="669949" y="1057514"/>
                    </a:lnTo>
                    <a:cubicBezTo>
                      <a:pt x="674771" y="1048570"/>
                      <a:pt x="682859" y="1041804"/>
                      <a:pt x="692542" y="1038732"/>
                    </a:cubicBezTo>
                    <a:cubicBezTo>
                      <a:pt x="907619" y="970604"/>
                      <a:pt x="1063474" y="769370"/>
                      <a:pt x="1063474" y="531777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38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88" name="자유형: 도형 687">
                <a:extLst>
                  <a:ext uri="{FF2B5EF4-FFF2-40B4-BE49-F238E27FC236}">
                    <a16:creationId xmlns:a16="http://schemas.microsoft.com/office/drawing/2014/main" id="{41F24880-0BC8-4F85-A308-30694B556A58}"/>
                  </a:ext>
                </a:extLst>
              </p:cNvPr>
              <p:cNvSpPr/>
              <p:nvPr/>
            </p:nvSpPr>
            <p:spPr>
              <a:xfrm>
                <a:off x="7023079" y="2977533"/>
                <a:ext cx="613773" cy="613774"/>
              </a:xfrm>
              <a:custGeom>
                <a:avLst/>
                <a:gdLst>
                  <a:gd name="connsiteX0" fmla="*/ 613774 w 613773"/>
                  <a:gd name="connsiteY0" fmla="*/ 306887 h 613774"/>
                  <a:gd name="connsiteX1" fmla="*/ 306887 w 613773"/>
                  <a:gd name="connsiteY1" fmla="*/ 613774 h 613774"/>
                  <a:gd name="connsiteX2" fmla="*/ 0 w 613773"/>
                  <a:gd name="connsiteY2" fmla="*/ 306887 h 613774"/>
                  <a:gd name="connsiteX3" fmla="*/ 306887 w 613773"/>
                  <a:gd name="connsiteY3" fmla="*/ 0 h 613774"/>
                  <a:gd name="connsiteX4" fmla="*/ 613774 w 613773"/>
                  <a:gd name="connsiteY4" fmla="*/ 306887 h 6137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13773" h="613774">
                    <a:moveTo>
                      <a:pt x="613774" y="306887"/>
                    </a:moveTo>
                    <a:cubicBezTo>
                      <a:pt x="613774" y="476376"/>
                      <a:pt x="476376" y="613774"/>
                      <a:pt x="306887" y="613774"/>
                    </a:cubicBezTo>
                    <a:cubicBezTo>
                      <a:pt x="137398" y="613774"/>
                      <a:pt x="0" y="476376"/>
                      <a:pt x="0" y="306887"/>
                    </a:cubicBezTo>
                    <a:cubicBezTo>
                      <a:pt x="0" y="137398"/>
                      <a:pt x="137398" y="0"/>
                      <a:pt x="306887" y="0"/>
                    </a:cubicBezTo>
                    <a:cubicBezTo>
                      <a:pt x="476376" y="0"/>
                      <a:pt x="613774" y="137398"/>
                      <a:pt x="613774" y="306887"/>
                    </a:cubicBezTo>
                    <a:close/>
                  </a:path>
                </a:pathLst>
              </a:custGeom>
              <a:solidFill>
                <a:schemeClr val="bg1"/>
              </a:solidFill>
              <a:ln w="38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89" name="자유형: 도형 688">
                <a:extLst>
                  <a:ext uri="{FF2B5EF4-FFF2-40B4-BE49-F238E27FC236}">
                    <a16:creationId xmlns:a16="http://schemas.microsoft.com/office/drawing/2014/main" id="{9B5E6E28-3AFC-407C-8250-C774D6AF1C15}"/>
                  </a:ext>
                </a:extLst>
              </p:cNvPr>
              <p:cNvSpPr/>
              <p:nvPr/>
            </p:nvSpPr>
            <p:spPr>
              <a:xfrm>
                <a:off x="5382969" y="2752643"/>
                <a:ext cx="1063473" cy="1298965"/>
              </a:xfrm>
              <a:custGeom>
                <a:avLst/>
                <a:gdLst>
                  <a:gd name="connsiteX0" fmla="*/ 1063474 w 1063473"/>
                  <a:gd name="connsiteY0" fmla="*/ 531777 h 1298965"/>
                  <a:gd name="connsiteX1" fmla="*/ 527899 w 1063473"/>
                  <a:gd name="connsiteY1" fmla="*/ 13 h 1298965"/>
                  <a:gd name="connsiteX2" fmla="*/ 24 w 1063473"/>
                  <a:gd name="connsiteY2" fmla="*/ 536988 h 1298965"/>
                  <a:gd name="connsiteX3" fmla="*/ 364929 w 1063473"/>
                  <a:gd name="connsiteY3" fmla="*/ 1036787 h 1298965"/>
                  <a:gd name="connsiteX4" fmla="*/ 396426 w 1063473"/>
                  <a:gd name="connsiteY4" fmla="*/ 1062919 h 1298965"/>
                  <a:gd name="connsiteX5" fmla="*/ 519655 w 1063473"/>
                  <a:gd name="connsiteY5" fmla="*/ 1291762 h 1298965"/>
                  <a:gd name="connsiteX6" fmla="*/ 543804 w 1063473"/>
                  <a:gd name="connsiteY6" fmla="*/ 1291762 h 1298965"/>
                  <a:gd name="connsiteX7" fmla="*/ 669949 w 1063473"/>
                  <a:gd name="connsiteY7" fmla="*/ 1057514 h 1298965"/>
                  <a:gd name="connsiteX8" fmla="*/ 692542 w 1063473"/>
                  <a:gd name="connsiteY8" fmla="*/ 1038732 h 1298965"/>
                  <a:gd name="connsiteX9" fmla="*/ 1063474 w 1063473"/>
                  <a:gd name="connsiteY9" fmla="*/ 531777 h 12989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063473" h="1298965">
                    <a:moveTo>
                      <a:pt x="1063474" y="531777"/>
                    </a:moveTo>
                    <a:cubicBezTo>
                      <a:pt x="1063474" y="236828"/>
                      <a:pt x="823354" y="-2048"/>
                      <a:pt x="527899" y="13"/>
                    </a:cubicBezTo>
                    <a:cubicBezTo>
                      <a:pt x="237617" y="2074"/>
                      <a:pt x="-2776" y="246705"/>
                      <a:pt x="24" y="536988"/>
                    </a:cubicBezTo>
                    <a:cubicBezTo>
                      <a:pt x="2280" y="770108"/>
                      <a:pt x="154556" y="967337"/>
                      <a:pt x="364929" y="1036787"/>
                    </a:cubicBezTo>
                    <a:cubicBezTo>
                      <a:pt x="378383" y="1041221"/>
                      <a:pt x="389699" y="1050436"/>
                      <a:pt x="396426" y="1062919"/>
                    </a:cubicBezTo>
                    <a:lnTo>
                      <a:pt x="519655" y="1291762"/>
                    </a:lnTo>
                    <a:cubicBezTo>
                      <a:pt x="524827" y="1301367"/>
                      <a:pt x="538632" y="1301367"/>
                      <a:pt x="543804" y="1291762"/>
                    </a:cubicBezTo>
                    <a:lnTo>
                      <a:pt x="669949" y="1057514"/>
                    </a:lnTo>
                    <a:cubicBezTo>
                      <a:pt x="674771" y="1048570"/>
                      <a:pt x="682859" y="1041804"/>
                      <a:pt x="692542" y="1038732"/>
                    </a:cubicBezTo>
                    <a:cubicBezTo>
                      <a:pt x="907619" y="970604"/>
                      <a:pt x="1063474" y="769370"/>
                      <a:pt x="1063474" y="531777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4370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ko-KR" altLang="en-US"/>
              </a:p>
            </p:txBody>
          </p:sp>
          <p:sp>
            <p:nvSpPr>
              <p:cNvPr id="690" name="자유형: 도형 689">
                <a:extLst>
                  <a:ext uri="{FF2B5EF4-FFF2-40B4-BE49-F238E27FC236}">
                    <a16:creationId xmlns:a16="http://schemas.microsoft.com/office/drawing/2014/main" id="{B429E55D-991E-4DC5-B630-879E60E0B4E3}"/>
                  </a:ext>
                </a:extLst>
              </p:cNvPr>
              <p:cNvSpPr/>
              <p:nvPr/>
            </p:nvSpPr>
            <p:spPr>
              <a:xfrm>
                <a:off x="5607831" y="2977533"/>
                <a:ext cx="613773" cy="613774"/>
              </a:xfrm>
              <a:custGeom>
                <a:avLst/>
                <a:gdLst>
                  <a:gd name="connsiteX0" fmla="*/ 613774 w 613773"/>
                  <a:gd name="connsiteY0" fmla="*/ 306887 h 613774"/>
                  <a:gd name="connsiteX1" fmla="*/ 306887 w 613773"/>
                  <a:gd name="connsiteY1" fmla="*/ 613774 h 613774"/>
                  <a:gd name="connsiteX2" fmla="*/ 0 w 613773"/>
                  <a:gd name="connsiteY2" fmla="*/ 306887 h 613774"/>
                  <a:gd name="connsiteX3" fmla="*/ 306887 w 613773"/>
                  <a:gd name="connsiteY3" fmla="*/ 0 h 613774"/>
                  <a:gd name="connsiteX4" fmla="*/ 613774 w 613773"/>
                  <a:gd name="connsiteY4" fmla="*/ 306887 h 6137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13773" h="613774">
                    <a:moveTo>
                      <a:pt x="613774" y="306887"/>
                    </a:moveTo>
                    <a:cubicBezTo>
                      <a:pt x="613774" y="476376"/>
                      <a:pt x="476376" y="613774"/>
                      <a:pt x="306887" y="613774"/>
                    </a:cubicBezTo>
                    <a:cubicBezTo>
                      <a:pt x="137398" y="613774"/>
                      <a:pt x="0" y="476376"/>
                      <a:pt x="0" y="306887"/>
                    </a:cubicBezTo>
                    <a:cubicBezTo>
                      <a:pt x="0" y="137398"/>
                      <a:pt x="137398" y="0"/>
                      <a:pt x="306887" y="0"/>
                    </a:cubicBezTo>
                    <a:cubicBezTo>
                      <a:pt x="476376" y="0"/>
                      <a:pt x="613774" y="137398"/>
                      <a:pt x="613774" y="306887"/>
                    </a:cubicBezTo>
                    <a:close/>
                  </a:path>
                </a:pathLst>
              </a:custGeom>
              <a:solidFill>
                <a:schemeClr val="bg1"/>
              </a:solidFill>
              <a:ln w="38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91" name="자유형: 도형 690">
                <a:extLst>
                  <a:ext uri="{FF2B5EF4-FFF2-40B4-BE49-F238E27FC236}">
                    <a16:creationId xmlns:a16="http://schemas.microsoft.com/office/drawing/2014/main" id="{C53F1824-87D4-4918-ACA1-8A65B06D3BE7}"/>
                  </a:ext>
                </a:extLst>
              </p:cNvPr>
              <p:cNvSpPr/>
              <p:nvPr/>
            </p:nvSpPr>
            <p:spPr>
              <a:xfrm>
                <a:off x="3967721" y="2752643"/>
                <a:ext cx="1063473" cy="1298965"/>
              </a:xfrm>
              <a:custGeom>
                <a:avLst/>
                <a:gdLst>
                  <a:gd name="connsiteX0" fmla="*/ 1063474 w 1063473"/>
                  <a:gd name="connsiteY0" fmla="*/ 531777 h 1298965"/>
                  <a:gd name="connsiteX1" fmla="*/ 527899 w 1063473"/>
                  <a:gd name="connsiteY1" fmla="*/ 13 h 1298965"/>
                  <a:gd name="connsiteX2" fmla="*/ 24 w 1063473"/>
                  <a:gd name="connsiteY2" fmla="*/ 536988 h 1298965"/>
                  <a:gd name="connsiteX3" fmla="*/ 364929 w 1063473"/>
                  <a:gd name="connsiteY3" fmla="*/ 1036787 h 1298965"/>
                  <a:gd name="connsiteX4" fmla="*/ 396426 w 1063473"/>
                  <a:gd name="connsiteY4" fmla="*/ 1062919 h 1298965"/>
                  <a:gd name="connsiteX5" fmla="*/ 519655 w 1063473"/>
                  <a:gd name="connsiteY5" fmla="*/ 1291762 h 1298965"/>
                  <a:gd name="connsiteX6" fmla="*/ 543804 w 1063473"/>
                  <a:gd name="connsiteY6" fmla="*/ 1291762 h 1298965"/>
                  <a:gd name="connsiteX7" fmla="*/ 669949 w 1063473"/>
                  <a:gd name="connsiteY7" fmla="*/ 1057514 h 1298965"/>
                  <a:gd name="connsiteX8" fmla="*/ 692542 w 1063473"/>
                  <a:gd name="connsiteY8" fmla="*/ 1038732 h 1298965"/>
                  <a:gd name="connsiteX9" fmla="*/ 1063474 w 1063473"/>
                  <a:gd name="connsiteY9" fmla="*/ 531777 h 12989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063473" h="1298965">
                    <a:moveTo>
                      <a:pt x="1063474" y="531777"/>
                    </a:moveTo>
                    <a:cubicBezTo>
                      <a:pt x="1063474" y="236828"/>
                      <a:pt x="823354" y="-2048"/>
                      <a:pt x="527899" y="13"/>
                    </a:cubicBezTo>
                    <a:cubicBezTo>
                      <a:pt x="237617" y="2074"/>
                      <a:pt x="-2776" y="246705"/>
                      <a:pt x="24" y="536988"/>
                    </a:cubicBezTo>
                    <a:cubicBezTo>
                      <a:pt x="2280" y="770108"/>
                      <a:pt x="154556" y="967337"/>
                      <a:pt x="364929" y="1036787"/>
                    </a:cubicBezTo>
                    <a:cubicBezTo>
                      <a:pt x="378383" y="1041221"/>
                      <a:pt x="389699" y="1050436"/>
                      <a:pt x="396426" y="1062919"/>
                    </a:cubicBezTo>
                    <a:lnTo>
                      <a:pt x="519655" y="1291762"/>
                    </a:lnTo>
                    <a:cubicBezTo>
                      <a:pt x="524827" y="1301367"/>
                      <a:pt x="538632" y="1301367"/>
                      <a:pt x="543804" y="1291762"/>
                    </a:cubicBezTo>
                    <a:lnTo>
                      <a:pt x="669949" y="1057514"/>
                    </a:lnTo>
                    <a:cubicBezTo>
                      <a:pt x="674771" y="1048570"/>
                      <a:pt x="682859" y="1041804"/>
                      <a:pt x="692542" y="1038732"/>
                    </a:cubicBezTo>
                    <a:cubicBezTo>
                      <a:pt x="907619" y="970604"/>
                      <a:pt x="1063474" y="769370"/>
                      <a:pt x="1063474" y="53177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4370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ko-KR" altLang="en-US"/>
              </a:p>
            </p:txBody>
          </p:sp>
          <p:sp>
            <p:nvSpPr>
              <p:cNvPr id="692" name="자유형: 도형 691">
                <a:extLst>
                  <a:ext uri="{FF2B5EF4-FFF2-40B4-BE49-F238E27FC236}">
                    <a16:creationId xmlns:a16="http://schemas.microsoft.com/office/drawing/2014/main" id="{00414BF1-BE8C-46E8-A69C-F7122455FA46}"/>
                  </a:ext>
                </a:extLst>
              </p:cNvPr>
              <p:cNvSpPr/>
              <p:nvPr/>
            </p:nvSpPr>
            <p:spPr>
              <a:xfrm>
                <a:off x="4192583" y="2977533"/>
                <a:ext cx="613773" cy="613774"/>
              </a:xfrm>
              <a:custGeom>
                <a:avLst/>
                <a:gdLst>
                  <a:gd name="connsiteX0" fmla="*/ 613774 w 613773"/>
                  <a:gd name="connsiteY0" fmla="*/ 306887 h 613774"/>
                  <a:gd name="connsiteX1" fmla="*/ 306887 w 613773"/>
                  <a:gd name="connsiteY1" fmla="*/ 613774 h 613774"/>
                  <a:gd name="connsiteX2" fmla="*/ 0 w 613773"/>
                  <a:gd name="connsiteY2" fmla="*/ 306887 h 613774"/>
                  <a:gd name="connsiteX3" fmla="*/ 306887 w 613773"/>
                  <a:gd name="connsiteY3" fmla="*/ 0 h 613774"/>
                  <a:gd name="connsiteX4" fmla="*/ 613774 w 613773"/>
                  <a:gd name="connsiteY4" fmla="*/ 306887 h 6137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13773" h="613774">
                    <a:moveTo>
                      <a:pt x="613774" y="306887"/>
                    </a:moveTo>
                    <a:cubicBezTo>
                      <a:pt x="613774" y="476376"/>
                      <a:pt x="476376" y="613774"/>
                      <a:pt x="306887" y="613774"/>
                    </a:cubicBezTo>
                    <a:cubicBezTo>
                      <a:pt x="137398" y="613774"/>
                      <a:pt x="0" y="476376"/>
                      <a:pt x="0" y="306887"/>
                    </a:cubicBezTo>
                    <a:cubicBezTo>
                      <a:pt x="0" y="137398"/>
                      <a:pt x="137398" y="0"/>
                      <a:pt x="306887" y="0"/>
                    </a:cubicBezTo>
                    <a:cubicBezTo>
                      <a:pt x="476376" y="0"/>
                      <a:pt x="613774" y="137398"/>
                      <a:pt x="613774" y="306887"/>
                    </a:cubicBezTo>
                    <a:close/>
                  </a:path>
                </a:pathLst>
              </a:custGeom>
              <a:solidFill>
                <a:schemeClr val="bg1"/>
              </a:solidFill>
              <a:ln w="38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93" name="자유형: 도형 692">
                <a:extLst>
                  <a:ext uri="{FF2B5EF4-FFF2-40B4-BE49-F238E27FC236}">
                    <a16:creationId xmlns:a16="http://schemas.microsoft.com/office/drawing/2014/main" id="{973F6B8A-1C23-4E87-9254-4EB90E9F6F79}"/>
                  </a:ext>
                </a:extLst>
              </p:cNvPr>
              <p:cNvSpPr/>
              <p:nvPr/>
            </p:nvSpPr>
            <p:spPr>
              <a:xfrm>
                <a:off x="2552473" y="2752643"/>
                <a:ext cx="1063473" cy="1298965"/>
              </a:xfrm>
              <a:custGeom>
                <a:avLst/>
                <a:gdLst>
                  <a:gd name="connsiteX0" fmla="*/ 1063474 w 1063473"/>
                  <a:gd name="connsiteY0" fmla="*/ 531777 h 1298965"/>
                  <a:gd name="connsiteX1" fmla="*/ 527899 w 1063473"/>
                  <a:gd name="connsiteY1" fmla="*/ 13 h 1298965"/>
                  <a:gd name="connsiteX2" fmla="*/ 24 w 1063473"/>
                  <a:gd name="connsiteY2" fmla="*/ 536988 h 1298965"/>
                  <a:gd name="connsiteX3" fmla="*/ 364929 w 1063473"/>
                  <a:gd name="connsiteY3" fmla="*/ 1036787 h 1298965"/>
                  <a:gd name="connsiteX4" fmla="*/ 396426 w 1063473"/>
                  <a:gd name="connsiteY4" fmla="*/ 1062919 h 1298965"/>
                  <a:gd name="connsiteX5" fmla="*/ 519655 w 1063473"/>
                  <a:gd name="connsiteY5" fmla="*/ 1291762 h 1298965"/>
                  <a:gd name="connsiteX6" fmla="*/ 543804 w 1063473"/>
                  <a:gd name="connsiteY6" fmla="*/ 1291762 h 1298965"/>
                  <a:gd name="connsiteX7" fmla="*/ 669949 w 1063473"/>
                  <a:gd name="connsiteY7" fmla="*/ 1057514 h 1298965"/>
                  <a:gd name="connsiteX8" fmla="*/ 692542 w 1063473"/>
                  <a:gd name="connsiteY8" fmla="*/ 1038732 h 1298965"/>
                  <a:gd name="connsiteX9" fmla="*/ 1063474 w 1063473"/>
                  <a:gd name="connsiteY9" fmla="*/ 531777 h 12989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063473" h="1298965">
                    <a:moveTo>
                      <a:pt x="1063474" y="531777"/>
                    </a:moveTo>
                    <a:cubicBezTo>
                      <a:pt x="1063474" y="236828"/>
                      <a:pt x="823354" y="-2048"/>
                      <a:pt x="527899" y="13"/>
                    </a:cubicBezTo>
                    <a:cubicBezTo>
                      <a:pt x="237617" y="2074"/>
                      <a:pt x="-2776" y="246705"/>
                      <a:pt x="24" y="536988"/>
                    </a:cubicBezTo>
                    <a:cubicBezTo>
                      <a:pt x="2280" y="770108"/>
                      <a:pt x="154556" y="967337"/>
                      <a:pt x="364929" y="1036787"/>
                    </a:cubicBezTo>
                    <a:cubicBezTo>
                      <a:pt x="378383" y="1041221"/>
                      <a:pt x="389699" y="1050436"/>
                      <a:pt x="396426" y="1062919"/>
                    </a:cubicBezTo>
                    <a:lnTo>
                      <a:pt x="519655" y="1291762"/>
                    </a:lnTo>
                    <a:cubicBezTo>
                      <a:pt x="524827" y="1301367"/>
                      <a:pt x="538632" y="1301367"/>
                      <a:pt x="543804" y="1291762"/>
                    </a:cubicBezTo>
                    <a:lnTo>
                      <a:pt x="669949" y="1057514"/>
                    </a:lnTo>
                    <a:cubicBezTo>
                      <a:pt x="674771" y="1048570"/>
                      <a:pt x="682859" y="1041804"/>
                      <a:pt x="692542" y="1038732"/>
                    </a:cubicBezTo>
                    <a:cubicBezTo>
                      <a:pt x="907619" y="970604"/>
                      <a:pt x="1063474" y="769370"/>
                      <a:pt x="1063474" y="531777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4370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ko-KR" altLang="en-US"/>
              </a:p>
            </p:txBody>
          </p:sp>
          <p:sp>
            <p:nvSpPr>
              <p:cNvPr id="694" name="자유형: 도형 693">
                <a:extLst>
                  <a:ext uri="{FF2B5EF4-FFF2-40B4-BE49-F238E27FC236}">
                    <a16:creationId xmlns:a16="http://schemas.microsoft.com/office/drawing/2014/main" id="{4309AE43-EB37-444F-97DF-F00B0B8CEFBC}"/>
                  </a:ext>
                </a:extLst>
              </p:cNvPr>
              <p:cNvSpPr/>
              <p:nvPr/>
            </p:nvSpPr>
            <p:spPr>
              <a:xfrm>
                <a:off x="2777335" y="2977533"/>
                <a:ext cx="613773" cy="613774"/>
              </a:xfrm>
              <a:custGeom>
                <a:avLst/>
                <a:gdLst>
                  <a:gd name="connsiteX0" fmla="*/ 613774 w 613773"/>
                  <a:gd name="connsiteY0" fmla="*/ 306887 h 613774"/>
                  <a:gd name="connsiteX1" fmla="*/ 306887 w 613773"/>
                  <a:gd name="connsiteY1" fmla="*/ 613774 h 613774"/>
                  <a:gd name="connsiteX2" fmla="*/ 0 w 613773"/>
                  <a:gd name="connsiteY2" fmla="*/ 306887 h 613774"/>
                  <a:gd name="connsiteX3" fmla="*/ 306887 w 613773"/>
                  <a:gd name="connsiteY3" fmla="*/ 0 h 613774"/>
                  <a:gd name="connsiteX4" fmla="*/ 613774 w 613773"/>
                  <a:gd name="connsiteY4" fmla="*/ 306887 h 6137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13773" h="613774">
                    <a:moveTo>
                      <a:pt x="613774" y="306887"/>
                    </a:moveTo>
                    <a:cubicBezTo>
                      <a:pt x="613774" y="476376"/>
                      <a:pt x="476376" y="613774"/>
                      <a:pt x="306887" y="613774"/>
                    </a:cubicBezTo>
                    <a:cubicBezTo>
                      <a:pt x="137398" y="613774"/>
                      <a:pt x="0" y="476376"/>
                      <a:pt x="0" y="306887"/>
                    </a:cubicBezTo>
                    <a:cubicBezTo>
                      <a:pt x="0" y="137398"/>
                      <a:pt x="137398" y="0"/>
                      <a:pt x="306887" y="0"/>
                    </a:cubicBezTo>
                    <a:cubicBezTo>
                      <a:pt x="476376" y="0"/>
                      <a:pt x="613774" y="137398"/>
                      <a:pt x="613774" y="306887"/>
                    </a:cubicBezTo>
                    <a:close/>
                  </a:path>
                </a:pathLst>
              </a:custGeom>
              <a:solidFill>
                <a:schemeClr val="bg1"/>
              </a:solidFill>
              <a:ln w="38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95" name="자유형: 도형 694">
                <a:extLst>
                  <a:ext uri="{FF2B5EF4-FFF2-40B4-BE49-F238E27FC236}">
                    <a16:creationId xmlns:a16="http://schemas.microsoft.com/office/drawing/2014/main" id="{71079D65-617F-43C7-96AC-2C73141DF9A7}"/>
                  </a:ext>
                </a:extLst>
              </p:cNvPr>
              <p:cNvSpPr/>
              <p:nvPr/>
            </p:nvSpPr>
            <p:spPr>
              <a:xfrm>
                <a:off x="8213464" y="2752643"/>
                <a:ext cx="1063473" cy="1298965"/>
              </a:xfrm>
              <a:custGeom>
                <a:avLst/>
                <a:gdLst>
                  <a:gd name="connsiteX0" fmla="*/ 1063474 w 1063473"/>
                  <a:gd name="connsiteY0" fmla="*/ 531777 h 1298965"/>
                  <a:gd name="connsiteX1" fmla="*/ 527899 w 1063473"/>
                  <a:gd name="connsiteY1" fmla="*/ 13 h 1298965"/>
                  <a:gd name="connsiteX2" fmla="*/ 24 w 1063473"/>
                  <a:gd name="connsiteY2" fmla="*/ 536988 h 1298965"/>
                  <a:gd name="connsiteX3" fmla="*/ 364929 w 1063473"/>
                  <a:gd name="connsiteY3" fmla="*/ 1036787 h 1298965"/>
                  <a:gd name="connsiteX4" fmla="*/ 396426 w 1063473"/>
                  <a:gd name="connsiteY4" fmla="*/ 1062919 h 1298965"/>
                  <a:gd name="connsiteX5" fmla="*/ 519655 w 1063473"/>
                  <a:gd name="connsiteY5" fmla="*/ 1291762 h 1298965"/>
                  <a:gd name="connsiteX6" fmla="*/ 543804 w 1063473"/>
                  <a:gd name="connsiteY6" fmla="*/ 1291762 h 1298965"/>
                  <a:gd name="connsiteX7" fmla="*/ 669949 w 1063473"/>
                  <a:gd name="connsiteY7" fmla="*/ 1057514 h 1298965"/>
                  <a:gd name="connsiteX8" fmla="*/ 692542 w 1063473"/>
                  <a:gd name="connsiteY8" fmla="*/ 1038732 h 1298965"/>
                  <a:gd name="connsiteX9" fmla="*/ 1063474 w 1063473"/>
                  <a:gd name="connsiteY9" fmla="*/ 531777 h 12989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063473" h="1298965">
                    <a:moveTo>
                      <a:pt x="1063474" y="531777"/>
                    </a:moveTo>
                    <a:cubicBezTo>
                      <a:pt x="1063474" y="236828"/>
                      <a:pt x="823354" y="-2048"/>
                      <a:pt x="527899" y="13"/>
                    </a:cubicBezTo>
                    <a:cubicBezTo>
                      <a:pt x="237617" y="2074"/>
                      <a:pt x="-2776" y="246705"/>
                      <a:pt x="24" y="536988"/>
                    </a:cubicBezTo>
                    <a:cubicBezTo>
                      <a:pt x="2280" y="770108"/>
                      <a:pt x="154556" y="967337"/>
                      <a:pt x="364929" y="1036787"/>
                    </a:cubicBezTo>
                    <a:cubicBezTo>
                      <a:pt x="378383" y="1041221"/>
                      <a:pt x="389699" y="1050436"/>
                      <a:pt x="396426" y="1062919"/>
                    </a:cubicBezTo>
                    <a:lnTo>
                      <a:pt x="519655" y="1291762"/>
                    </a:lnTo>
                    <a:cubicBezTo>
                      <a:pt x="524827" y="1301367"/>
                      <a:pt x="538632" y="1301367"/>
                      <a:pt x="543804" y="1291762"/>
                    </a:cubicBezTo>
                    <a:lnTo>
                      <a:pt x="669949" y="1057514"/>
                    </a:lnTo>
                    <a:cubicBezTo>
                      <a:pt x="674771" y="1048570"/>
                      <a:pt x="682859" y="1041804"/>
                      <a:pt x="692542" y="1038732"/>
                    </a:cubicBezTo>
                    <a:cubicBezTo>
                      <a:pt x="907619" y="970604"/>
                      <a:pt x="1063474" y="769370"/>
                      <a:pt x="1063474" y="531777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8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96" name="자유형: 도형 695">
                <a:extLst>
                  <a:ext uri="{FF2B5EF4-FFF2-40B4-BE49-F238E27FC236}">
                    <a16:creationId xmlns:a16="http://schemas.microsoft.com/office/drawing/2014/main" id="{6938FBDE-3EA4-4192-9F36-C35F786287F7}"/>
                  </a:ext>
                </a:extLst>
              </p:cNvPr>
              <p:cNvSpPr/>
              <p:nvPr/>
            </p:nvSpPr>
            <p:spPr>
              <a:xfrm>
                <a:off x="8438326" y="2977533"/>
                <a:ext cx="613773" cy="613774"/>
              </a:xfrm>
              <a:custGeom>
                <a:avLst/>
                <a:gdLst>
                  <a:gd name="connsiteX0" fmla="*/ 613774 w 613773"/>
                  <a:gd name="connsiteY0" fmla="*/ 306887 h 613774"/>
                  <a:gd name="connsiteX1" fmla="*/ 306887 w 613773"/>
                  <a:gd name="connsiteY1" fmla="*/ 613774 h 613774"/>
                  <a:gd name="connsiteX2" fmla="*/ 0 w 613773"/>
                  <a:gd name="connsiteY2" fmla="*/ 306887 h 613774"/>
                  <a:gd name="connsiteX3" fmla="*/ 306887 w 613773"/>
                  <a:gd name="connsiteY3" fmla="*/ 0 h 613774"/>
                  <a:gd name="connsiteX4" fmla="*/ 613774 w 613773"/>
                  <a:gd name="connsiteY4" fmla="*/ 306887 h 6137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13773" h="613774">
                    <a:moveTo>
                      <a:pt x="613774" y="306887"/>
                    </a:moveTo>
                    <a:cubicBezTo>
                      <a:pt x="613774" y="476376"/>
                      <a:pt x="476376" y="613774"/>
                      <a:pt x="306887" y="613774"/>
                    </a:cubicBezTo>
                    <a:cubicBezTo>
                      <a:pt x="137398" y="613774"/>
                      <a:pt x="0" y="476376"/>
                      <a:pt x="0" y="306887"/>
                    </a:cubicBezTo>
                    <a:cubicBezTo>
                      <a:pt x="0" y="137398"/>
                      <a:pt x="137398" y="0"/>
                      <a:pt x="306887" y="0"/>
                    </a:cubicBezTo>
                    <a:cubicBezTo>
                      <a:pt x="476376" y="0"/>
                      <a:pt x="613774" y="137398"/>
                      <a:pt x="613774" y="306887"/>
                    </a:cubicBezTo>
                    <a:close/>
                  </a:path>
                </a:pathLst>
              </a:custGeom>
              <a:solidFill>
                <a:schemeClr val="bg1"/>
              </a:solidFill>
              <a:ln w="38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</p:grpSp>
      <p:sp>
        <p:nvSpPr>
          <p:cNvPr id="697" name="Rectangle 16">
            <a:extLst>
              <a:ext uri="{FF2B5EF4-FFF2-40B4-BE49-F238E27FC236}">
                <a16:creationId xmlns:a16="http://schemas.microsoft.com/office/drawing/2014/main" id="{80F3D494-A115-4F99-8796-B1E5424CE333}"/>
              </a:ext>
            </a:extLst>
          </p:cNvPr>
          <p:cNvSpPr/>
          <p:nvPr/>
        </p:nvSpPr>
        <p:spPr>
          <a:xfrm rot="2700000">
            <a:off x="5971748" y="2974347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98" name="Rectangle 9">
            <a:extLst>
              <a:ext uri="{FF2B5EF4-FFF2-40B4-BE49-F238E27FC236}">
                <a16:creationId xmlns:a16="http://schemas.microsoft.com/office/drawing/2014/main" id="{CD5968C5-1436-4691-8816-781E03F0EEE0}"/>
              </a:ext>
            </a:extLst>
          </p:cNvPr>
          <p:cNvSpPr/>
          <p:nvPr/>
        </p:nvSpPr>
        <p:spPr>
          <a:xfrm>
            <a:off x="3820641" y="3058516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99" name="Block Arc 10">
            <a:extLst>
              <a:ext uri="{FF2B5EF4-FFF2-40B4-BE49-F238E27FC236}">
                <a16:creationId xmlns:a16="http://schemas.microsoft.com/office/drawing/2014/main" id="{FC65C74B-5A9A-4D38-B793-E2327DA07024}"/>
              </a:ext>
            </a:extLst>
          </p:cNvPr>
          <p:cNvSpPr/>
          <p:nvPr/>
        </p:nvSpPr>
        <p:spPr>
          <a:xfrm>
            <a:off x="1637605" y="3071718"/>
            <a:ext cx="435826" cy="295205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00" name="Rounded Rectangle 5">
            <a:extLst>
              <a:ext uri="{FF2B5EF4-FFF2-40B4-BE49-F238E27FC236}">
                <a16:creationId xmlns:a16="http://schemas.microsoft.com/office/drawing/2014/main" id="{135EB96F-8563-4E17-A68D-371A6B165154}"/>
              </a:ext>
            </a:extLst>
          </p:cNvPr>
          <p:cNvSpPr/>
          <p:nvPr/>
        </p:nvSpPr>
        <p:spPr>
          <a:xfrm flipH="1">
            <a:off x="8025638" y="3055647"/>
            <a:ext cx="396811" cy="327345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01" name="Round Same Side Corner Rectangle 11">
            <a:extLst>
              <a:ext uri="{FF2B5EF4-FFF2-40B4-BE49-F238E27FC236}">
                <a16:creationId xmlns:a16="http://schemas.microsoft.com/office/drawing/2014/main" id="{D5A7665C-2F46-4FF7-9568-8E64D7CBE769}"/>
              </a:ext>
            </a:extLst>
          </p:cNvPr>
          <p:cNvSpPr>
            <a:spLocks noChangeAspect="1"/>
          </p:cNvSpPr>
          <p:nvPr/>
        </p:nvSpPr>
        <p:spPr>
          <a:xfrm rot="9900000">
            <a:off x="10177722" y="3100878"/>
            <a:ext cx="393525" cy="334224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02" name="TextBox 701">
            <a:extLst>
              <a:ext uri="{FF2B5EF4-FFF2-40B4-BE49-F238E27FC236}">
                <a16:creationId xmlns:a16="http://schemas.microsoft.com/office/drawing/2014/main" id="{2DCBC5FC-27F8-440E-B2B4-5613B9B4EE41}"/>
              </a:ext>
            </a:extLst>
          </p:cNvPr>
          <p:cNvSpPr txBox="1"/>
          <p:nvPr/>
        </p:nvSpPr>
        <p:spPr>
          <a:xfrm>
            <a:off x="5176755" y="1950643"/>
            <a:ext cx="18559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Your Text Here</a:t>
            </a:r>
            <a:endParaRPr lang="ko-KR" altLang="en-US" sz="1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703" name="TextBox 702">
            <a:extLst>
              <a:ext uri="{FF2B5EF4-FFF2-40B4-BE49-F238E27FC236}">
                <a16:creationId xmlns:a16="http://schemas.microsoft.com/office/drawing/2014/main" id="{DE3E5424-0400-44F1-AA24-91C700E4E528}"/>
              </a:ext>
            </a:extLst>
          </p:cNvPr>
          <p:cNvSpPr txBox="1"/>
          <p:nvPr/>
        </p:nvSpPr>
        <p:spPr>
          <a:xfrm>
            <a:off x="7296090" y="1950643"/>
            <a:ext cx="18559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3"/>
                </a:solidFill>
                <a:cs typeface="Arial" pitchFamily="34" charset="0"/>
              </a:rPr>
              <a:t>Your Text Here</a:t>
            </a:r>
            <a:endParaRPr lang="ko-KR" altLang="en-US" sz="16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704" name="TextBox 703">
            <a:extLst>
              <a:ext uri="{FF2B5EF4-FFF2-40B4-BE49-F238E27FC236}">
                <a16:creationId xmlns:a16="http://schemas.microsoft.com/office/drawing/2014/main" id="{00FB42D5-7D2F-4BB3-845B-81D85AA0D95A}"/>
              </a:ext>
            </a:extLst>
          </p:cNvPr>
          <p:cNvSpPr txBox="1"/>
          <p:nvPr/>
        </p:nvSpPr>
        <p:spPr>
          <a:xfrm>
            <a:off x="9415425" y="1950643"/>
            <a:ext cx="18559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4"/>
                </a:solidFill>
                <a:cs typeface="Arial" pitchFamily="34" charset="0"/>
              </a:rPr>
              <a:t>Your Text Here</a:t>
            </a:r>
            <a:endParaRPr lang="ko-KR" altLang="en-US" sz="16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705" name="TextBox 704">
            <a:extLst>
              <a:ext uri="{FF2B5EF4-FFF2-40B4-BE49-F238E27FC236}">
                <a16:creationId xmlns:a16="http://schemas.microsoft.com/office/drawing/2014/main" id="{FA3AB1BD-5770-4B48-AC5A-EA053EF484FE}"/>
              </a:ext>
            </a:extLst>
          </p:cNvPr>
          <p:cNvSpPr txBox="1"/>
          <p:nvPr/>
        </p:nvSpPr>
        <p:spPr>
          <a:xfrm>
            <a:off x="3057420" y="1950643"/>
            <a:ext cx="18559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Your Text Here</a:t>
            </a:r>
            <a:endParaRPr lang="ko-KR" altLang="en-US" sz="1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706" name="TextBox 705">
            <a:extLst>
              <a:ext uri="{FF2B5EF4-FFF2-40B4-BE49-F238E27FC236}">
                <a16:creationId xmlns:a16="http://schemas.microsoft.com/office/drawing/2014/main" id="{AD1BF124-7A87-4C5A-99C2-71C99B6390CA}"/>
              </a:ext>
            </a:extLst>
          </p:cNvPr>
          <p:cNvSpPr txBox="1"/>
          <p:nvPr/>
        </p:nvSpPr>
        <p:spPr>
          <a:xfrm>
            <a:off x="938085" y="1950643"/>
            <a:ext cx="18559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6"/>
                </a:solidFill>
                <a:cs typeface="Arial" pitchFamily="34" charset="0"/>
              </a:rPr>
              <a:t>Your Text Here</a:t>
            </a:r>
            <a:endParaRPr lang="ko-KR" altLang="en-US" sz="1600" b="1" dirty="0">
              <a:solidFill>
                <a:schemeClr val="accent6"/>
              </a:solidFill>
              <a:cs typeface="Arial" pitchFamily="34" charset="0"/>
            </a:endParaRPr>
          </a:p>
        </p:txBody>
      </p:sp>
      <p:grpSp>
        <p:nvGrpSpPr>
          <p:cNvPr id="707" name="Group 45">
            <a:extLst>
              <a:ext uri="{FF2B5EF4-FFF2-40B4-BE49-F238E27FC236}">
                <a16:creationId xmlns:a16="http://schemas.microsoft.com/office/drawing/2014/main" id="{EC7C4E14-E2EF-4BEF-9907-89B5C860B734}"/>
              </a:ext>
            </a:extLst>
          </p:cNvPr>
          <p:cNvGrpSpPr/>
          <p:nvPr/>
        </p:nvGrpSpPr>
        <p:grpSpPr>
          <a:xfrm>
            <a:off x="9366842" y="4784789"/>
            <a:ext cx="1815812" cy="1292662"/>
            <a:chOff x="3017859" y="4283314"/>
            <a:chExt cx="1890849" cy="1292662"/>
          </a:xfrm>
        </p:grpSpPr>
        <p:sp>
          <p:nvSpPr>
            <p:cNvPr id="708" name="TextBox 707">
              <a:extLst>
                <a:ext uri="{FF2B5EF4-FFF2-40B4-BE49-F238E27FC236}">
                  <a16:creationId xmlns:a16="http://schemas.microsoft.com/office/drawing/2014/main" id="{0E5FD39E-F737-4F61-9BD6-9A17C1DE7A6A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09" name="TextBox 708">
              <a:extLst>
                <a:ext uri="{FF2B5EF4-FFF2-40B4-BE49-F238E27FC236}">
                  <a16:creationId xmlns:a16="http://schemas.microsoft.com/office/drawing/2014/main" id="{67A93D70-35F2-4BF5-BF5C-C3DA6CF652A1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710" name="Group 60">
            <a:extLst>
              <a:ext uri="{FF2B5EF4-FFF2-40B4-BE49-F238E27FC236}">
                <a16:creationId xmlns:a16="http://schemas.microsoft.com/office/drawing/2014/main" id="{7A007937-8AC8-420A-9617-7118EF5C42D7}"/>
              </a:ext>
            </a:extLst>
          </p:cNvPr>
          <p:cNvGrpSpPr/>
          <p:nvPr/>
        </p:nvGrpSpPr>
        <p:grpSpPr>
          <a:xfrm>
            <a:off x="1033809" y="4784789"/>
            <a:ext cx="1815812" cy="1292662"/>
            <a:chOff x="3017859" y="4283314"/>
            <a:chExt cx="1890849" cy="1292662"/>
          </a:xfrm>
        </p:grpSpPr>
        <p:sp>
          <p:nvSpPr>
            <p:cNvPr id="711" name="TextBox 710">
              <a:extLst>
                <a:ext uri="{FF2B5EF4-FFF2-40B4-BE49-F238E27FC236}">
                  <a16:creationId xmlns:a16="http://schemas.microsoft.com/office/drawing/2014/main" id="{515DDEE5-AA78-433D-9E7F-72470A6FBFC2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12" name="TextBox 711">
              <a:extLst>
                <a:ext uri="{FF2B5EF4-FFF2-40B4-BE49-F238E27FC236}">
                  <a16:creationId xmlns:a16="http://schemas.microsoft.com/office/drawing/2014/main" id="{BFE6E4E4-6907-4ED0-8C2B-DADE1BBDFF6C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6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  <p:grpSp>
        <p:nvGrpSpPr>
          <p:cNvPr id="713" name="Group 63">
            <a:extLst>
              <a:ext uri="{FF2B5EF4-FFF2-40B4-BE49-F238E27FC236}">
                <a16:creationId xmlns:a16="http://schemas.microsoft.com/office/drawing/2014/main" id="{BF109880-AA7F-48BC-968A-FE3FFCA26E09}"/>
              </a:ext>
            </a:extLst>
          </p:cNvPr>
          <p:cNvGrpSpPr/>
          <p:nvPr/>
        </p:nvGrpSpPr>
        <p:grpSpPr>
          <a:xfrm>
            <a:off x="3109678" y="4784789"/>
            <a:ext cx="1815812" cy="1292662"/>
            <a:chOff x="3017859" y="4283314"/>
            <a:chExt cx="1890849" cy="1292662"/>
          </a:xfrm>
        </p:grpSpPr>
        <p:sp>
          <p:nvSpPr>
            <p:cNvPr id="714" name="TextBox 713">
              <a:extLst>
                <a:ext uri="{FF2B5EF4-FFF2-40B4-BE49-F238E27FC236}">
                  <a16:creationId xmlns:a16="http://schemas.microsoft.com/office/drawing/2014/main" id="{13D3993B-CE4B-4784-8593-6E1A734A620E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15" name="TextBox 714">
              <a:extLst>
                <a:ext uri="{FF2B5EF4-FFF2-40B4-BE49-F238E27FC236}">
                  <a16:creationId xmlns:a16="http://schemas.microsoft.com/office/drawing/2014/main" id="{70C0CEE9-317E-4F12-8A2B-6779AA4523EE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716" name="Group 66">
            <a:extLst>
              <a:ext uri="{FF2B5EF4-FFF2-40B4-BE49-F238E27FC236}">
                <a16:creationId xmlns:a16="http://schemas.microsoft.com/office/drawing/2014/main" id="{AB1AF2D4-51DC-4586-9ADA-9348BF5C90B8}"/>
              </a:ext>
            </a:extLst>
          </p:cNvPr>
          <p:cNvGrpSpPr/>
          <p:nvPr/>
        </p:nvGrpSpPr>
        <p:grpSpPr>
          <a:xfrm>
            <a:off x="5185547" y="4784789"/>
            <a:ext cx="1845367" cy="1292662"/>
            <a:chOff x="3017861" y="4283314"/>
            <a:chExt cx="1921626" cy="1292662"/>
          </a:xfrm>
        </p:grpSpPr>
        <p:sp>
          <p:nvSpPr>
            <p:cNvPr id="717" name="TextBox 716">
              <a:extLst>
                <a:ext uri="{FF2B5EF4-FFF2-40B4-BE49-F238E27FC236}">
                  <a16:creationId xmlns:a16="http://schemas.microsoft.com/office/drawing/2014/main" id="{22F0FB2B-788C-49FB-9033-1358EADEA5D1}"/>
                </a:ext>
              </a:extLst>
            </p:cNvPr>
            <p:cNvSpPr txBox="1"/>
            <p:nvPr/>
          </p:nvSpPr>
          <p:spPr>
            <a:xfrm>
              <a:off x="3021853" y="4560313"/>
              <a:ext cx="191763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18" name="TextBox 717">
              <a:extLst>
                <a:ext uri="{FF2B5EF4-FFF2-40B4-BE49-F238E27FC236}">
                  <a16:creationId xmlns:a16="http://schemas.microsoft.com/office/drawing/2014/main" id="{6180F6B7-168D-43E5-BCA7-A99DDB9028F9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719" name="Group 69">
            <a:extLst>
              <a:ext uri="{FF2B5EF4-FFF2-40B4-BE49-F238E27FC236}">
                <a16:creationId xmlns:a16="http://schemas.microsoft.com/office/drawing/2014/main" id="{E5126A54-641C-425C-8E67-1A63A8FA1566}"/>
              </a:ext>
            </a:extLst>
          </p:cNvPr>
          <p:cNvGrpSpPr/>
          <p:nvPr/>
        </p:nvGrpSpPr>
        <p:grpSpPr>
          <a:xfrm>
            <a:off x="7290971" y="4784789"/>
            <a:ext cx="1815812" cy="1292662"/>
            <a:chOff x="3017859" y="4283314"/>
            <a:chExt cx="1890849" cy="1292662"/>
          </a:xfrm>
        </p:grpSpPr>
        <p:sp>
          <p:nvSpPr>
            <p:cNvPr id="720" name="TextBox 719">
              <a:extLst>
                <a:ext uri="{FF2B5EF4-FFF2-40B4-BE49-F238E27FC236}">
                  <a16:creationId xmlns:a16="http://schemas.microsoft.com/office/drawing/2014/main" id="{BAC1917A-E87A-448A-8FAC-C56D5C002986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21" name="TextBox 720">
              <a:extLst>
                <a:ext uri="{FF2B5EF4-FFF2-40B4-BE49-F238E27FC236}">
                  <a16:creationId xmlns:a16="http://schemas.microsoft.com/office/drawing/2014/main" id="{E0040505-8B40-48D0-860A-2A1F1C3F42FB}"/>
                </a:ext>
              </a:extLst>
            </p:cNvPr>
            <p:cNvSpPr txBox="1"/>
            <p:nvPr/>
          </p:nvSpPr>
          <p:spPr>
            <a:xfrm>
              <a:off x="3017859" y="4283314"/>
              <a:ext cx="18708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CBE0E"/>
      </a:accent1>
      <a:accent2>
        <a:srgbClr val="00ACB2"/>
      </a:accent2>
      <a:accent3>
        <a:srgbClr val="EA3293"/>
      </a:accent3>
      <a:accent4>
        <a:srgbClr val="6F2893"/>
      </a:accent4>
      <a:accent5>
        <a:srgbClr val="F28A00"/>
      </a:accent5>
      <a:accent6>
        <a:srgbClr val="99CD37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11178</TotalTime>
  <Words>135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27</cp:revision>
  <dcterms:created xsi:type="dcterms:W3CDTF">2018-02-18T19:39:47Z</dcterms:created>
  <dcterms:modified xsi:type="dcterms:W3CDTF">2022-10-28T05:18:03Z</dcterms:modified>
</cp:coreProperties>
</file>