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29" name="원형: 비어 있음 2128">
            <a:extLst>
              <a:ext uri="{FF2B5EF4-FFF2-40B4-BE49-F238E27FC236}">
                <a16:creationId xmlns:a16="http://schemas.microsoft.com/office/drawing/2014/main" id="{19AB0CD6-34F6-4279-9EFA-3F6E1BA78013}"/>
              </a:ext>
            </a:extLst>
          </p:cNvPr>
          <p:cNvSpPr/>
          <p:nvPr/>
        </p:nvSpPr>
        <p:spPr>
          <a:xfrm>
            <a:off x="11913636" y="3906533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0" name="원형: 비어 있음 2129">
            <a:extLst>
              <a:ext uri="{FF2B5EF4-FFF2-40B4-BE49-F238E27FC236}">
                <a16:creationId xmlns:a16="http://schemas.microsoft.com/office/drawing/2014/main" id="{D91EA81A-EBAF-4A0F-83A5-42062949EE31}"/>
              </a:ext>
            </a:extLst>
          </p:cNvPr>
          <p:cNvSpPr/>
          <p:nvPr/>
        </p:nvSpPr>
        <p:spPr>
          <a:xfrm>
            <a:off x="-36336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1" name="원형: 비어 있음 2130">
            <a:extLst>
              <a:ext uri="{FF2B5EF4-FFF2-40B4-BE49-F238E27FC236}">
                <a16:creationId xmlns:a16="http://schemas.microsoft.com/office/drawing/2014/main" id="{2BDA03B6-CB36-4AA0-A70D-B60B7484620A}"/>
              </a:ext>
            </a:extLst>
          </p:cNvPr>
          <p:cNvSpPr/>
          <p:nvPr/>
        </p:nvSpPr>
        <p:spPr>
          <a:xfrm>
            <a:off x="24747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2" name="원형: 비어 있음 2131">
            <a:extLst>
              <a:ext uri="{FF2B5EF4-FFF2-40B4-BE49-F238E27FC236}">
                <a16:creationId xmlns:a16="http://schemas.microsoft.com/office/drawing/2014/main" id="{394A3C22-5071-4235-8848-8B6DF7513819}"/>
              </a:ext>
            </a:extLst>
          </p:cNvPr>
          <p:cNvSpPr/>
          <p:nvPr/>
        </p:nvSpPr>
        <p:spPr>
          <a:xfrm>
            <a:off x="51227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3" name="원형: 비어 있음 2132">
            <a:extLst>
              <a:ext uri="{FF2B5EF4-FFF2-40B4-BE49-F238E27FC236}">
                <a16:creationId xmlns:a16="http://schemas.microsoft.com/office/drawing/2014/main" id="{64BAB964-5981-4389-AA01-E93562D6DA01}"/>
              </a:ext>
            </a:extLst>
          </p:cNvPr>
          <p:cNvSpPr/>
          <p:nvPr/>
        </p:nvSpPr>
        <p:spPr>
          <a:xfrm>
            <a:off x="77706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4" name="원형: 비어 있음 2133">
            <a:extLst>
              <a:ext uri="{FF2B5EF4-FFF2-40B4-BE49-F238E27FC236}">
                <a16:creationId xmlns:a16="http://schemas.microsoft.com/office/drawing/2014/main" id="{DABBD63B-F946-4538-89E4-5663CBFE531C}"/>
              </a:ext>
            </a:extLst>
          </p:cNvPr>
          <p:cNvSpPr/>
          <p:nvPr/>
        </p:nvSpPr>
        <p:spPr>
          <a:xfrm>
            <a:off x="1041863" y="3903662"/>
            <a:ext cx="276225" cy="276225"/>
          </a:xfrm>
          <a:prstGeom prst="donu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5" name="원형: 비어 있음 2134">
            <a:extLst>
              <a:ext uri="{FF2B5EF4-FFF2-40B4-BE49-F238E27FC236}">
                <a16:creationId xmlns:a16="http://schemas.microsoft.com/office/drawing/2014/main" id="{7D223180-E586-41AC-B659-2182E5BD2446}"/>
              </a:ext>
            </a:extLst>
          </p:cNvPr>
          <p:cNvSpPr/>
          <p:nvPr/>
        </p:nvSpPr>
        <p:spPr>
          <a:xfrm>
            <a:off x="130665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6" name="원형: 비어 있음 2135">
            <a:extLst>
              <a:ext uri="{FF2B5EF4-FFF2-40B4-BE49-F238E27FC236}">
                <a16:creationId xmlns:a16="http://schemas.microsoft.com/office/drawing/2014/main" id="{A0A540ED-68AC-47DA-BEA1-049EFA6E5C32}"/>
              </a:ext>
            </a:extLst>
          </p:cNvPr>
          <p:cNvSpPr/>
          <p:nvPr/>
        </p:nvSpPr>
        <p:spPr>
          <a:xfrm>
            <a:off x="157145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7" name="원형: 비어 있음 2136">
            <a:extLst>
              <a:ext uri="{FF2B5EF4-FFF2-40B4-BE49-F238E27FC236}">
                <a16:creationId xmlns:a16="http://schemas.microsoft.com/office/drawing/2014/main" id="{E392ACB3-384C-4114-A6C2-48C1078C3212}"/>
              </a:ext>
            </a:extLst>
          </p:cNvPr>
          <p:cNvSpPr/>
          <p:nvPr/>
        </p:nvSpPr>
        <p:spPr>
          <a:xfrm>
            <a:off x="183624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8" name="원형: 비어 있음 2137">
            <a:extLst>
              <a:ext uri="{FF2B5EF4-FFF2-40B4-BE49-F238E27FC236}">
                <a16:creationId xmlns:a16="http://schemas.microsoft.com/office/drawing/2014/main" id="{3631327E-A646-4577-8E2F-6F8A0EFC0403}"/>
              </a:ext>
            </a:extLst>
          </p:cNvPr>
          <p:cNvSpPr/>
          <p:nvPr/>
        </p:nvSpPr>
        <p:spPr>
          <a:xfrm>
            <a:off x="210104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39" name="원형: 비어 있음 2138">
            <a:extLst>
              <a:ext uri="{FF2B5EF4-FFF2-40B4-BE49-F238E27FC236}">
                <a16:creationId xmlns:a16="http://schemas.microsoft.com/office/drawing/2014/main" id="{D492257E-823E-438A-A7AA-BC263B1ED72C}"/>
              </a:ext>
            </a:extLst>
          </p:cNvPr>
          <p:cNvSpPr/>
          <p:nvPr/>
        </p:nvSpPr>
        <p:spPr>
          <a:xfrm>
            <a:off x="236583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0" name="원형: 비어 있음 2139">
            <a:extLst>
              <a:ext uri="{FF2B5EF4-FFF2-40B4-BE49-F238E27FC236}">
                <a16:creationId xmlns:a16="http://schemas.microsoft.com/office/drawing/2014/main" id="{247DA30E-0340-495D-AD3C-71CF954BB058}"/>
              </a:ext>
            </a:extLst>
          </p:cNvPr>
          <p:cNvSpPr/>
          <p:nvPr/>
        </p:nvSpPr>
        <p:spPr>
          <a:xfrm>
            <a:off x="263063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1" name="원형: 비어 있음 2140">
            <a:extLst>
              <a:ext uri="{FF2B5EF4-FFF2-40B4-BE49-F238E27FC236}">
                <a16:creationId xmlns:a16="http://schemas.microsoft.com/office/drawing/2014/main" id="{974179CC-8EDB-4E95-A15F-5A3C8635CA30}"/>
              </a:ext>
            </a:extLst>
          </p:cNvPr>
          <p:cNvSpPr/>
          <p:nvPr/>
        </p:nvSpPr>
        <p:spPr>
          <a:xfrm>
            <a:off x="2895428" y="3903662"/>
            <a:ext cx="276225" cy="276225"/>
          </a:xfrm>
          <a:prstGeom prst="don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2" name="원형: 비어 있음 2141">
            <a:extLst>
              <a:ext uri="{FF2B5EF4-FFF2-40B4-BE49-F238E27FC236}">
                <a16:creationId xmlns:a16="http://schemas.microsoft.com/office/drawing/2014/main" id="{24FD6B7A-7388-43EF-856A-2AA7ECEB64E8}"/>
              </a:ext>
            </a:extLst>
          </p:cNvPr>
          <p:cNvSpPr/>
          <p:nvPr/>
        </p:nvSpPr>
        <p:spPr>
          <a:xfrm>
            <a:off x="316022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3" name="원형: 비어 있음 2142">
            <a:extLst>
              <a:ext uri="{FF2B5EF4-FFF2-40B4-BE49-F238E27FC236}">
                <a16:creationId xmlns:a16="http://schemas.microsoft.com/office/drawing/2014/main" id="{FE095631-9366-48EF-AB7D-51D992985665}"/>
              </a:ext>
            </a:extLst>
          </p:cNvPr>
          <p:cNvSpPr/>
          <p:nvPr/>
        </p:nvSpPr>
        <p:spPr>
          <a:xfrm>
            <a:off x="342501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4" name="원형: 비어 있음 2143">
            <a:extLst>
              <a:ext uri="{FF2B5EF4-FFF2-40B4-BE49-F238E27FC236}">
                <a16:creationId xmlns:a16="http://schemas.microsoft.com/office/drawing/2014/main" id="{8AE60CC4-FA51-4025-B9F1-408FC8216418}"/>
              </a:ext>
            </a:extLst>
          </p:cNvPr>
          <p:cNvSpPr/>
          <p:nvPr/>
        </p:nvSpPr>
        <p:spPr>
          <a:xfrm>
            <a:off x="368981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5" name="원형: 비어 있음 2144">
            <a:extLst>
              <a:ext uri="{FF2B5EF4-FFF2-40B4-BE49-F238E27FC236}">
                <a16:creationId xmlns:a16="http://schemas.microsoft.com/office/drawing/2014/main" id="{980542AA-69CD-4143-8978-9E18D4261ECB}"/>
              </a:ext>
            </a:extLst>
          </p:cNvPr>
          <p:cNvSpPr/>
          <p:nvPr/>
        </p:nvSpPr>
        <p:spPr>
          <a:xfrm>
            <a:off x="395460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6" name="원형: 비어 있음 2145">
            <a:extLst>
              <a:ext uri="{FF2B5EF4-FFF2-40B4-BE49-F238E27FC236}">
                <a16:creationId xmlns:a16="http://schemas.microsoft.com/office/drawing/2014/main" id="{234C73A8-A70F-49EC-B8F3-FC0EEAC8DF4F}"/>
              </a:ext>
            </a:extLst>
          </p:cNvPr>
          <p:cNvSpPr/>
          <p:nvPr/>
        </p:nvSpPr>
        <p:spPr>
          <a:xfrm>
            <a:off x="421940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7" name="원형: 비어 있음 2146">
            <a:extLst>
              <a:ext uri="{FF2B5EF4-FFF2-40B4-BE49-F238E27FC236}">
                <a16:creationId xmlns:a16="http://schemas.microsoft.com/office/drawing/2014/main" id="{72DDC517-7C93-4DCA-A62C-C1DEAB889DE4}"/>
              </a:ext>
            </a:extLst>
          </p:cNvPr>
          <p:cNvSpPr/>
          <p:nvPr/>
        </p:nvSpPr>
        <p:spPr>
          <a:xfrm>
            <a:off x="448419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8" name="원형: 비어 있음 2147">
            <a:extLst>
              <a:ext uri="{FF2B5EF4-FFF2-40B4-BE49-F238E27FC236}">
                <a16:creationId xmlns:a16="http://schemas.microsoft.com/office/drawing/2014/main" id="{76EAEE51-E912-48E7-87D8-0A0C383B932C}"/>
              </a:ext>
            </a:extLst>
          </p:cNvPr>
          <p:cNvSpPr/>
          <p:nvPr/>
        </p:nvSpPr>
        <p:spPr>
          <a:xfrm>
            <a:off x="4748993" y="3903662"/>
            <a:ext cx="276225" cy="276225"/>
          </a:xfrm>
          <a:prstGeom prst="don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49" name="원형: 비어 있음 2148">
            <a:extLst>
              <a:ext uri="{FF2B5EF4-FFF2-40B4-BE49-F238E27FC236}">
                <a16:creationId xmlns:a16="http://schemas.microsoft.com/office/drawing/2014/main" id="{545DCB9D-078B-45BE-B250-6D4D73D6F773}"/>
              </a:ext>
            </a:extLst>
          </p:cNvPr>
          <p:cNvSpPr/>
          <p:nvPr/>
        </p:nvSpPr>
        <p:spPr>
          <a:xfrm>
            <a:off x="501378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0" name="원형: 비어 있음 2149">
            <a:extLst>
              <a:ext uri="{FF2B5EF4-FFF2-40B4-BE49-F238E27FC236}">
                <a16:creationId xmlns:a16="http://schemas.microsoft.com/office/drawing/2014/main" id="{152E0F8F-CD39-4690-AF62-DF30C9BF01AF}"/>
              </a:ext>
            </a:extLst>
          </p:cNvPr>
          <p:cNvSpPr/>
          <p:nvPr/>
        </p:nvSpPr>
        <p:spPr>
          <a:xfrm>
            <a:off x="527858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1" name="원형: 비어 있음 2150">
            <a:extLst>
              <a:ext uri="{FF2B5EF4-FFF2-40B4-BE49-F238E27FC236}">
                <a16:creationId xmlns:a16="http://schemas.microsoft.com/office/drawing/2014/main" id="{8B475EB9-360F-4634-8195-890B74878FE7}"/>
              </a:ext>
            </a:extLst>
          </p:cNvPr>
          <p:cNvSpPr/>
          <p:nvPr/>
        </p:nvSpPr>
        <p:spPr>
          <a:xfrm>
            <a:off x="554337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2" name="원형: 비어 있음 2151">
            <a:extLst>
              <a:ext uri="{FF2B5EF4-FFF2-40B4-BE49-F238E27FC236}">
                <a16:creationId xmlns:a16="http://schemas.microsoft.com/office/drawing/2014/main" id="{FC204BB1-A7D9-41EC-93E8-D5BBA5867177}"/>
              </a:ext>
            </a:extLst>
          </p:cNvPr>
          <p:cNvSpPr/>
          <p:nvPr/>
        </p:nvSpPr>
        <p:spPr>
          <a:xfrm>
            <a:off x="580817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3" name="원형: 비어 있음 2152">
            <a:extLst>
              <a:ext uri="{FF2B5EF4-FFF2-40B4-BE49-F238E27FC236}">
                <a16:creationId xmlns:a16="http://schemas.microsoft.com/office/drawing/2014/main" id="{05DD9E7E-E36B-4F99-BC38-EFA6FAD13E48}"/>
              </a:ext>
            </a:extLst>
          </p:cNvPr>
          <p:cNvSpPr/>
          <p:nvPr/>
        </p:nvSpPr>
        <p:spPr>
          <a:xfrm>
            <a:off x="607296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4" name="원형: 비어 있음 2153">
            <a:extLst>
              <a:ext uri="{FF2B5EF4-FFF2-40B4-BE49-F238E27FC236}">
                <a16:creationId xmlns:a16="http://schemas.microsoft.com/office/drawing/2014/main" id="{67026CBE-CC59-472D-A9E3-7936BCF915F1}"/>
              </a:ext>
            </a:extLst>
          </p:cNvPr>
          <p:cNvSpPr/>
          <p:nvPr/>
        </p:nvSpPr>
        <p:spPr>
          <a:xfrm>
            <a:off x="633776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5" name="원형: 비어 있음 2154">
            <a:extLst>
              <a:ext uri="{FF2B5EF4-FFF2-40B4-BE49-F238E27FC236}">
                <a16:creationId xmlns:a16="http://schemas.microsoft.com/office/drawing/2014/main" id="{A7CB57BD-383F-42EE-866E-B39794D097A3}"/>
              </a:ext>
            </a:extLst>
          </p:cNvPr>
          <p:cNvSpPr/>
          <p:nvPr/>
        </p:nvSpPr>
        <p:spPr>
          <a:xfrm>
            <a:off x="6602558" y="3903662"/>
            <a:ext cx="276225" cy="276225"/>
          </a:xfrm>
          <a:prstGeom prst="don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6" name="원형: 비어 있음 2155">
            <a:extLst>
              <a:ext uri="{FF2B5EF4-FFF2-40B4-BE49-F238E27FC236}">
                <a16:creationId xmlns:a16="http://schemas.microsoft.com/office/drawing/2014/main" id="{3A1A30BA-1AF7-43FB-ACFC-12DE68C24B7B}"/>
              </a:ext>
            </a:extLst>
          </p:cNvPr>
          <p:cNvSpPr/>
          <p:nvPr/>
        </p:nvSpPr>
        <p:spPr>
          <a:xfrm>
            <a:off x="686735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7" name="원형: 비어 있음 2156">
            <a:extLst>
              <a:ext uri="{FF2B5EF4-FFF2-40B4-BE49-F238E27FC236}">
                <a16:creationId xmlns:a16="http://schemas.microsoft.com/office/drawing/2014/main" id="{FD5F0C4E-4908-4F18-AC6C-88E372BED920}"/>
              </a:ext>
            </a:extLst>
          </p:cNvPr>
          <p:cNvSpPr/>
          <p:nvPr/>
        </p:nvSpPr>
        <p:spPr>
          <a:xfrm>
            <a:off x="713214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8" name="원형: 비어 있음 2157">
            <a:extLst>
              <a:ext uri="{FF2B5EF4-FFF2-40B4-BE49-F238E27FC236}">
                <a16:creationId xmlns:a16="http://schemas.microsoft.com/office/drawing/2014/main" id="{54EF1CE8-9164-42BF-B2C4-C07D408B9D62}"/>
              </a:ext>
            </a:extLst>
          </p:cNvPr>
          <p:cNvSpPr/>
          <p:nvPr/>
        </p:nvSpPr>
        <p:spPr>
          <a:xfrm>
            <a:off x="739694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59" name="원형: 비어 있음 2158">
            <a:extLst>
              <a:ext uri="{FF2B5EF4-FFF2-40B4-BE49-F238E27FC236}">
                <a16:creationId xmlns:a16="http://schemas.microsoft.com/office/drawing/2014/main" id="{164F2EEC-DFDE-4FE0-B4B8-5B6D47B0A4AE}"/>
              </a:ext>
            </a:extLst>
          </p:cNvPr>
          <p:cNvSpPr/>
          <p:nvPr/>
        </p:nvSpPr>
        <p:spPr>
          <a:xfrm>
            <a:off x="766173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0" name="원형: 비어 있음 2159">
            <a:extLst>
              <a:ext uri="{FF2B5EF4-FFF2-40B4-BE49-F238E27FC236}">
                <a16:creationId xmlns:a16="http://schemas.microsoft.com/office/drawing/2014/main" id="{076B4F77-BC1C-40DC-8B8E-F47DB4282428}"/>
              </a:ext>
            </a:extLst>
          </p:cNvPr>
          <p:cNvSpPr/>
          <p:nvPr/>
        </p:nvSpPr>
        <p:spPr>
          <a:xfrm>
            <a:off x="792653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1" name="원형: 비어 있음 2160">
            <a:extLst>
              <a:ext uri="{FF2B5EF4-FFF2-40B4-BE49-F238E27FC236}">
                <a16:creationId xmlns:a16="http://schemas.microsoft.com/office/drawing/2014/main" id="{2125165A-6A2D-49A0-A24E-49733EC4E357}"/>
              </a:ext>
            </a:extLst>
          </p:cNvPr>
          <p:cNvSpPr/>
          <p:nvPr/>
        </p:nvSpPr>
        <p:spPr>
          <a:xfrm>
            <a:off x="819132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2" name="원형: 비어 있음 2161">
            <a:extLst>
              <a:ext uri="{FF2B5EF4-FFF2-40B4-BE49-F238E27FC236}">
                <a16:creationId xmlns:a16="http://schemas.microsoft.com/office/drawing/2014/main" id="{0D13CF3B-27C4-447C-B8F4-7EF9E37CAB7C}"/>
              </a:ext>
            </a:extLst>
          </p:cNvPr>
          <p:cNvSpPr/>
          <p:nvPr/>
        </p:nvSpPr>
        <p:spPr>
          <a:xfrm>
            <a:off x="8456123" y="3903662"/>
            <a:ext cx="276225" cy="276225"/>
          </a:xfrm>
          <a:prstGeom prst="don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3" name="원형: 비어 있음 2162">
            <a:extLst>
              <a:ext uri="{FF2B5EF4-FFF2-40B4-BE49-F238E27FC236}">
                <a16:creationId xmlns:a16="http://schemas.microsoft.com/office/drawing/2014/main" id="{6DA6078E-4C3E-46D9-9AF0-4F7012058F6A}"/>
              </a:ext>
            </a:extLst>
          </p:cNvPr>
          <p:cNvSpPr/>
          <p:nvPr/>
        </p:nvSpPr>
        <p:spPr>
          <a:xfrm>
            <a:off x="872091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4" name="원형: 비어 있음 2163">
            <a:extLst>
              <a:ext uri="{FF2B5EF4-FFF2-40B4-BE49-F238E27FC236}">
                <a16:creationId xmlns:a16="http://schemas.microsoft.com/office/drawing/2014/main" id="{7AA968E8-2A74-48AE-A11B-6980711CE9FD}"/>
              </a:ext>
            </a:extLst>
          </p:cNvPr>
          <p:cNvSpPr/>
          <p:nvPr/>
        </p:nvSpPr>
        <p:spPr>
          <a:xfrm>
            <a:off x="898571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5" name="원형: 비어 있음 2164">
            <a:extLst>
              <a:ext uri="{FF2B5EF4-FFF2-40B4-BE49-F238E27FC236}">
                <a16:creationId xmlns:a16="http://schemas.microsoft.com/office/drawing/2014/main" id="{C2F927E1-1D93-40A6-B6B2-92288D059F48}"/>
              </a:ext>
            </a:extLst>
          </p:cNvPr>
          <p:cNvSpPr/>
          <p:nvPr/>
        </p:nvSpPr>
        <p:spPr>
          <a:xfrm>
            <a:off x="925050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6" name="원형: 비어 있음 2165">
            <a:extLst>
              <a:ext uri="{FF2B5EF4-FFF2-40B4-BE49-F238E27FC236}">
                <a16:creationId xmlns:a16="http://schemas.microsoft.com/office/drawing/2014/main" id="{6EDE6A5C-8A5C-4435-8E3B-6CAB1AFA950A}"/>
              </a:ext>
            </a:extLst>
          </p:cNvPr>
          <p:cNvSpPr/>
          <p:nvPr/>
        </p:nvSpPr>
        <p:spPr>
          <a:xfrm>
            <a:off x="951530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7" name="원형: 비어 있음 2166">
            <a:extLst>
              <a:ext uri="{FF2B5EF4-FFF2-40B4-BE49-F238E27FC236}">
                <a16:creationId xmlns:a16="http://schemas.microsoft.com/office/drawing/2014/main" id="{86D00AF4-572C-43F8-9F55-E916025CBA8F}"/>
              </a:ext>
            </a:extLst>
          </p:cNvPr>
          <p:cNvSpPr/>
          <p:nvPr/>
        </p:nvSpPr>
        <p:spPr>
          <a:xfrm>
            <a:off x="978009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8" name="원형: 비어 있음 2167">
            <a:extLst>
              <a:ext uri="{FF2B5EF4-FFF2-40B4-BE49-F238E27FC236}">
                <a16:creationId xmlns:a16="http://schemas.microsoft.com/office/drawing/2014/main" id="{5376CBD3-7688-4752-902C-19DB9438B8BC}"/>
              </a:ext>
            </a:extLst>
          </p:cNvPr>
          <p:cNvSpPr/>
          <p:nvPr/>
        </p:nvSpPr>
        <p:spPr>
          <a:xfrm>
            <a:off x="1004489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69" name="원형: 비어 있음 2168">
            <a:extLst>
              <a:ext uri="{FF2B5EF4-FFF2-40B4-BE49-F238E27FC236}">
                <a16:creationId xmlns:a16="http://schemas.microsoft.com/office/drawing/2014/main" id="{B444BC20-9E1B-4CCF-AE09-4A16F9E116B3}"/>
              </a:ext>
            </a:extLst>
          </p:cNvPr>
          <p:cNvSpPr/>
          <p:nvPr/>
        </p:nvSpPr>
        <p:spPr>
          <a:xfrm>
            <a:off x="10309688" y="3903662"/>
            <a:ext cx="276225" cy="276225"/>
          </a:xfrm>
          <a:prstGeom prst="don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0" name="원형: 비어 있음 2169">
            <a:extLst>
              <a:ext uri="{FF2B5EF4-FFF2-40B4-BE49-F238E27FC236}">
                <a16:creationId xmlns:a16="http://schemas.microsoft.com/office/drawing/2014/main" id="{F3F107E9-7CFF-4997-922C-076CD2122AF9}"/>
              </a:ext>
            </a:extLst>
          </p:cNvPr>
          <p:cNvSpPr/>
          <p:nvPr/>
        </p:nvSpPr>
        <p:spPr>
          <a:xfrm>
            <a:off x="1057448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1" name="원형: 비어 있음 2170">
            <a:extLst>
              <a:ext uri="{FF2B5EF4-FFF2-40B4-BE49-F238E27FC236}">
                <a16:creationId xmlns:a16="http://schemas.microsoft.com/office/drawing/2014/main" id="{49D71F41-FB4E-44D3-A130-CC29F23ECCDC}"/>
              </a:ext>
            </a:extLst>
          </p:cNvPr>
          <p:cNvSpPr/>
          <p:nvPr/>
        </p:nvSpPr>
        <p:spPr>
          <a:xfrm>
            <a:off x="1083927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2" name="원형: 비어 있음 2171">
            <a:extLst>
              <a:ext uri="{FF2B5EF4-FFF2-40B4-BE49-F238E27FC236}">
                <a16:creationId xmlns:a16="http://schemas.microsoft.com/office/drawing/2014/main" id="{12DD9590-406A-44AE-B7E3-73CC6099C507}"/>
              </a:ext>
            </a:extLst>
          </p:cNvPr>
          <p:cNvSpPr/>
          <p:nvPr/>
        </p:nvSpPr>
        <p:spPr>
          <a:xfrm>
            <a:off x="1110407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3" name="원형: 비어 있음 2172">
            <a:extLst>
              <a:ext uri="{FF2B5EF4-FFF2-40B4-BE49-F238E27FC236}">
                <a16:creationId xmlns:a16="http://schemas.microsoft.com/office/drawing/2014/main" id="{F4B4D2FE-A809-4ABA-BCAD-D3513D675D8B}"/>
              </a:ext>
            </a:extLst>
          </p:cNvPr>
          <p:cNvSpPr/>
          <p:nvPr/>
        </p:nvSpPr>
        <p:spPr>
          <a:xfrm>
            <a:off x="11368868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174" name="원형: 비어 있음 2173">
            <a:extLst>
              <a:ext uri="{FF2B5EF4-FFF2-40B4-BE49-F238E27FC236}">
                <a16:creationId xmlns:a16="http://schemas.microsoft.com/office/drawing/2014/main" id="{E2545782-55C8-4810-8A6B-425197C74637}"/>
              </a:ext>
            </a:extLst>
          </p:cNvPr>
          <p:cNvSpPr/>
          <p:nvPr/>
        </p:nvSpPr>
        <p:spPr>
          <a:xfrm>
            <a:off x="11633663" y="3903662"/>
            <a:ext cx="276225" cy="276225"/>
          </a:xfrm>
          <a:prstGeom prst="donu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2175" name="그룹 2174">
            <a:extLst>
              <a:ext uri="{FF2B5EF4-FFF2-40B4-BE49-F238E27FC236}">
                <a16:creationId xmlns:a16="http://schemas.microsoft.com/office/drawing/2014/main" id="{36CE0B2D-FE63-4572-850E-6999440962E1}"/>
              </a:ext>
            </a:extLst>
          </p:cNvPr>
          <p:cNvGrpSpPr/>
          <p:nvPr/>
        </p:nvGrpSpPr>
        <p:grpSpPr>
          <a:xfrm>
            <a:off x="678358" y="2501034"/>
            <a:ext cx="1018570" cy="1244118"/>
            <a:chOff x="901669" y="2335661"/>
            <a:chExt cx="1018570" cy="1244118"/>
          </a:xfrm>
        </p:grpSpPr>
        <p:sp>
          <p:nvSpPr>
            <p:cNvPr id="2176" name="자유형: 도형 2175">
              <a:extLst>
                <a:ext uri="{FF2B5EF4-FFF2-40B4-BE49-F238E27FC236}">
                  <a16:creationId xmlns:a16="http://schemas.microsoft.com/office/drawing/2014/main" id="{BEF26BFC-CD01-423C-A81A-CC9C181013A2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6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77" name="자유형: 도형 2176">
              <a:extLst>
                <a:ext uri="{FF2B5EF4-FFF2-40B4-BE49-F238E27FC236}">
                  <a16:creationId xmlns:a16="http://schemas.microsoft.com/office/drawing/2014/main" id="{9515E290-367F-41A0-B0FE-352ED8EFF43E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178" name="그룹 2177">
            <a:extLst>
              <a:ext uri="{FF2B5EF4-FFF2-40B4-BE49-F238E27FC236}">
                <a16:creationId xmlns:a16="http://schemas.microsoft.com/office/drawing/2014/main" id="{19208D91-00DE-4F97-B6B8-F37B799C3BFF}"/>
              </a:ext>
            </a:extLst>
          </p:cNvPr>
          <p:cNvGrpSpPr/>
          <p:nvPr/>
        </p:nvGrpSpPr>
        <p:grpSpPr>
          <a:xfrm>
            <a:off x="2530389" y="2501034"/>
            <a:ext cx="1018570" cy="1244118"/>
            <a:chOff x="901669" y="2335661"/>
            <a:chExt cx="1018570" cy="1244118"/>
          </a:xfrm>
        </p:grpSpPr>
        <p:sp>
          <p:nvSpPr>
            <p:cNvPr id="2179" name="자유형: 도형 2178">
              <a:extLst>
                <a:ext uri="{FF2B5EF4-FFF2-40B4-BE49-F238E27FC236}">
                  <a16:creationId xmlns:a16="http://schemas.microsoft.com/office/drawing/2014/main" id="{BAA53B48-48F9-4E26-9006-F0A4B2FD4517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5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80" name="자유형: 도형 2179">
              <a:extLst>
                <a:ext uri="{FF2B5EF4-FFF2-40B4-BE49-F238E27FC236}">
                  <a16:creationId xmlns:a16="http://schemas.microsoft.com/office/drawing/2014/main" id="{FE20B688-14A6-4149-A3FA-D200091B7503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181" name="그룹 2180">
            <a:extLst>
              <a:ext uri="{FF2B5EF4-FFF2-40B4-BE49-F238E27FC236}">
                <a16:creationId xmlns:a16="http://schemas.microsoft.com/office/drawing/2014/main" id="{282399BB-4FE9-458A-AF4F-599E1FFE44D8}"/>
              </a:ext>
            </a:extLst>
          </p:cNvPr>
          <p:cNvGrpSpPr/>
          <p:nvPr/>
        </p:nvGrpSpPr>
        <p:grpSpPr>
          <a:xfrm>
            <a:off x="4382420" y="2501034"/>
            <a:ext cx="1018570" cy="1244118"/>
            <a:chOff x="901669" y="2335661"/>
            <a:chExt cx="1018570" cy="1244118"/>
          </a:xfrm>
        </p:grpSpPr>
        <p:sp>
          <p:nvSpPr>
            <p:cNvPr id="2182" name="자유형: 도형 2181">
              <a:extLst>
                <a:ext uri="{FF2B5EF4-FFF2-40B4-BE49-F238E27FC236}">
                  <a16:creationId xmlns:a16="http://schemas.microsoft.com/office/drawing/2014/main" id="{E51968BF-51C5-4448-965F-76C1999D7368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4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83" name="자유형: 도형 2182">
              <a:extLst>
                <a:ext uri="{FF2B5EF4-FFF2-40B4-BE49-F238E27FC236}">
                  <a16:creationId xmlns:a16="http://schemas.microsoft.com/office/drawing/2014/main" id="{C0D29D5B-CFAD-489B-813E-E82B770F5289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184" name="그룹 2183">
            <a:extLst>
              <a:ext uri="{FF2B5EF4-FFF2-40B4-BE49-F238E27FC236}">
                <a16:creationId xmlns:a16="http://schemas.microsoft.com/office/drawing/2014/main" id="{C6D98D80-E244-4E9A-9478-EF604293F57C}"/>
              </a:ext>
            </a:extLst>
          </p:cNvPr>
          <p:cNvGrpSpPr/>
          <p:nvPr/>
        </p:nvGrpSpPr>
        <p:grpSpPr>
          <a:xfrm>
            <a:off x="6234451" y="2501034"/>
            <a:ext cx="1018570" cy="1244118"/>
            <a:chOff x="901669" y="2335661"/>
            <a:chExt cx="1018570" cy="1244118"/>
          </a:xfrm>
        </p:grpSpPr>
        <p:sp>
          <p:nvSpPr>
            <p:cNvPr id="2185" name="자유형: 도형 2184">
              <a:extLst>
                <a:ext uri="{FF2B5EF4-FFF2-40B4-BE49-F238E27FC236}">
                  <a16:creationId xmlns:a16="http://schemas.microsoft.com/office/drawing/2014/main" id="{31016255-F928-42F2-8745-02CF2EFD991F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3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86" name="자유형: 도형 2185">
              <a:extLst>
                <a:ext uri="{FF2B5EF4-FFF2-40B4-BE49-F238E27FC236}">
                  <a16:creationId xmlns:a16="http://schemas.microsoft.com/office/drawing/2014/main" id="{2A5259A8-7995-45E2-AAA6-B523B54EF38D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187" name="그룹 2186">
            <a:extLst>
              <a:ext uri="{FF2B5EF4-FFF2-40B4-BE49-F238E27FC236}">
                <a16:creationId xmlns:a16="http://schemas.microsoft.com/office/drawing/2014/main" id="{F8C05400-EA46-42D0-8254-FCF1171B665C}"/>
              </a:ext>
            </a:extLst>
          </p:cNvPr>
          <p:cNvGrpSpPr/>
          <p:nvPr/>
        </p:nvGrpSpPr>
        <p:grpSpPr>
          <a:xfrm>
            <a:off x="8086482" y="2501034"/>
            <a:ext cx="1018570" cy="1244118"/>
            <a:chOff x="901669" y="2335661"/>
            <a:chExt cx="1018570" cy="1244118"/>
          </a:xfrm>
        </p:grpSpPr>
        <p:sp>
          <p:nvSpPr>
            <p:cNvPr id="2188" name="자유형: 도형 2187">
              <a:extLst>
                <a:ext uri="{FF2B5EF4-FFF2-40B4-BE49-F238E27FC236}">
                  <a16:creationId xmlns:a16="http://schemas.microsoft.com/office/drawing/2014/main" id="{A6C32041-173D-4FB2-B835-ACD5FDCDBBA5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2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89" name="자유형: 도형 2188">
              <a:extLst>
                <a:ext uri="{FF2B5EF4-FFF2-40B4-BE49-F238E27FC236}">
                  <a16:creationId xmlns:a16="http://schemas.microsoft.com/office/drawing/2014/main" id="{B331772D-5F6A-4B2F-9CE9-94D64D7E32C8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2190" name="그룹 2189">
            <a:extLst>
              <a:ext uri="{FF2B5EF4-FFF2-40B4-BE49-F238E27FC236}">
                <a16:creationId xmlns:a16="http://schemas.microsoft.com/office/drawing/2014/main" id="{E69824BE-2458-4B14-B662-D864563F30CB}"/>
              </a:ext>
            </a:extLst>
          </p:cNvPr>
          <p:cNvGrpSpPr/>
          <p:nvPr/>
        </p:nvGrpSpPr>
        <p:grpSpPr>
          <a:xfrm>
            <a:off x="9918172" y="2501034"/>
            <a:ext cx="1018570" cy="1244118"/>
            <a:chOff x="901669" y="2335661"/>
            <a:chExt cx="1018570" cy="1244118"/>
          </a:xfrm>
        </p:grpSpPr>
        <p:sp>
          <p:nvSpPr>
            <p:cNvPr id="2191" name="자유형: 도형 2190">
              <a:extLst>
                <a:ext uri="{FF2B5EF4-FFF2-40B4-BE49-F238E27FC236}">
                  <a16:creationId xmlns:a16="http://schemas.microsoft.com/office/drawing/2014/main" id="{AF75DBFA-2E64-4F5E-BF4A-E8401BA29778}"/>
                </a:ext>
              </a:extLst>
            </p:cNvPr>
            <p:cNvSpPr/>
            <p:nvPr/>
          </p:nvSpPr>
          <p:spPr>
            <a:xfrm>
              <a:off x="901669" y="2335661"/>
              <a:ext cx="1018570" cy="1244118"/>
            </a:xfrm>
            <a:custGeom>
              <a:avLst/>
              <a:gdLst>
                <a:gd name="connsiteX0" fmla="*/ 1063474 w 1063473"/>
                <a:gd name="connsiteY0" fmla="*/ 531777 h 1298965"/>
                <a:gd name="connsiteX1" fmla="*/ 527899 w 1063473"/>
                <a:gd name="connsiteY1" fmla="*/ 13 h 1298965"/>
                <a:gd name="connsiteX2" fmla="*/ 24 w 1063473"/>
                <a:gd name="connsiteY2" fmla="*/ 536988 h 1298965"/>
                <a:gd name="connsiteX3" fmla="*/ 364929 w 1063473"/>
                <a:gd name="connsiteY3" fmla="*/ 1036787 h 1298965"/>
                <a:gd name="connsiteX4" fmla="*/ 396426 w 1063473"/>
                <a:gd name="connsiteY4" fmla="*/ 1062919 h 1298965"/>
                <a:gd name="connsiteX5" fmla="*/ 519655 w 1063473"/>
                <a:gd name="connsiteY5" fmla="*/ 1291762 h 1298965"/>
                <a:gd name="connsiteX6" fmla="*/ 543804 w 1063473"/>
                <a:gd name="connsiteY6" fmla="*/ 1291762 h 1298965"/>
                <a:gd name="connsiteX7" fmla="*/ 669949 w 1063473"/>
                <a:gd name="connsiteY7" fmla="*/ 1057514 h 1298965"/>
                <a:gd name="connsiteX8" fmla="*/ 692542 w 1063473"/>
                <a:gd name="connsiteY8" fmla="*/ 1038732 h 1298965"/>
                <a:gd name="connsiteX9" fmla="*/ 1063474 w 1063473"/>
                <a:gd name="connsiteY9" fmla="*/ 531777 h 129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63473" h="1298965">
                  <a:moveTo>
                    <a:pt x="1063474" y="531777"/>
                  </a:moveTo>
                  <a:cubicBezTo>
                    <a:pt x="1063474" y="236828"/>
                    <a:pt x="823354" y="-2048"/>
                    <a:pt x="527899" y="13"/>
                  </a:cubicBezTo>
                  <a:cubicBezTo>
                    <a:pt x="237617" y="2074"/>
                    <a:pt x="-2776" y="246705"/>
                    <a:pt x="24" y="536988"/>
                  </a:cubicBezTo>
                  <a:cubicBezTo>
                    <a:pt x="2280" y="770108"/>
                    <a:pt x="154556" y="967337"/>
                    <a:pt x="364929" y="1036787"/>
                  </a:cubicBezTo>
                  <a:cubicBezTo>
                    <a:pt x="378383" y="1041221"/>
                    <a:pt x="389699" y="1050436"/>
                    <a:pt x="396426" y="1062919"/>
                  </a:cubicBezTo>
                  <a:lnTo>
                    <a:pt x="519655" y="1291762"/>
                  </a:lnTo>
                  <a:cubicBezTo>
                    <a:pt x="524827" y="1301367"/>
                    <a:pt x="538632" y="1301367"/>
                    <a:pt x="543804" y="1291762"/>
                  </a:cubicBezTo>
                  <a:lnTo>
                    <a:pt x="669949" y="1057514"/>
                  </a:lnTo>
                  <a:cubicBezTo>
                    <a:pt x="674771" y="1048570"/>
                    <a:pt x="682859" y="1041804"/>
                    <a:pt x="692542" y="1038732"/>
                  </a:cubicBezTo>
                  <a:cubicBezTo>
                    <a:pt x="907619" y="970604"/>
                    <a:pt x="1063474" y="769370"/>
                    <a:pt x="1063474" y="531777"/>
                  </a:cubicBezTo>
                  <a:close/>
                </a:path>
              </a:pathLst>
            </a:custGeom>
            <a:solidFill>
              <a:schemeClr val="accent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192" name="자유형: 도형 2191">
              <a:extLst>
                <a:ext uri="{FF2B5EF4-FFF2-40B4-BE49-F238E27FC236}">
                  <a16:creationId xmlns:a16="http://schemas.microsoft.com/office/drawing/2014/main" id="{B284B723-F04E-4089-A6B7-35BF369C62BF}"/>
                </a:ext>
              </a:extLst>
            </p:cNvPr>
            <p:cNvSpPr/>
            <p:nvPr/>
          </p:nvSpPr>
          <p:spPr>
            <a:xfrm>
              <a:off x="1014400" y="2454162"/>
              <a:ext cx="793107" cy="793108"/>
            </a:xfrm>
            <a:custGeom>
              <a:avLst/>
              <a:gdLst>
                <a:gd name="connsiteX0" fmla="*/ 613774 w 613773"/>
                <a:gd name="connsiteY0" fmla="*/ 306887 h 613774"/>
                <a:gd name="connsiteX1" fmla="*/ 306887 w 613773"/>
                <a:gd name="connsiteY1" fmla="*/ 613774 h 613774"/>
                <a:gd name="connsiteX2" fmla="*/ 0 w 613773"/>
                <a:gd name="connsiteY2" fmla="*/ 306887 h 613774"/>
                <a:gd name="connsiteX3" fmla="*/ 306887 w 613773"/>
                <a:gd name="connsiteY3" fmla="*/ 0 h 613774"/>
                <a:gd name="connsiteX4" fmla="*/ 613774 w 613773"/>
                <a:gd name="connsiteY4" fmla="*/ 306887 h 613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3773" h="613774">
                  <a:moveTo>
                    <a:pt x="613774" y="306887"/>
                  </a:moveTo>
                  <a:cubicBezTo>
                    <a:pt x="613774" y="476376"/>
                    <a:pt x="476376" y="613774"/>
                    <a:pt x="306887" y="613774"/>
                  </a:cubicBezTo>
                  <a:cubicBezTo>
                    <a:pt x="137398" y="613774"/>
                    <a:pt x="0" y="476376"/>
                    <a:pt x="0" y="306887"/>
                  </a:cubicBezTo>
                  <a:cubicBezTo>
                    <a:pt x="0" y="137398"/>
                    <a:pt x="137398" y="0"/>
                    <a:pt x="306887" y="0"/>
                  </a:cubicBezTo>
                  <a:cubicBezTo>
                    <a:pt x="476376" y="0"/>
                    <a:pt x="613774" y="137398"/>
                    <a:pt x="613774" y="306887"/>
                  </a:cubicBezTo>
                  <a:close/>
                </a:path>
              </a:pathLst>
            </a:custGeom>
            <a:solidFill>
              <a:schemeClr val="bg1"/>
            </a:solidFill>
            <a:ln w="387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2193" name="Rounded Rectangle 32">
            <a:extLst>
              <a:ext uri="{FF2B5EF4-FFF2-40B4-BE49-F238E27FC236}">
                <a16:creationId xmlns:a16="http://schemas.microsoft.com/office/drawing/2014/main" id="{AF926095-E0E8-4322-9DEC-DCBB20893764}"/>
              </a:ext>
            </a:extLst>
          </p:cNvPr>
          <p:cNvSpPr/>
          <p:nvPr/>
        </p:nvSpPr>
        <p:spPr>
          <a:xfrm>
            <a:off x="8413585" y="2830284"/>
            <a:ext cx="361299" cy="361299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4" name="Rectangle 9">
            <a:extLst>
              <a:ext uri="{FF2B5EF4-FFF2-40B4-BE49-F238E27FC236}">
                <a16:creationId xmlns:a16="http://schemas.microsoft.com/office/drawing/2014/main" id="{C7B6E470-DB4D-42C4-BB45-5AF373FDCFCB}"/>
              </a:ext>
            </a:extLst>
          </p:cNvPr>
          <p:cNvSpPr/>
          <p:nvPr/>
        </p:nvSpPr>
        <p:spPr>
          <a:xfrm>
            <a:off x="10263328" y="2827318"/>
            <a:ext cx="368944" cy="345365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5" name="Rectangle 16">
            <a:extLst>
              <a:ext uri="{FF2B5EF4-FFF2-40B4-BE49-F238E27FC236}">
                <a16:creationId xmlns:a16="http://schemas.microsoft.com/office/drawing/2014/main" id="{CD5A33F9-C158-428A-B0CF-CB43B05FA8B4}"/>
              </a:ext>
            </a:extLst>
          </p:cNvPr>
          <p:cNvSpPr/>
          <p:nvPr/>
        </p:nvSpPr>
        <p:spPr>
          <a:xfrm>
            <a:off x="4666432" y="2872855"/>
            <a:ext cx="441346" cy="290059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6" name="Rectangle 36">
            <a:extLst>
              <a:ext uri="{FF2B5EF4-FFF2-40B4-BE49-F238E27FC236}">
                <a16:creationId xmlns:a16="http://schemas.microsoft.com/office/drawing/2014/main" id="{D5990C0D-01CF-4D90-A4F0-EBC32623527A}"/>
              </a:ext>
            </a:extLst>
          </p:cNvPr>
          <p:cNvSpPr/>
          <p:nvPr/>
        </p:nvSpPr>
        <p:spPr>
          <a:xfrm>
            <a:off x="2846942" y="2840594"/>
            <a:ext cx="419882" cy="350989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7" name="Round Same Side Corner Rectangle 11">
            <a:extLst>
              <a:ext uri="{FF2B5EF4-FFF2-40B4-BE49-F238E27FC236}">
                <a16:creationId xmlns:a16="http://schemas.microsoft.com/office/drawing/2014/main" id="{EF63BC0C-7C1F-40BD-90D8-BD16D326BA64}"/>
              </a:ext>
            </a:extLst>
          </p:cNvPr>
          <p:cNvSpPr>
            <a:spLocks noChangeAspect="1"/>
          </p:cNvSpPr>
          <p:nvPr/>
        </p:nvSpPr>
        <p:spPr>
          <a:xfrm rot="9900000">
            <a:off x="6582369" y="2851964"/>
            <a:ext cx="386487" cy="328248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8" name="Freeform 18">
            <a:extLst>
              <a:ext uri="{FF2B5EF4-FFF2-40B4-BE49-F238E27FC236}">
                <a16:creationId xmlns:a16="http://schemas.microsoft.com/office/drawing/2014/main" id="{16C1C542-481C-4FFE-A5AD-B3F221776445}"/>
              </a:ext>
            </a:extLst>
          </p:cNvPr>
          <p:cNvSpPr/>
          <p:nvPr/>
        </p:nvSpPr>
        <p:spPr>
          <a:xfrm>
            <a:off x="910790" y="2727731"/>
            <a:ext cx="519631" cy="419379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199" name="TextBox 2198">
            <a:extLst>
              <a:ext uri="{FF2B5EF4-FFF2-40B4-BE49-F238E27FC236}">
                <a16:creationId xmlns:a16="http://schemas.microsoft.com/office/drawing/2014/main" id="{134AC6D0-05B5-4AC1-B479-6AEB4ACDC351}"/>
              </a:ext>
            </a:extLst>
          </p:cNvPr>
          <p:cNvSpPr txBox="1"/>
          <p:nvPr/>
        </p:nvSpPr>
        <p:spPr>
          <a:xfrm>
            <a:off x="2505977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2200" name="TextBox 2199">
            <a:extLst>
              <a:ext uri="{FF2B5EF4-FFF2-40B4-BE49-F238E27FC236}">
                <a16:creationId xmlns:a16="http://schemas.microsoft.com/office/drawing/2014/main" id="{1A765623-5EB3-4607-BFB3-87494A165771}"/>
              </a:ext>
            </a:extLst>
          </p:cNvPr>
          <p:cNvSpPr txBox="1"/>
          <p:nvPr/>
        </p:nvSpPr>
        <p:spPr>
          <a:xfrm>
            <a:off x="4353940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201" name="TextBox 2200">
            <a:extLst>
              <a:ext uri="{FF2B5EF4-FFF2-40B4-BE49-F238E27FC236}">
                <a16:creationId xmlns:a16="http://schemas.microsoft.com/office/drawing/2014/main" id="{86871C9F-6630-47FB-A753-267FAC7F2191}"/>
              </a:ext>
            </a:extLst>
          </p:cNvPr>
          <p:cNvSpPr txBox="1"/>
          <p:nvPr/>
        </p:nvSpPr>
        <p:spPr>
          <a:xfrm>
            <a:off x="6201903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02" name="TextBox 2201">
            <a:extLst>
              <a:ext uri="{FF2B5EF4-FFF2-40B4-BE49-F238E27FC236}">
                <a16:creationId xmlns:a16="http://schemas.microsoft.com/office/drawing/2014/main" id="{D7368C88-C27B-4D19-AE96-EA7D95255536}"/>
              </a:ext>
            </a:extLst>
          </p:cNvPr>
          <p:cNvSpPr txBox="1"/>
          <p:nvPr/>
        </p:nvSpPr>
        <p:spPr>
          <a:xfrm>
            <a:off x="8049866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203" name="TextBox 2202">
            <a:extLst>
              <a:ext uri="{FF2B5EF4-FFF2-40B4-BE49-F238E27FC236}">
                <a16:creationId xmlns:a16="http://schemas.microsoft.com/office/drawing/2014/main" id="{A8EBD473-3C60-432A-BC54-3B9786A4795B}"/>
              </a:ext>
            </a:extLst>
          </p:cNvPr>
          <p:cNvSpPr txBox="1"/>
          <p:nvPr/>
        </p:nvSpPr>
        <p:spPr>
          <a:xfrm>
            <a:off x="9897829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204" name="TextBox 2203">
            <a:extLst>
              <a:ext uri="{FF2B5EF4-FFF2-40B4-BE49-F238E27FC236}">
                <a16:creationId xmlns:a16="http://schemas.microsoft.com/office/drawing/2014/main" id="{B2E3D63F-8441-4CDE-98B3-E5CC57F2EB23}"/>
              </a:ext>
            </a:extLst>
          </p:cNvPr>
          <p:cNvSpPr txBox="1"/>
          <p:nvPr/>
        </p:nvSpPr>
        <p:spPr>
          <a:xfrm>
            <a:off x="658014" y="1898559"/>
            <a:ext cx="105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6"/>
              </a:solidFill>
              <a:cs typeface="Arial" pitchFamily="34" charset="0"/>
            </a:endParaRPr>
          </a:p>
        </p:txBody>
      </p:sp>
      <p:grpSp>
        <p:nvGrpSpPr>
          <p:cNvPr id="2205" name="Group 28">
            <a:extLst>
              <a:ext uri="{FF2B5EF4-FFF2-40B4-BE49-F238E27FC236}">
                <a16:creationId xmlns:a16="http://schemas.microsoft.com/office/drawing/2014/main" id="{8A7AB9B6-D09F-4BAE-BB02-0CCF2F4092D2}"/>
              </a:ext>
            </a:extLst>
          </p:cNvPr>
          <p:cNvGrpSpPr/>
          <p:nvPr/>
        </p:nvGrpSpPr>
        <p:grpSpPr>
          <a:xfrm>
            <a:off x="801689" y="4348405"/>
            <a:ext cx="1663954" cy="1524706"/>
            <a:chOff x="8265486" y="2475464"/>
            <a:chExt cx="3283552" cy="1524706"/>
          </a:xfrm>
        </p:grpSpPr>
        <p:sp>
          <p:nvSpPr>
            <p:cNvPr id="2206" name="TextBox 2205">
              <a:extLst>
                <a:ext uri="{FF2B5EF4-FFF2-40B4-BE49-F238E27FC236}">
                  <a16:creationId xmlns:a16="http://schemas.microsoft.com/office/drawing/2014/main" id="{5B9041E9-C752-4352-B418-FCED15EB9714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07" name="TextBox 2206">
              <a:extLst>
                <a:ext uri="{FF2B5EF4-FFF2-40B4-BE49-F238E27FC236}">
                  <a16:creationId xmlns:a16="http://schemas.microsoft.com/office/drawing/2014/main" id="{F8FDCF23-93B3-4B1E-9928-115630E28CA2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08" name="TextBox 2207">
              <a:extLst>
                <a:ext uri="{FF2B5EF4-FFF2-40B4-BE49-F238E27FC236}">
                  <a16:creationId xmlns:a16="http://schemas.microsoft.com/office/drawing/2014/main" id="{0749D25F-201B-4A09-BB36-4EAD46819490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09" name="TextBox 2208">
              <a:extLst>
                <a:ext uri="{FF2B5EF4-FFF2-40B4-BE49-F238E27FC236}">
                  <a16:creationId xmlns:a16="http://schemas.microsoft.com/office/drawing/2014/main" id="{7AD647D5-3F98-4D98-9039-4568BEC448F2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10" name="TextBox 2209">
              <a:extLst>
                <a:ext uri="{FF2B5EF4-FFF2-40B4-BE49-F238E27FC236}">
                  <a16:creationId xmlns:a16="http://schemas.microsoft.com/office/drawing/2014/main" id="{513ADA71-CC58-465B-A04D-F557EB450A99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2211" name="Group 28">
            <a:extLst>
              <a:ext uri="{FF2B5EF4-FFF2-40B4-BE49-F238E27FC236}">
                <a16:creationId xmlns:a16="http://schemas.microsoft.com/office/drawing/2014/main" id="{890DD6A5-C720-46DE-A1D5-B4902CE61A06}"/>
              </a:ext>
            </a:extLst>
          </p:cNvPr>
          <p:cNvGrpSpPr/>
          <p:nvPr/>
        </p:nvGrpSpPr>
        <p:grpSpPr>
          <a:xfrm>
            <a:off x="2662772" y="4348405"/>
            <a:ext cx="1663954" cy="1524706"/>
            <a:chOff x="8265486" y="2475464"/>
            <a:chExt cx="3283552" cy="1524706"/>
          </a:xfrm>
        </p:grpSpPr>
        <p:sp>
          <p:nvSpPr>
            <p:cNvPr id="2212" name="TextBox 2211">
              <a:extLst>
                <a:ext uri="{FF2B5EF4-FFF2-40B4-BE49-F238E27FC236}">
                  <a16:creationId xmlns:a16="http://schemas.microsoft.com/office/drawing/2014/main" id="{83BAEB81-0C6A-402A-B18F-A6AFD492B2B4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13" name="TextBox 2212">
              <a:extLst>
                <a:ext uri="{FF2B5EF4-FFF2-40B4-BE49-F238E27FC236}">
                  <a16:creationId xmlns:a16="http://schemas.microsoft.com/office/drawing/2014/main" id="{B091994E-C14D-41DA-BB96-6CB610910134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14" name="TextBox 2213">
              <a:extLst>
                <a:ext uri="{FF2B5EF4-FFF2-40B4-BE49-F238E27FC236}">
                  <a16:creationId xmlns:a16="http://schemas.microsoft.com/office/drawing/2014/main" id="{23EA81DF-AD5A-4F8F-9C1A-78AE50AF44E4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15" name="TextBox 2214">
              <a:extLst>
                <a:ext uri="{FF2B5EF4-FFF2-40B4-BE49-F238E27FC236}">
                  <a16:creationId xmlns:a16="http://schemas.microsoft.com/office/drawing/2014/main" id="{B3723341-9886-4A5E-9FD9-0799DD24621B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16" name="TextBox 2215">
              <a:extLst>
                <a:ext uri="{FF2B5EF4-FFF2-40B4-BE49-F238E27FC236}">
                  <a16:creationId xmlns:a16="http://schemas.microsoft.com/office/drawing/2014/main" id="{518CC697-E45B-43BA-96B4-07452D38EA7D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2217" name="Group 28">
            <a:extLst>
              <a:ext uri="{FF2B5EF4-FFF2-40B4-BE49-F238E27FC236}">
                <a16:creationId xmlns:a16="http://schemas.microsoft.com/office/drawing/2014/main" id="{26C2D63D-E13C-4C41-801A-A97476A396B4}"/>
              </a:ext>
            </a:extLst>
          </p:cNvPr>
          <p:cNvGrpSpPr/>
          <p:nvPr/>
        </p:nvGrpSpPr>
        <p:grpSpPr>
          <a:xfrm>
            <a:off x="4523855" y="4348405"/>
            <a:ext cx="1663954" cy="1524706"/>
            <a:chOff x="8265486" y="2475464"/>
            <a:chExt cx="3283552" cy="1524706"/>
          </a:xfrm>
        </p:grpSpPr>
        <p:sp>
          <p:nvSpPr>
            <p:cNvPr id="2218" name="TextBox 2217">
              <a:extLst>
                <a:ext uri="{FF2B5EF4-FFF2-40B4-BE49-F238E27FC236}">
                  <a16:creationId xmlns:a16="http://schemas.microsoft.com/office/drawing/2014/main" id="{F460E0C2-0455-4D4C-9722-C1F33D62A55E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19" name="TextBox 2218">
              <a:extLst>
                <a:ext uri="{FF2B5EF4-FFF2-40B4-BE49-F238E27FC236}">
                  <a16:creationId xmlns:a16="http://schemas.microsoft.com/office/drawing/2014/main" id="{07B57C9A-2F2A-4B4F-B4F2-26B7C84FFD8E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20" name="TextBox 2219">
              <a:extLst>
                <a:ext uri="{FF2B5EF4-FFF2-40B4-BE49-F238E27FC236}">
                  <a16:creationId xmlns:a16="http://schemas.microsoft.com/office/drawing/2014/main" id="{AF28CBA7-83FB-4944-836D-C0EFE0022048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21" name="TextBox 2220">
              <a:extLst>
                <a:ext uri="{FF2B5EF4-FFF2-40B4-BE49-F238E27FC236}">
                  <a16:creationId xmlns:a16="http://schemas.microsoft.com/office/drawing/2014/main" id="{24DD9BB4-2F91-4BD0-AE13-8722823A9B9D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22" name="TextBox 2221">
              <a:extLst>
                <a:ext uri="{FF2B5EF4-FFF2-40B4-BE49-F238E27FC236}">
                  <a16:creationId xmlns:a16="http://schemas.microsoft.com/office/drawing/2014/main" id="{E10716B8-D325-4A6D-AEBD-282D72DC2440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2223" name="Group 28">
            <a:extLst>
              <a:ext uri="{FF2B5EF4-FFF2-40B4-BE49-F238E27FC236}">
                <a16:creationId xmlns:a16="http://schemas.microsoft.com/office/drawing/2014/main" id="{C98E0F06-8DBE-4239-A694-BB6A5E6BFA48}"/>
              </a:ext>
            </a:extLst>
          </p:cNvPr>
          <p:cNvGrpSpPr/>
          <p:nvPr/>
        </p:nvGrpSpPr>
        <p:grpSpPr>
          <a:xfrm>
            <a:off x="6384938" y="4348405"/>
            <a:ext cx="1663954" cy="1524706"/>
            <a:chOff x="8265486" y="2475464"/>
            <a:chExt cx="3283552" cy="1524706"/>
          </a:xfrm>
        </p:grpSpPr>
        <p:sp>
          <p:nvSpPr>
            <p:cNvPr id="2224" name="TextBox 2223">
              <a:extLst>
                <a:ext uri="{FF2B5EF4-FFF2-40B4-BE49-F238E27FC236}">
                  <a16:creationId xmlns:a16="http://schemas.microsoft.com/office/drawing/2014/main" id="{D09BC636-C03F-44C7-BD76-F206602823F8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25" name="TextBox 2224">
              <a:extLst>
                <a:ext uri="{FF2B5EF4-FFF2-40B4-BE49-F238E27FC236}">
                  <a16:creationId xmlns:a16="http://schemas.microsoft.com/office/drawing/2014/main" id="{27A0CB5A-806D-4430-B619-B21BB7CAD67E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26" name="TextBox 2225">
              <a:extLst>
                <a:ext uri="{FF2B5EF4-FFF2-40B4-BE49-F238E27FC236}">
                  <a16:creationId xmlns:a16="http://schemas.microsoft.com/office/drawing/2014/main" id="{B31E5277-6552-423A-B44B-D89C64C38B27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27" name="TextBox 2226">
              <a:extLst>
                <a:ext uri="{FF2B5EF4-FFF2-40B4-BE49-F238E27FC236}">
                  <a16:creationId xmlns:a16="http://schemas.microsoft.com/office/drawing/2014/main" id="{29288386-F685-4A96-974A-A9886C25A461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28" name="TextBox 2227">
              <a:extLst>
                <a:ext uri="{FF2B5EF4-FFF2-40B4-BE49-F238E27FC236}">
                  <a16:creationId xmlns:a16="http://schemas.microsoft.com/office/drawing/2014/main" id="{0DF4BBD6-98B3-4751-9098-01AB05F0F9E2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2229" name="Group 28">
            <a:extLst>
              <a:ext uri="{FF2B5EF4-FFF2-40B4-BE49-F238E27FC236}">
                <a16:creationId xmlns:a16="http://schemas.microsoft.com/office/drawing/2014/main" id="{8A70830B-1B92-4FB7-ADF9-FA53B88F99B4}"/>
              </a:ext>
            </a:extLst>
          </p:cNvPr>
          <p:cNvGrpSpPr/>
          <p:nvPr/>
        </p:nvGrpSpPr>
        <p:grpSpPr>
          <a:xfrm>
            <a:off x="8246021" y="4348405"/>
            <a:ext cx="1663954" cy="1524706"/>
            <a:chOff x="8265486" y="2475464"/>
            <a:chExt cx="3283552" cy="1524706"/>
          </a:xfrm>
        </p:grpSpPr>
        <p:sp>
          <p:nvSpPr>
            <p:cNvPr id="2230" name="TextBox 2229">
              <a:extLst>
                <a:ext uri="{FF2B5EF4-FFF2-40B4-BE49-F238E27FC236}">
                  <a16:creationId xmlns:a16="http://schemas.microsoft.com/office/drawing/2014/main" id="{67A40E27-0FC4-4BF4-A03B-A9C5A17AA087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31" name="TextBox 2230">
              <a:extLst>
                <a:ext uri="{FF2B5EF4-FFF2-40B4-BE49-F238E27FC236}">
                  <a16:creationId xmlns:a16="http://schemas.microsoft.com/office/drawing/2014/main" id="{A6C1C360-B279-44BA-B7F7-0B5CE4EBA618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32" name="TextBox 2231">
              <a:extLst>
                <a:ext uri="{FF2B5EF4-FFF2-40B4-BE49-F238E27FC236}">
                  <a16:creationId xmlns:a16="http://schemas.microsoft.com/office/drawing/2014/main" id="{88346C4B-8F32-456E-BE18-F51E353EF872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33" name="TextBox 2232">
              <a:extLst>
                <a:ext uri="{FF2B5EF4-FFF2-40B4-BE49-F238E27FC236}">
                  <a16:creationId xmlns:a16="http://schemas.microsoft.com/office/drawing/2014/main" id="{F6948AC6-AF1C-4768-A0BC-5C8307D62F18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34" name="TextBox 2233">
              <a:extLst>
                <a:ext uri="{FF2B5EF4-FFF2-40B4-BE49-F238E27FC236}">
                  <a16:creationId xmlns:a16="http://schemas.microsoft.com/office/drawing/2014/main" id="{B95FD602-4583-4F6F-8529-B39F47360E29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  <p:grpSp>
        <p:nvGrpSpPr>
          <p:cNvPr id="2235" name="Group 28">
            <a:extLst>
              <a:ext uri="{FF2B5EF4-FFF2-40B4-BE49-F238E27FC236}">
                <a16:creationId xmlns:a16="http://schemas.microsoft.com/office/drawing/2014/main" id="{A6D10817-C46C-4B1F-94DC-087A7619F683}"/>
              </a:ext>
            </a:extLst>
          </p:cNvPr>
          <p:cNvGrpSpPr/>
          <p:nvPr/>
        </p:nvGrpSpPr>
        <p:grpSpPr>
          <a:xfrm>
            <a:off x="10107106" y="4348405"/>
            <a:ext cx="1663954" cy="1524706"/>
            <a:chOff x="8265486" y="2475464"/>
            <a:chExt cx="3283552" cy="1524706"/>
          </a:xfrm>
        </p:grpSpPr>
        <p:sp>
          <p:nvSpPr>
            <p:cNvPr id="2236" name="TextBox 2235">
              <a:extLst>
                <a:ext uri="{FF2B5EF4-FFF2-40B4-BE49-F238E27FC236}">
                  <a16:creationId xmlns:a16="http://schemas.microsoft.com/office/drawing/2014/main" id="{31A79B20-8223-453C-8AFD-DE94F45D440D}"/>
                </a:ext>
              </a:extLst>
            </p:cNvPr>
            <p:cNvSpPr txBox="1"/>
            <p:nvPr/>
          </p:nvSpPr>
          <p:spPr>
            <a:xfrm>
              <a:off x="8265486" y="247546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2237" name="TextBox 2236">
              <a:extLst>
                <a:ext uri="{FF2B5EF4-FFF2-40B4-BE49-F238E27FC236}">
                  <a16:creationId xmlns:a16="http://schemas.microsoft.com/office/drawing/2014/main" id="{95AEBDF6-38AD-40F9-9E93-D16844AA25F4}"/>
                </a:ext>
              </a:extLst>
            </p:cNvPr>
            <p:cNvSpPr txBox="1"/>
            <p:nvPr/>
          </p:nvSpPr>
          <p:spPr>
            <a:xfrm>
              <a:off x="8265486" y="343894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Modern Portfolio</a:t>
              </a:r>
            </a:p>
          </p:txBody>
        </p:sp>
        <p:sp>
          <p:nvSpPr>
            <p:cNvPr id="2238" name="TextBox 2237">
              <a:extLst>
                <a:ext uri="{FF2B5EF4-FFF2-40B4-BE49-F238E27FC236}">
                  <a16:creationId xmlns:a16="http://schemas.microsoft.com/office/drawing/2014/main" id="{0911A00F-11C0-40E5-BCCD-1619BB2222BA}"/>
                </a:ext>
              </a:extLst>
            </p:cNvPr>
            <p:cNvSpPr txBox="1"/>
            <p:nvPr/>
          </p:nvSpPr>
          <p:spPr>
            <a:xfrm>
              <a:off x="8265486" y="311778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2239" name="TextBox 2238">
              <a:extLst>
                <a:ext uri="{FF2B5EF4-FFF2-40B4-BE49-F238E27FC236}">
                  <a16:creationId xmlns:a16="http://schemas.microsoft.com/office/drawing/2014/main" id="{C5F08B22-3F41-4429-9594-9E6B45BEB878}"/>
                </a:ext>
              </a:extLst>
            </p:cNvPr>
            <p:cNvSpPr txBox="1"/>
            <p:nvPr/>
          </p:nvSpPr>
          <p:spPr>
            <a:xfrm>
              <a:off x="8265486" y="279662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  <p:sp>
          <p:nvSpPr>
            <p:cNvPr id="2240" name="TextBox 2239">
              <a:extLst>
                <a:ext uri="{FF2B5EF4-FFF2-40B4-BE49-F238E27FC236}">
                  <a16:creationId xmlns:a16="http://schemas.microsoft.com/office/drawing/2014/main" id="{BB91DC2B-134D-4D17-9685-32F9D3296FE0}"/>
                </a:ext>
              </a:extLst>
            </p:cNvPr>
            <p:cNvSpPr txBox="1"/>
            <p:nvPr/>
          </p:nvSpPr>
          <p:spPr>
            <a:xfrm>
              <a:off x="8265486" y="3760104"/>
              <a:ext cx="3283552" cy="2400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l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24"/>
      </a:accent1>
      <a:accent2>
        <a:srgbClr val="C4BB20"/>
      </a:accent2>
      <a:accent3>
        <a:srgbClr val="E95519"/>
      </a:accent3>
      <a:accent4>
        <a:srgbClr val="D02027"/>
      </a:accent4>
      <a:accent5>
        <a:srgbClr val="740000"/>
      </a:accent5>
      <a:accent6>
        <a:srgbClr val="603912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12441</TotalTime>
  <Words>68</Words>
  <Application>Microsoft Office PowerPoint</Application>
  <PresentationFormat>와이드스크린</PresentationFormat>
  <Paragraphs>39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58</cp:revision>
  <dcterms:created xsi:type="dcterms:W3CDTF">2018-02-18T19:39:47Z</dcterms:created>
  <dcterms:modified xsi:type="dcterms:W3CDTF">2022-10-27T03:57:07Z</dcterms:modified>
</cp:coreProperties>
</file>