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5" name="그룹 324">
            <a:extLst>
              <a:ext uri="{FF2B5EF4-FFF2-40B4-BE49-F238E27FC236}">
                <a16:creationId xmlns:a16="http://schemas.microsoft.com/office/drawing/2014/main" id="{E09B01C0-CD38-496C-AAAD-C02877E103E9}"/>
              </a:ext>
            </a:extLst>
          </p:cNvPr>
          <p:cNvGrpSpPr/>
          <p:nvPr/>
        </p:nvGrpSpPr>
        <p:grpSpPr>
          <a:xfrm>
            <a:off x="-68093" y="5008237"/>
            <a:ext cx="12269822" cy="76472"/>
            <a:chOff x="-77821" y="4813677"/>
            <a:chExt cx="12269822" cy="76472"/>
          </a:xfrm>
        </p:grpSpPr>
        <p:cxnSp>
          <p:nvCxnSpPr>
            <p:cNvPr id="326" name="직선 연결선 325">
              <a:extLst>
                <a:ext uri="{FF2B5EF4-FFF2-40B4-BE49-F238E27FC236}">
                  <a16:creationId xmlns:a16="http://schemas.microsoft.com/office/drawing/2014/main" id="{262086E6-38F1-4DB3-90C0-F29D0CC4F0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1877" y="4836307"/>
              <a:ext cx="1927157" cy="15521"/>
            </a:xfrm>
            <a:prstGeom prst="line">
              <a:avLst/>
            </a:prstGeom>
            <a:ln w="88900"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직선 연결선 326">
              <a:extLst>
                <a:ext uri="{FF2B5EF4-FFF2-40B4-BE49-F238E27FC236}">
                  <a16:creationId xmlns:a16="http://schemas.microsoft.com/office/drawing/2014/main" id="{0090A13B-20F7-4D99-ACDB-9C62EAB511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58908" y="4859106"/>
              <a:ext cx="1927157" cy="15521"/>
            </a:xfrm>
            <a:prstGeom prst="line">
              <a:avLst/>
            </a:prstGeom>
            <a:ln w="88900">
              <a:solidFill>
                <a:schemeClr val="accent2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직선 연결선 327">
              <a:extLst>
                <a:ext uri="{FF2B5EF4-FFF2-40B4-BE49-F238E27FC236}">
                  <a16:creationId xmlns:a16="http://schemas.microsoft.com/office/drawing/2014/main" id="{9B6334B9-4B05-4C23-82D4-F15098AAEF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05939" y="4866867"/>
              <a:ext cx="1927157" cy="15521"/>
            </a:xfrm>
            <a:prstGeom prst="line">
              <a:avLst/>
            </a:prstGeom>
            <a:ln w="88900">
              <a:solidFill>
                <a:schemeClr val="accent3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직선 연결선 328">
              <a:extLst>
                <a:ext uri="{FF2B5EF4-FFF2-40B4-BE49-F238E27FC236}">
                  <a16:creationId xmlns:a16="http://schemas.microsoft.com/office/drawing/2014/main" id="{17453CE9-17DF-4230-81B6-9A4B8C4610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2970" y="4874628"/>
              <a:ext cx="1927157" cy="15521"/>
            </a:xfrm>
            <a:prstGeom prst="line">
              <a:avLst/>
            </a:prstGeom>
            <a:ln w="88900">
              <a:solidFill>
                <a:schemeClr val="accent4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직선 연결선 329">
              <a:extLst>
                <a:ext uri="{FF2B5EF4-FFF2-40B4-BE49-F238E27FC236}">
                  <a16:creationId xmlns:a16="http://schemas.microsoft.com/office/drawing/2014/main" id="{FA853E3D-37E5-49F9-95A0-C038FCDDF0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77821" y="4882389"/>
              <a:ext cx="2004979" cy="7760"/>
            </a:xfrm>
            <a:prstGeom prst="line">
              <a:avLst/>
            </a:prstGeom>
            <a:ln w="88900">
              <a:solidFill>
                <a:schemeClr val="accent5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직선 연결선 330">
              <a:extLst>
                <a:ext uri="{FF2B5EF4-FFF2-40B4-BE49-F238E27FC236}">
                  <a16:creationId xmlns:a16="http://schemas.microsoft.com/office/drawing/2014/main" id="{7A57262C-7056-4996-AD39-DD906CFC556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64844" y="4813677"/>
              <a:ext cx="1927157" cy="15521"/>
            </a:xfrm>
            <a:prstGeom prst="line">
              <a:avLst/>
            </a:prstGeom>
            <a:ln w="88900"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2" name="그룹 331">
            <a:extLst>
              <a:ext uri="{FF2B5EF4-FFF2-40B4-BE49-F238E27FC236}">
                <a16:creationId xmlns:a16="http://schemas.microsoft.com/office/drawing/2014/main" id="{B094B9CF-58DB-4E1F-9B90-3B6CF64197F2}"/>
              </a:ext>
            </a:extLst>
          </p:cNvPr>
          <p:cNvGrpSpPr/>
          <p:nvPr/>
        </p:nvGrpSpPr>
        <p:grpSpPr>
          <a:xfrm>
            <a:off x="1427601" y="3538534"/>
            <a:ext cx="1018570" cy="1244118"/>
            <a:chOff x="8187057" y="2374319"/>
            <a:chExt cx="1018570" cy="1244118"/>
          </a:xfrm>
        </p:grpSpPr>
        <p:grpSp>
          <p:nvGrpSpPr>
            <p:cNvPr id="333" name="그룹 332">
              <a:extLst>
                <a:ext uri="{FF2B5EF4-FFF2-40B4-BE49-F238E27FC236}">
                  <a16:creationId xmlns:a16="http://schemas.microsoft.com/office/drawing/2014/main" id="{5D2E20B9-2932-4C7F-9075-C0FADC320977}"/>
                </a:ext>
              </a:extLst>
            </p:cNvPr>
            <p:cNvGrpSpPr/>
            <p:nvPr/>
          </p:nvGrpSpPr>
          <p:grpSpPr>
            <a:xfrm>
              <a:off x="8187057" y="2374319"/>
              <a:ext cx="1018570" cy="1244118"/>
              <a:chOff x="8187057" y="2374319"/>
              <a:chExt cx="1018570" cy="1244118"/>
            </a:xfrm>
          </p:grpSpPr>
          <p:sp>
            <p:nvSpPr>
              <p:cNvPr id="335" name="자유형: 도형 334">
                <a:extLst>
                  <a:ext uri="{FF2B5EF4-FFF2-40B4-BE49-F238E27FC236}">
                    <a16:creationId xmlns:a16="http://schemas.microsoft.com/office/drawing/2014/main" id="{7A27E4DF-3DBE-4065-9539-5F627F34B73D}"/>
                  </a:ext>
                </a:extLst>
              </p:cNvPr>
              <p:cNvSpPr/>
              <p:nvPr/>
            </p:nvSpPr>
            <p:spPr>
              <a:xfrm>
                <a:off x="8187057" y="2374319"/>
                <a:ext cx="1018570" cy="1244118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bg1"/>
              </a:solidFill>
              <a:ln w="34925" cap="flat">
                <a:solidFill>
                  <a:schemeClr val="accent5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36" name="자유형: 도형 335">
                <a:extLst>
                  <a:ext uri="{FF2B5EF4-FFF2-40B4-BE49-F238E27FC236}">
                    <a16:creationId xmlns:a16="http://schemas.microsoft.com/office/drawing/2014/main" id="{390A3E98-9A0B-4EAE-B07A-5333DE1B4602}"/>
                  </a:ext>
                </a:extLst>
              </p:cNvPr>
              <p:cNvSpPr/>
              <p:nvPr/>
            </p:nvSpPr>
            <p:spPr>
              <a:xfrm>
                <a:off x="8187171" y="2884203"/>
                <a:ext cx="1018456" cy="734234"/>
              </a:xfrm>
              <a:custGeom>
                <a:avLst/>
                <a:gdLst>
                  <a:gd name="connsiteX0" fmla="*/ 416 w 1018456"/>
                  <a:gd name="connsiteY0" fmla="*/ 0 h 734234"/>
                  <a:gd name="connsiteX1" fmla="*/ 1018456 w 1018456"/>
                  <a:gd name="connsiteY1" fmla="*/ 0 h 734234"/>
                  <a:gd name="connsiteX2" fmla="*/ 992005 w 1018456"/>
                  <a:gd name="connsiteY2" fmla="*/ 162132 h 734234"/>
                  <a:gd name="connsiteX3" fmla="*/ 663278 w 1018456"/>
                  <a:gd name="connsiteY3" fmla="*/ 484988 h 734234"/>
                  <a:gd name="connsiteX4" fmla="*/ 641639 w 1018456"/>
                  <a:gd name="connsiteY4" fmla="*/ 502977 h 734234"/>
                  <a:gd name="connsiteX5" fmla="*/ 520820 w 1018456"/>
                  <a:gd name="connsiteY5" fmla="*/ 727334 h 734234"/>
                  <a:gd name="connsiteX6" fmla="*/ 497691 w 1018456"/>
                  <a:gd name="connsiteY6" fmla="*/ 727334 h 734234"/>
                  <a:gd name="connsiteX7" fmla="*/ 379665 w 1018456"/>
                  <a:gd name="connsiteY7" fmla="*/ 508154 h 734234"/>
                  <a:gd name="connsiteX8" fmla="*/ 349498 w 1018456"/>
                  <a:gd name="connsiteY8" fmla="*/ 483125 h 734234"/>
                  <a:gd name="connsiteX9" fmla="*/ 0 w 1018456"/>
                  <a:gd name="connsiteY9" fmla="*/ 4430 h 73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18456" h="734234">
                    <a:moveTo>
                      <a:pt x="416" y="0"/>
                    </a:moveTo>
                    <a:lnTo>
                      <a:pt x="1018456" y="0"/>
                    </a:lnTo>
                    <a:lnTo>
                      <a:pt x="992005" y="162132"/>
                    </a:lnTo>
                    <a:cubicBezTo>
                      <a:pt x="940366" y="315400"/>
                      <a:pt x="817775" y="436050"/>
                      <a:pt x="663278" y="484988"/>
                    </a:cubicBezTo>
                    <a:cubicBezTo>
                      <a:pt x="654004" y="487930"/>
                      <a:pt x="646257" y="494411"/>
                      <a:pt x="641639" y="502977"/>
                    </a:cubicBezTo>
                    <a:lnTo>
                      <a:pt x="520820" y="727334"/>
                    </a:lnTo>
                    <a:cubicBezTo>
                      <a:pt x="515867" y="736534"/>
                      <a:pt x="502644" y="736534"/>
                      <a:pt x="497691" y="727334"/>
                    </a:cubicBezTo>
                    <a:lnTo>
                      <a:pt x="379665" y="508154"/>
                    </a:lnTo>
                    <a:cubicBezTo>
                      <a:pt x="373222" y="496198"/>
                      <a:pt x="362384" y="487372"/>
                      <a:pt x="349498" y="483125"/>
                    </a:cubicBezTo>
                    <a:cubicBezTo>
                      <a:pt x="148007" y="416608"/>
                      <a:pt x="2161" y="227706"/>
                      <a:pt x="0" y="443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4925" cap="flat">
                <a:solidFill>
                  <a:schemeClr val="accent5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334" name="타원 333">
              <a:extLst>
                <a:ext uri="{FF2B5EF4-FFF2-40B4-BE49-F238E27FC236}">
                  <a16:creationId xmlns:a16="http://schemas.microsoft.com/office/drawing/2014/main" id="{06DFCBA8-3EC7-494D-B877-DC9277C8DE82}"/>
                </a:ext>
              </a:extLst>
            </p:cNvPr>
            <p:cNvSpPr>
              <a:spLocks/>
            </p:cNvSpPr>
            <p:nvPr/>
          </p:nvSpPr>
          <p:spPr>
            <a:xfrm>
              <a:off x="8294236" y="2490775"/>
              <a:ext cx="786855" cy="7868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381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37" name="그룹 336">
            <a:extLst>
              <a:ext uri="{FF2B5EF4-FFF2-40B4-BE49-F238E27FC236}">
                <a16:creationId xmlns:a16="http://schemas.microsoft.com/office/drawing/2014/main" id="{3AB35AF2-9719-476F-8514-2C09B3E7BDFE}"/>
              </a:ext>
            </a:extLst>
          </p:cNvPr>
          <p:cNvGrpSpPr/>
          <p:nvPr/>
        </p:nvGrpSpPr>
        <p:grpSpPr>
          <a:xfrm>
            <a:off x="9649205" y="3538534"/>
            <a:ext cx="1018570" cy="1244118"/>
            <a:chOff x="6986961" y="3429000"/>
            <a:chExt cx="1018570" cy="1244118"/>
          </a:xfrm>
        </p:grpSpPr>
        <p:grpSp>
          <p:nvGrpSpPr>
            <p:cNvPr id="338" name="그룹 337">
              <a:extLst>
                <a:ext uri="{FF2B5EF4-FFF2-40B4-BE49-F238E27FC236}">
                  <a16:creationId xmlns:a16="http://schemas.microsoft.com/office/drawing/2014/main" id="{D2844993-128B-427B-BC9F-6F48568DC36A}"/>
                </a:ext>
              </a:extLst>
            </p:cNvPr>
            <p:cNvGrpSpPr/>
            <p:nvPr/>
          </p:nvGrpSpPr>
          <p:grpSpPr>
            <a:xfrm>
              <a:off x="6986961" y="3429000"/>
              <a:ext cx="1018570" cy="1244118"/>
              <a:chOff x="6986961" y="3429000"/>
              <a:chExt cx="1018570" cy="1244118"/>
            </a:xfrm>
          </p:grpSpPr>
          <p:sp>
            <p:nvSpPr>
              <p:cNvPr id="340" name="자유형: 도형 339">
                <a:extLst>
                  <a:ext uri="{FF2B5EF4-FFF2-40B4-BE49-F238E27FC236}">
                    <a16:creationId xmlns:a16="http://schemas.microsoft.com/office/drawing/2014/main" id="{0468350D-50B2-44AB-870D-21863B7D1529}"/>
                  </a:ext>
                </a:extLst>
              </p:cNvPr>
              <p:cNvSpPr/>
              <p:nvPr/>
            </p:nvSpPr>
            <p:spPr>
              <a:xfrm>
                <a:off x="6986961" y="3429000"/>
                <a:ext cx="1018570" cy="1244118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bg1"/>
              </a:solidFill>
              <a:ln w="34925" cap="flat">
                <a:solidFill>
                  <a:schemeClr val="accent1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1" name="자유형: 도형 340">
                <a:extLst>
                  <a:ext uri="{FF2B5EF4-FFF2-40B4-BE49-F238E27FC236}">
                    <a16:creationId xmlns:a16="http://schemas.microsoft.com/office/drawing/2014/main" id="{A7664D47-AD0E-4515-A8A0-C88AED186D8E}"/>
                  </a:ext>
                </a:extLst>
              </p:cNvPr>
              <p:cNvSpPr/>
              <p:nvPr/>
            </p:nvSpPr>
            <p:spPr>
              <a:xfrm>
                <a:off x="6987075" y="3938884"/>
                <a:ext cx="1018456" cy="734234"/>
              </a:xfrm>
              <a:custGeom>
                <a:avLst/>
                <a:gdLst>
                  <a:gd name="connsiteX0" fmla="*/ 416 w 1018456"/>
                  <a:gd name="connsiteY0" fmla="*/ 0 h 734234"/>
                  <a:gd name="connsiteX1" fmla="*/ 1018456 w 1018456"/>
                  <a:gd name="connsiteY1" fmla="*/ 0 h 734234"/>
                  <a:gd name="connsiteX2" fmla="*/ 992005 w 1018456"/>
                  <a:gd name="connsiteY2" fmla="*/ 162132 h 734234"/>
                  <a:gd name="connsiteX3" fmla="*/ 663278 w 1018456"/>
                  <a:gd name="connsiteY3" fmla="*/ 484988 h 734234"/>
                  <a:gd name="connsiteX4" fmla="*/ 641639 w 1018456"/>
                  <a:gd name="connsiteY4" fmla="*/ 502977 h 734234"/>
                  <a:gd name="connsiteX5" fmla="*/ 520820 w 1018456"/>
                  <a:gd name="connsiteY5" fmla="*/ 727334 h 734234"/>
                  <a:gd name="connsiteX6" fmla="*/ 497691 w 1018456"/>
                  <a:gd name="connsiteY6" fmla="*/ 727334 h 734234"/>
                  <a:gd name="connsiteX7" fmla="*/ 379665 w 1018456"/>
                  <a:gd name="connsiteY7" fmla="*/ 508154 h 734234"/>
                  <a:gd name="connsiteX8" fmla="*/ 349498 w 1018456"/>
                  <a:gd name="connsiteY8" fmla="*/ 483125 h 734234"/>
                  <a:gd name="connsiteX9" fmla="*/ 0 w 1018456"/>
                  <a:gd name="connsiteY9" fmla="*/ 4430 h 73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18456" h="734234">
                    <a:moveTo>
                      <a:pt x="416" y="0"/>
                    </a:moveTo>
                    <a:lnTo>
                      <a:pt x="1018456" y="0"/>
                    </a:lnTo>
                    <a:lnTo>
                      <a:pt x="992005" y="162132"/>
                    </a:lnTo>
                    <a:cubicBezTo>
                      <a:pt x="940366" y="315400"/>
                      <a:pt x="817775" y="436050"/>
                      <a:pt x="663278" y="484988"/>
                    </a:cubicBezTo>
                    <a:cubicBezTo>
                      <a:pt x="654004" y="487930"/>
                      <a:pt x="646257" y="494411"/>
                      <a:pt x="641639" y="502977"/>
                    </a:cubicBezTo>
                    <a:lnTo>
                      <a:pt x="520820" y="727334"/>
                    </a:lnTo>
                    <a:cubicBezTo>
                      <a:pt x="515867" y="736534"/>
                      <a:pt x="502644" y="736534"/>
                      <a:pt x="497691" y="727334"/>
                    </a:cubicBezTo>
                    <a:lnTo>
                      <a:pt x="379665" y="508154"/>
                    </a:lnTo>
                    <a:cubicBezTo>
                      <a:pt x="373222" y="496198"/>
                      <a:pt x="362384" y="487372"/>
                      <a:pt x="349498" y="483125"/>
                    </a:cubicBezTo>
                    <a:cubicBezTo>
                      <a:pt x="148007" y="416608"/>
                      <a:pt x="2161" y="227706"/>
                      <a:pt x="0" y="443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34925" cap="flat">
                <a:solidFill>
                  <a:schemeClr val="accent1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339" name="타원 338">
              <a:extLst>
                <a:ext uri="{FF2B5EF4-FFF2-40B4-BE49-F238E27FC236}">
                  <a16:creationId xmlns:a16="http://schemas.microsoft.com/office/drawing/2014/main" id="{1787BCF3-3D28-4640-8CB3-3257DC6B3CD7}"/>
                </a:ext>
              </a:extLst>
            </p:cNvPr>
            <p:cNvSpPr>
              <a:spLocks/>
            </p:cNvSpPr>
            <p:nvPr/>
          </p:nvSpPr>
          <p:spPr>
            <a:xfrm>
              <a:off x="7090015" y="3545456"/>
              <a:ext cx="786855" cy="7868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381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42" name="그룹 341">
            <a:extLst>
              <a:ext uri="{FF2B5EF4-FFF2-40B4-BE49-F238E27FC236}">
                <a16:creationId xmlns:a16="http://schemas.microsoft.com/office/drawing/2014/main" id="{178B57E2-0457-4197-8B44-4E5C787E075F}"/>
              </a:ext>
            </a:extLst>
          </p:cNvPr>
          <p:cNvGrpSpPr/>
          <p:nvPr/>
        </p:nvGrpSpPr>
        <p:grpSpPr>
          <a:xfrm>
            <a:off x="3483002" y="3538534"/>
            <a:ext cx="1018570" cy="1244118"/>
            <a:chOff x="8187057" y="2374319"/>
            <a:chExt cx="1018570" cy="1244118"/>
          </a:xfrm>
        </p:grpSpPr>
        <p:grpSp>
          <p:nvGrpSpPr>
            <p:cNvPr id="343" name="그룹 342">
              <a:extLst>
                <a:ext uri="{FF2B5EF4-FFF2-40B4-BE49-F238E27FC236}">
                  <a16:creationId xmlns:a16="http://schemas.microsoft.com/office/drawing/2014/main" id="{3B9043E0-A96D-4525-9AC0-906A560A5B17}"/>
                </a:ext>
              </a:extLst>
            </p:cNvPr>
            <p:cNvGrpSpPr/>
            <p:nvPr/>
          </p:nvGrpSpPr>
          <p:grpSpPr>
            <a:xfrm>
              <a:off x="8187057" y="2374319"/>
              <a:ext cx="1018570" cy="1244118"/>
              <a:chOff x="8187057" y="2374319"/>
              <a:chExt cx="1018570" cy="1244118"/>
            </a:xfrm>
          </p:grpSpPr>
          <p:sp>
            <p:nvSpPr>
              <p:cNvPr id="345" name="자유형: 도형 344">
                <a:extLst>
                  <a:ext uri="{FF2B5EF4-FFF2-40B4-BE49-F238E27FC236}">
                    <a16:creationId xmlns:a16="http://schemas.microsoft.com/office/drawing/2014/main" id="{9C61263A-BE0E-4EEE-B6F1-E78B881693DD}"/>
                  </a:ext>
                </a:extLst>
              </p:cNvPr>
              <p:cNvSpPr/>
              <p:nvPr/>
            </p:nvSpPr>
            <p:spPr>
              <a:xfrm>
                <a:off x="8187057" y="2374319"/>
                <a:ext cx="1018570" cy="1244118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bg1"/>
              </a:solidFill>
              <a:ln w="34925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46" name="자유형: 도형 345">
                <a:extLst>
                  <a:ext uri="{FF2B5EF4-FFF2-40B4-BE49-F238E27FC236}">
                    <a16:creationId xmlns:a16="http://schemas.microsoft.com/office/drawing/2014/main" id="{E3D181D1-4AD0-4818-BE3E-7EFBC819C5ED}"/>
                  </a:ext>
                </a:extLst>
              </p:cNvPr>
              <p:cNvSpPr/>
              <p:nvPr/>
            </p:nvSpPr>
            <p:spPr>
              <a:xfrm>
                <a:off x="8187171" y="2884203"/>
                <a:ext cx="1018456" cy="734234"/>
              </a:xfrm>
              <a:custGeom>
                <a:avLst/>
                <a:gdLst>
                  <a:gd name="connsiteX0" fmla="*/ 416 w 1018456"/>
                  <a:gd name="connsiteY0" fmla="*/ 0 h 734234"/>
                  <a:gd name="connsiteX1" fmla="*/ 1018456 w 1018456"/>
                  <a:gd name="connsiteY1" fmla="*/ 0 h 734234"/>
                  <a:gd name="connsiteX2" fmla="*/ 992005 w 1018456"/>
                  <a:gd name="connsiteY2" fmla="*/ 162132 h 734234"/>
                  <a:gd name="connsiteX3" fmla="*/ 663278 w 1018456"/>
                  <a:gd name="connsiteY3" fmla="*/ 484988 h 734234"/>
                  <a:gd name="connsiteX4" fmla="*/ 641639 w 1018456"/>
                  <a:gd name="connsiteY4" fmla="*/ 502977 h 734234"/>
                  <a:gd name="connsiteX5" fmla="*/ 520820 w 1018456"/>
                  <a:gd name="connsiteY5" fmla="*/ 727334 h 734234"/>
                  <a:gd name="connsiteX6" fmla="*/ 497691 w 1018456"/>
                  <a:gd name="connsiteY6" fmla="*/ 727334 h 734234"/>
                  <a:gd name="connsiteX7" fmla="*/ 379665 w 1018456"/>
                  <a:gd name="connsiteY7" fmla="*/ 508154 h 734234"/>
                  <a:gd name="connsiteX8" fmla="*/ 349498 w 1018456"/>
                  <a:gd name="connsiteY8" fmla="*/ 483125 h 734234"/>
                  <a:gd name="connsiteX9" fmla="*/ 0 w 1018456"/>
                  <a:gd name="connsiteY9" fmla="*/ 4430 h 73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18456" h="734234">
                    <a:moveTo>
                      <a:pt x="416" y="0"/>
                    </a:moveTo>
                    <a:lnTo>
                      <a:pt x="1018456" y="0"/>
                    </a:lnTo>
                    <a:lnTo>
                      <a:pt x="992005" y="162132"/>
                    </a:lnTo>
                    <a:cubicBezTo>
                      <a:pt x="940366" y="315400"/>
                      <a:pt x="817775" y="436050"/>
                      <a:pt x="663278" y="484988"/>
                    </a:cubicBezTo>
                    <a:cubicBezTo>
                      <a:pt x="654004" y="487930"/>
                      <a:pt x="646257" y="494411"/>
                      <a:pt x="641639" y="502977"/>
                    </a:cubicBezTo>
                    <a:lnTo>
                      <a:pt x="520820" y="727334"/>
                    </a:lnTo>
                    <a:cubicBezTo>
                      <a:pt x="515867" y="736534"/>
                      <a:pt x="502644" y="736534"/>
                      <a:pt x="497691" y="727334"/>
                    </a:cubicBezTo>
                    <a:lnTo>
                      <a:pt x="379665" y="508154"/>
                    </a:lnTo>
                    <a:cubicBezTo>
                      <a:pt x="373222" y="496198"/>
                      <a:pt x="362384" y="487372"/>
                      <a:pt x="349498" y="483125"/>
                    </a:cubicBezTo>
                    <a:cubicBezTo>
                      <a:pt x="148007" y="416608"/>
                      <a:pt x="2161" y="227706"/>
                      <a:pt x="0" y="443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4925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344" name="타원 343">
              <a:extLst>
                <a:ext uri="{FF2B5EF4-FFF2-40B4-BE49-F238E27FC236}">
                  <a16:creationId xmlns:a16="http://schemas.microsoft.com/office/drawing/2014/main" id="{20827D38-37F9-4E96-B79E-BFD62FB500F9}"/>
                </a:ext>
              </a:extLst>
            </p:cNvPr>
            <p:cNvSpPr>
              <a:spLocks/>
            </p:cNvSpPr>
            <p:nvPr/>
          </p:nvSpPr>
          <p:spPr>
            <a:xfrm>
              <a:off x="8294236" y="2490775"/>
              <a:ext cx="786855" cy="7868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381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0A38BEA9-FA03-4350-A683-B651295FE124}"/>
              </a:ext>
            </a:extLst>
          </p:cNvPr>
          <p:cNvGrpSpPr/>
          <p:nvPr/>
        </p:nvGrpSpPr>
        <p:grpSpPr>
          <a:xfrm>
            <a:off x="5538403" y="3538534"/>
            <a:ext cx="1018570" cy="1244118"/>
            <a:chOff x="8187057" y="2374319"/>
            <a:chExt cx="1018570" cy="1244118"/>
          </a:xfrm>
        </p:grpSpPr>
        <p:grpSp>
          <p:nvGrpSpPr>
            <p:cNvPr id="348" name="그룹 347">
              <a:extLst>
                <a:ext uri="{FF2B5EF4-FFF2-40B4-BE49-F238E27FC236}">
                  <a16:creationId xmlns:a16="http://schemas.microsoft.com/office/drawing/2014/main" id="{FADC9069-1FDA-4391-97FA-D7A5849720F8}"/>
                </a:ext>
              </a:extLst>
            </p:cNvPr>
            <p:cNvGrpSpPr/>
            <p:nvPr/>
          </p:nvGrpSpPr>
          <p:grpSpPr>
            <a:xfrm>
              <a:off x="8187057" y="2374319"/>
              <a:ext cx="1018570" cy="1244118"/>
              <a:chOff x="8187057" y="2374319"/>
              <a:chExt cx="1018570" cy="1244118"/>
            </a:xfrm>
          </p:grpSpPr>
          <p:sp>
            <p:nvSpPr>
              <p:cNvPr id="350" name="자유형: 도형 349">
                <a:extLst>
                  <a:ext uri="{FF2B5EF4-FFF2-40B4-BE49-F238E27FC236}">
                    <a16:creationId xmlns:a16="http://schemas.microsoft.com/office/drawing/2014/main" id="{77C6C493-EA14-4CCE-83E0-0DFBF43D293C}"/>
                  </a:ext>
                </a:extLst>
              </p:cNvPr>
              <p:cNvSpPr/>
              <p:nvPr/>
            </p:nvSpPr>
            <p:spPr>
              <a:xfrm>
                <a:off x="8187057" y="2374319"/>
                <a:ext cx="1018570" cy="1244118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bg1"/>
              </a:solidFill>
              <a:ln w="34925" cap="flat">
                <a:solidFill>
                  <a:schemeClr val="accent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1" name="자유형: 도형 350">
                <a:extLst>
                  <a:ext uri="{FF2B5EF4-FFF2-40B4-BE49-F238E27FC236}">
                    <a16:creationId xmlns:a16="http://schemas.microsoft.com/office/drawing/2014/main" id="{56BB584E-77CF-4C89-8DA8-EDA2D51FFA9A}"/>
                  </a:ext>
                </a:extLst>
              </p:cNvPr>
              <p:cNvSpPr/>
              <p:nvPr/>
            </p:nvSpPr>
            <p:spPr>
              <a:xfrm>
                <a:off x="8187171" y="2884203"/>
                <a:ext cx="1018456" cy="734234"/>
              </a:xfrm>
              <a:custGeom>
                <a:avLst/>
                <a:gdLst>
                  <a:gd name="connsiteX0" fmla="*/ 416 w 1018456"/>
                  <a:gd name="connsiteY0" fmla="*/ 0 h 734234"/>
                  <a:gd name="connsiteX1" fmla="*/ 1018456 w 1018456"/>
                  <a:gd name="connsiteY1" fmla="*/ 0 h 734234"/>
                  <a:gd name="connsiteX2" fmla="*/ 992005 w 1018456"/>
                  <a:gd name="connsiteY2" fmla="*/ 162132 h 734234"/>
                  <a:gd name="connsiteX3" fmla="*/ 663278 w 1018456"/>
                  <a:gd name="connsiteY3" fmla="*/ 484988 h 734234"/>
                  <a:gd name="connsiteX4" fmla="*/ 641639 w 1018456"/>
                  <a:gd name="connsiteY4" fmla="*/ 502977 h 734234"/>
                  <a:gd name="connsiteX5" fmla="*/ 520820 w 1018456"/>
                  <a:gd name="connsiteY5" fmla="*/ 727334 h 734234"/>
                  <a:gd name="connsiteX6" fmla="*/ 497691 w 1018456"/>
                  <a:gd name="connsiteY6" fmla="*/ 727334 h 734234"/>
                  <a:gd name="connsiteX7" fmla="*/ 379665 w 1018456"/>
                  <a:gd name="connsiteY7" fmla="*/ 508154 h 734234"/>
                  <a:gd name="connsiteX8" fmla="*/ 349498 w 1018456"/>
                  <a:gd name="connsiteY8" fmla="*/ 483125 h 734234"/>
                  <a:gd name="connsiteX9" fmla="*/ 0 w 1018456"/>
                  <a:gd name="connsiteY9" fmla="*/ 4430 h 73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18456" h="734234">
                    <a:moveTo>
                      <a:pt x="416" y="0"/>
                    </a:moveTo>
                    <a:lnTo>
                      <a:pt x="1018456" y="0"/>
                    </a:lnTo>
                    <a:lnTo>
                      <a:pt x="992005" y="162132"/>
                    </a:lnTo>
                    <a:cubicBezTo>
                      <a:pt x="940366" y="315400"/>
                      <a:pt x="817775" y="436050"/>
                      <a:pt x="663278" y="484988"/>
                    </a:cubicBezTo>
                    <a:cubicBezTo>
                      <a:pt x="654004" y="487930"/>
                      <a:pt x="646257" y="494411"/>
                      <a:pt x="641639" y="502977"/>
                    </a:cubicBezTo>
                    <a:lnTo>
                      <a:pt x="520820" y="727334"/>
                    </a:lnTo>
                    <a:cubicBezTo>
                      <a:pt x="515867" y="736534"/>
                      <a:pt x="502644" y="736534"/>
                      <a:pt x="497691" y="727334"/>
                    </a:cubicBezTo>
                    <a:lnTo>
                      <a:pt x="379665" y="508154"/>
                    </a:lnTo>
                    <a:cubicBezTo>
                      <a:pt x="373222" y="496198"/>
                      <a:pt x="362384" y="487372"/>
                      <a:pt x="349498" y="483125"/>
                    </a:cubicBezTo>
                    <a:cubicBezTo>
                      <a:pt x="148007" y="416608"/>
                      <a:pt x="2161" y="227706"/>
                      <a:pt x="0" y="443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4925" cap="flat">
                <a:solidFill>
                  <a:schemeClr val="accent3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</p:grpSp>
        <p:sp>
          <p:nvSpPr>
            <p:cNvPr id="349" name="타원 348">
              <a:extLst>
                <a:ext uri="{FF2B5EF4-FFF2-40B4-BE49-F238E27FC236}">
                  <a16:creationId xmlns:a16="http://schemas.microsoft.com/office/drawing/2014/main" id="{03047ABC-5639-46F9-ADA3-88B8DFED601A}"/>
                </a:ext>
              </a:extLst>
            </p:cNvPr>
            <p:cNvSpPr>
              <a:spLocks/>
            </p:cNvSpPr>
            <p:nvPr/>
          </p:nvSpPr>
          <p:spPr>
            <a:xfrm>
              <a:off x="8294236" y="2490775"/>
              <a:ext cx="786855" cy="7868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381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52" name="그룹 351">
            <a:extLst>
              <a:ext uri="{FF2B5EF4-FFF2-40B4-BE49-F238E27FC236}">
                <a16:creationId xmlns:a16="http://schemas.microsoft.com/office/drawing/2014/main" id="{C01A0E5C-B639-4F17-AA39-24ED25B9838E}"/>
              </a:ext>
            </a:extLst>
          </p:cNvPr>
          <p:cNvGrpSpPr/>
          <p:nvPr/>
        </p:nvGrpSpPr>
        <p:grpSpPr>
          <a:xfrm>
            <a:off x="7593804" y="3538534"/>
            <a:ext cx="1018570" cy="1244118"/>
            <a:chOff x="8187057" y="2374319"/>
            <a:chExt cx="1018570" cy="1244118"/>
          </a:xfrm>
        </p:grpSpPr>
        <p:grpSp>
          <p:nvGrpSpPr>
            <p:cNvPr id="353" name="그룹 352">
              <a:extLst>
                <a:ext uri="{FF2B5EF4-FFF2-40B4-BE49-F238E27FC236}">
                  <a16:creationId xmlns:a16="http://schemas.microsoft.com/office/drawing/2014/main" id="{63D689A1-6368-4198-8DF0-F656A2E5BAA1}"/>
                </a:ext>
              </a:extLst>
            </p:cNvPr>
            <p:cNvGrpSpPr/>
            <p:nvPr/>
          </p:nvGrpSpPr>
          <p:grpSpPr>
            <a:xfrm>
              <a:off x="8187057" y="2374319"/>
              <a:ext cx="1018570" cy="1244118"/>
              <a:chOff x="8187057" y="2374319"/>
              <a:chExt cx="1018570" cy="1244118"/>
            </a:xfrm>
          </p:grpSpPr>
          <p:sp>
            <p:nvSpPr>
              <p:cNvPr id="355" name="자유형: 도형 354">
                <a:extLst>
                  <a:ext uri="{FF2B5EF4-FFF2-40B4-BE49-F238E27FC236}">
                    <a16:creationId xmlns:a16="http://schemas.microsoft.com/office/drawing/2014/main" id="{430A70B2-5724-47E5-B9C5-41AA97AF48BC}"/>
                  </a:ext>
                </a:extLst>
              </p:cNvPr>
              <p:cNvSpPr/>
              <p:nvPr/>
            </p:nvSpPr>
            <p:spPr>
              <a:xfrm>
                <a:off x="8187057" y="2374319"/>
                <a:ext cx="1018570" cy="1244118"/>
              </a:xfrm>
              <a:custGeom>
                <a:avLst/>
                <a:gdLst>
                  <a:gd name="connsiteX0" fmla="*/ 1063474 w 1063473"/>
                  <a:gd name="connsiteY0" fmla="*/ 531777 h 1298965"/>
                  <a:gd name="connsiteX1" fmla="*/ 527899 w 1063473"/>
                  <a:gd name="connsiteY1" fmla="*/ 13 h 1298965"/>
                  <a:gd name="connsiteX2" fmla="*/ 24 w 1063473"/>
                  <a:gd name="connsiteY2" fmla="*/ 536988 h 1298965"/>
                  <a:gd name="connsiteX3" fmla="*/ 364929 w 1063473"/>
                  <a:gd name="connsiteY3" fmla="*/ 1036787 h 1298965"/>
                  <a:gd name="connsiteX4" fmla="*/ 396426 w 1063473"/>
                  <a:gd name="connsiteY4" fmla="*/ 1062919 h 1298965"/>
                  <a:gd name="connsiteX5" fmla="*/ 519655 w 1063473"/>
                  <a:gd name="connsiteY5" fmla="*/ 1291762 h 1298965"/>
                  <a:gd name="connsiteX6" fmla="*/ 543804 w 1063473"/>
                  <a:gd name="connsiteY6" fmla="*/ 1291762 h 1298965"/>
                  <a:gd name="connsiteX7" fmla="*/ 669949 w 1063473"/>
                  <a:gd name="connsiteY7" fmla="*/ 1057514 h 1298965"/>
                  <a:gd name="connsiteX8" fmla="*/ 692542 w 1063473"/>
                  <a:gd name="connsiteY8" fmla="*/ 1038732 h 1298965"/>
                  <a:gd name="connsiteX9" fmla="*/ 1063474 w 1063473"/>
                  <a:gd name="connsiteY9" fmla="*/ 531777 h 12989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3473" h="1298965">
                    <a:moveTo>
                      <a:pt x="1063474" y="531777"/>
                    </a:moveTo>
                    <a:cubicBezTo>
                      <a:pt x="1063474" y="236828"/>
                      <a:pt x="823354" y="-2048"/>
                      <a:pt x="527899" y="13"/>
                    </a:cubicBezTo>
                    <a:cubicBezTo>
                      <a:pt x="237617" y="2074"/>
                      <a:pt x="-2776" y="246705"/>
                      <a:pt x="24" y="536988"/>
                    </a:cubicBezTo>
                    <a:cubicBezTo>
                      <a:pt x="2280" y="770108"/>
                      <a:pt x="154556" y="967337"/>
                      <a:pt x="364929" y="1036787"/>
                    </a:cubicBezTo>
                    <a:cubicBezTo>
                      <a:pt x="378383" y="1041221"/>
                      <a:pt x="389699" y="1050436"/>
                      <a:pt x="396426" y="1062919"/>
                    </a:cubicBezTo>
                    <a:lnTo>
                      <a:pt x="519655" y="1291762"/>
                    </a:lnTo>
                    <a:cubicBezTo>
                      <a:pt x="524827" y="1301367"/>
                      <a:pt x="538632" y="1301367"/>
                      <a:pt x="543804" y="1291762"/>
                    </a:cubicBezTo>
                    <a:lnTo>
                      <a:pt x="669949" y="1057514"/>
                    </a:lnTo>
                    <a:cubicBezTo>
                      <a:pt x="674771" y="1048570"/>
                      <a:pt x="682859" y="1041804"/>
                      <a:pt x="692542" y="1038732"/>
                    </a:cubicBezTo>
                    <a:cubicBezTo>
                      <a:pt x="907619" y="970604"/>
                      <a:pt x="1063474" y="769370"/>
                      <a:pt x="1063474" y="531777"/>
                    </a:cubicBezTo>
                    <a:close/>
                  </a:path>
                </a:pathLst>
              </a:custGeom>
              <a:solidFill>
                <a:schemeClr val="bg1"/>
              </a:solidFill>
              <a:ln w="34925" cap="flat">
                <a:solidFill>
                  <a:schemeClr val="accent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56" name="자유형: 도형 355">
                <a:extLst>
                  <a:ext uri="{FF2B5EF4-FFF2-40B4-BE49-F238E27FC236}">
                    <a16:creationId xmlns:a16="http://schemas.microsoft.com/office/drawing/2014/main" id="{716CC8F5-2D0C-4981-9C88-04A3D66AF7B9}"/>
                  </a:ext>
                </a:extLst>
              </p:cNvPr>
              <p:cNvSpPr/>
              <p:nvPr/>
            </p:nvSpPr>
            <p:spPr>
              <a:xfrm>
                <a:off x="8187171" y="2884203"/>
                <a:ext cx="1018456" cy="734234"/>
              </a:xfrm>
              <a:custGeom>
                <a:avLst/>
                <a:gdLst>
                  <a:gd name="connsiteX0" fmla="*/ 416 w 1018456"/>
                  <a:gd name="connsiteY0" fmla="*/ 0 h 734234"/>
                  <a:gd name="connsiteX1" fmla="*/ 1018456 w 1018456"/>
                  <a:gd name="connsiteY1" fmla="*/ 0 h 734234"/>
                  <a:gd name="connsiteX2" fmla="*/ 992005 w 1018456"/>
                  <a:gd name="connsiteY2" fmla="*/ 162132 h 734234"/>
                  <a:gd name="connsiteX3" fmla="*/ 663278 w 1018456"/>
                  <a:gd name="connsiteY3" fmla="*/ 484988 h 734234"/>
                  <a:gd name="connsiteX4" fmla="*/ 641639 w 1018456"/>
                  <a:gd name="connsiteY4" fmla="*/ 502977 h 734234"/>
                  <a:gd name="connsiteX5" fmla="*/ 520820 w 1018456"/>
                  <a:gd name="connsiteY5" fmla="*/ 727334 h 734234"/>
                  <a:gd name="connsiteX6" fmla="*/ 497691 w 1018456"/>
                  <a:gd name="connsiteY6" fmla="*/ 727334 h 734234"/>
                  <a:gd name="connsiteX7" fmla="*/ 379665 w 1018456"/>
                  <a:gd name="connsiteY7" fmla="*/ 508154 h 734234"/>
                  <a:gd name="connsiteX8" fmla="*/ 349498 w 1018456"/>
                  <a:gd name="connsiteY8" fmla="*/ 483125 h 734234"/>
                  <a:gd name="connsiteX9" fmla="*/ 0 w 1018456"/>
                  <a:gd name="connsiteY9" fmla="*/ 4430 h 73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18456" h="734234">
                    <a:moveTo>
                      <a:pt x="416" y="0"/>
                    </a:moveTo>
                    <a:lnTo>
                      <a:pt x="1018456" y="0"/>
                    </a:lnTo>
                    <a:lnTo>
                      <a:pt x="992005" y="162132"/>
                    </a:lnTo>
                    <a:cubicBezTo>
                      <a:pt x="940366" y="315400"/>
                      <a:pt x="817775" y="436050"/>
                      <a:pt x="663278" y="484988"/>
                    </a:cubicBezTo>
                    <a:cubicBezTo>
                      <a:pt x="654004" y="487930"/>
                      <a:pt x="646257" y="494411"/>
                      <a:pt x="641639" y="502977"/>
                    </a:cubicBezTo>
                    <a:lnTo>
                      <a:pt x="520820" y="727334"/>
                    </a:lnTo>
                    <a:cubicBezTo>
                      <a:pt x="515867" y="736534"/>
                      <a:pt x="502644" y="736534"/>
                      <a:pt x="497691" y="727334"/>
                    </a:cubicBezTo>
                    <a:lnTo>
                      <a:pt x="379665" y="508154"/>
                    </a:lnTo>
                    <a:cubicBezTo>
                      <a:pt x="373222" y="496198"/>
                      <a:pt x="362384" y="487372"/>
                      <a:pt x="349498" y="483125"/>
                    </a:cubicBezTo>
                    <a:cubicBezTo>
                      <a:pt x="148007" y="416608"/>
                      <a:pt x="2161" y="227706"/>
                      <a:pt x="0" y="443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4925" cap="flat">
                <a:solidFill>
                  <a:schemeClr val="accent2"/>
                </a:solidFill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 dirty="0"/>
              </a:p>
            </p:txBody>
          </p:sp>
        </p:grpSp>
        <p:sp>
          <p:nvSpPr>
            <p:cNvPr id="354" name="타원 353">
              <a:extLst>
                <a:ext uri="{FF2B5EF4-FFF2-40B4-BE49-F238E27FC236}">
                  <a16:creationId xmlns:a16="http://schemas.microsoft.com/office/drawing/2014/main" id="{F9F15779-FE39-45D7-982A-B0A492AECD1C}"/>
                </a:ext>
              </a:extLst>
            </p:cNvPr>
            <p:cNvSpPr>
              <a:spLocks/>
            </p:cNvSpPr>
            <p:nvPr/>
          </p:nvSpPr>
          <p:spPr>
            <a:xfrm>
              <a:off x="8294236" y="2490775"/>
              <a:ext cx="786855" cy="78685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381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57" name="Rounded Rectangle 32">
            <a:extLst>
              <a:ext uri="{FF2B5EF4-FFF2-40B4-BE49-F238E27FC236}">
                <a16:creationId xmlns:a16="http://schemas.microsoft.com/office/drawing/2014/main" id="{F3B25E7B-C160-4E94-9924-B5CC075BEB3D}"/>
              </a:ext>
            </a:extLst>
          </p:cNvPr>
          <p:cNvSpPr/>
          <p:nvPr/>
        </p:nvSpPr>
        <p:spPr>
          <a:xfrm>
            <a:off x="7940871" y="3893190"/>
            <a:ext cx="331397" cy="33139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8" name="Rectangle 9">
            <a:extLst>
              <a:ext uri="{FF2B5EF4-FFF2-40B4-BE49-F238E27FC236}">
                <a16:creationId xmlns:a16="http://schemas.microsoft.com/office/drawing/2014/main" id="{5C263B03-9111-4585-AFED-B5BEDD0FE899}"/>
              </a:ext>
            </a:extLst>
          </p:cNvPr>
          <p:cNvSpPr/>
          <p:nvPr/>
        </p:nvSpPr>
        <p:spPr>
          <a:xfrm>
            <a:off x="9999014" y="3886503"/>
            <a:ext cx="338408" cy="31678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9" name="Rectangle 16">
            <a:extLst>
              <a:ext uri="{FF2B5EF4-FFF2-40B4-BE49-F238E27FC236}">
                <a16:creationId xmlns:a16="http://schemas.microsoft.com/office/drawing/2014/main" id="{18644018-6E4E-4DFF-9963-2C3D1498C210}"/>
              </a:ext>
            </a:extLst>
          </p:cNvPr>
          <p:cNvSpPr/>
          <p:nvPr/>
        </p:nvSpPr>
        <p:spPr>
          <a:xfrm>
            <a:off x="3812495" y="3909753"/>
            <a:ext cx="404819" cy="26605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0" name="Rectangle 36">
            <a:extLst>
              <a:ext uri="{FF2B5EF4-FFF2-40B4-BE49-F238E27FC236}">
                <a16:creationId xmlns:a16="http://schemas.microsoft.com/office/drawing/2014/main" id="{3E7A240D-7F3E-4687-97C5-8CC879F8CD68}"/>
              </a:ext>
            </a:extLst>
          </p:cNvPr>
          <p:cNvSpPr/>
          <p:nvPr/>
        </p:nvSpPr>
        <p:spPr>
          <a:xfrm>
            <a:off x="1763776" y="3881344"/>
            <a:ext cx="385131" cy="32194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1" name="Round Same Side Corner Rectangle 11">
            <a:extLst>
              <a:ext uri="{FF2B5EF4-FFF2-40B4-BE49-F238E27FC236}">
                <a16:creationId xmlns:a16="http://schemas.microsoft.com/office/drawing/2014/main" id="{A8B4B861-40A8-46E8-B692-5A79F1AF3213}"/>
              </a:ext>
            </a:extLst>
          </p:cNvPr>
          <p:cNvSpPr>
            <a:spLocks noChangeAspect="1"/>
          </p:cNvSpPr>
          <p:nvPr/>
        </p:nvSpPr>
        <p:spPr>
          <a:xfrm rot="9900000">
            <a:off x="5892946" y="3908349"/>
            <a:ext cx="354500" cy="30108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951C8C2C-583E-4A6C-A606-C26AB6C09617}"/>
              </a:ext>
            </a:extLst>
          </p:cNvPr>
          <p:cNvSpPr txBox="1"/>
          <p:nvPr/>
        </p:nvSpPr>
        <p:spPr>
          <a:xfrm>
            <a:off x="1416099" y="5342861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4C0D549B-BE15-4D9C-8346-E23BB34ADBE2}"/>
              </a:ext>
            </a:extLst>
          </p:cNvPr>
          <p:cNvSpPr txBox="1"/>
          <p:nvPr/>
        </p:nvSpPr>
        <p:spPr>
          <a:xfrm>
            <a:off x="3469290" y="5342861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4EAD757C-1BA5-461A-9601-708EC05DAB95}"/>
              </a:ext>
            </a:extLst>
          </p:cNvPr>
          <p:cNvSpPr txBox="1"/>
          <p:nvPr/>
        </p:nvSpPr>
        <p:spPr>
          <a:xfrm>
            <a:off x="5522481" y="5342861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B3020CD6-5503-43F7-8B2B-D0EA0FC8F814}"/>
              </a:ext>
            </a:extLst>
          </p:cNvPr>
          <p:cNvSpPr txBox="1"/>
          <p:nvPr/>
        </p:nvSpPr>
        <p:spPr>
          <a:xfrm>
            <a:off x="7575672" y="5342861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5EAD456D-43FF-4335-B65E-AA4F2E20082A}"/>
              </a:ext>
            </a:extLst>
          </p:cNvPr>
          <p:cNvSpPr txBox="1"/>
          <p:nvPr/>
        </p:nvSpPr>
        <p:spPr>
          <a:xfrm>
            <a:off x="9628862" y="5342861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367" name="Group 66">
            <a:extLst>
              <a:ext uri="{FF2B5EF4-FFF2-40B4-BE49-F238E27FC236}">
                <a16:creationId xmlns:a16="http://schemas.microsoft.com/office/drawing/2014/main" id="{9D0222AC-DAFD-4CF7-9458-F3BCFF06A3E2}"/>
              </a:ext>
            </a:extLst>
          </p:cNvPr>
          <p:cNvGrpSpPr/>
          <p:nvPr/>
        </p:nvGrpSpPr>
        <p:grpSpPr>
          <a:xfrm>
            <a:off x="9285584" y="2075792"/>
            <a:ext cx="1765268" cy="1292662"/>
            <a:chOff x="3017861" y="4283314"/>
            <a:chExt cx="1917633" cy="1292662"/>
          </a:xfrm>
        </p:grpSpPr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7117FC79-3563-42F6-AED7-9AF850561E3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0A621677-82D5-458A-884C-C4A3F8DB8CB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70" name="Group 66">
            <a:extLst>
              <a:ext uri="{FF2B5EF4-FFF2-40B4-BE49-F238E27FC236}">
                <a16:creationId xmlns:a16="http://schemas.microsoft.com/office/drawing/2014/main" id="{B8E3EFD0-5174-48F9-A18D-BF634ABB6A75}"/>
              </a:ext>
            </a:extLst>
          </p:cNvPr>
          <p:cNvGrpSpPr/>
          <p:nvPr/>
        </p:nvGrpSpPr>
        <p:grpSpPr>
          <a:xfrm>
            <a:off x="7227751" y="2075792"/>
            <a:ext cx="1765268" cy="1292662"/>
            <a:chOff x="3017861" y="4283314"/>
            <a:chExt cx="1917633" cy="1292662"/>
          </a:xfrm>
        </p:grpSpPr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26B5A9F9-9539-4811-B2E7-1DE642721E2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0F60BE00-D75D-420E-A1C6-028E5BE9580B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73" name="Group 66">
            <a:extLst>
              <a:ext uri="{FF2B5EF4-FFF2-40B4-BE49-F238E27FC236}">
                <a16:creationId xmlns:a16="http://schemas.microsoft.com/office/drawing/2014/main" id="{6032BFFA-573B-44FA-B4BB-DF76154A4078}"/>
              </a:ext>
            </a:extLst>
          </p:cNvPr>
          <p:cNvGrpSpPr/>
          <p:nvPr/>
        </p:nvGrpSpPr>
        <p:grpSpPr>
          <a:xfrm>
            <a:off x="5169918" y="2075792"/>
            <a:ext cx="1765268" cy="1292662"/>
            <a:chOff x="3017861" y="4283314"/>
            <a:chExt cx="1917633" cy="1292662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D91A35EE-24A8-490E-B159-84FB260F7B2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44B43FD8-CFD2-42C7-9EC9-9A9730DC673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76" name="Group 66">
            <a:extLst>
              <a:ext uri="{FF2B5EF4-FFF2-40B4-BE49-F238E27FC236}">
                <a16:creationId xmlns:a16="http://schemas.microsoft.com/office/drawing/2014/main" id="{55287C75-31A7-4566-8BD6-E8BDCCC64C9F}"/>
              </a:ext>
            </a:extLst>
          </p:cNvPr>
          <p:cNvGrpSpPr/>
          <p:nvPr/>
        </p:nvGrpSpPr>
        <p:grpSpPr>
          <a:xfrm>
            <a:off x="3112085" y="2075792"/>
            <a:ext cx="1765268" cy="1292662"/>
            <a:chOff x="3017861" y="4283314"/>
            <a:chExt cx="1917633" cy="1292662"/>
          </a:xfrm>
        </p:grpSpPr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04980AD9-9496-4A72-A3C4-79BA8C76192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CAB355C4-FCD6-4D89-B4DE-D1BB75BFCAB9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79" name="Group 66">
            <a:extLst>
              <a:ext uri="{FF2B5EF4-FFF2-40B4-BE49-F238E27FC236}">
                <a16:creationId xmlns:a16="http://schemas.microsoft.com/office/drawing/2014/main" id="{C11875EE-E70E-4EBC-B130-59644DEE810D}"/>
              </a:ext>
            </a:extLst>
          </p:cNvPr>
          <p:cNvGrpSpPr/>
          <p:nvPr/>
        </p:nvGrpSpPr>
        <p:grpSpPr>
          <a:xfrm>
            <a:off x="1054252" y="2075792"/>
            <a:ext cx="1765268" cy="1292662"/>
            <a:chOff x="3017861" y="4283314"/>
            <a:chExt cx="1917633" cy="1292662"/>
          </a:xfrm>
        </p:grpSpPr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F62CE07D-597C-4E80-BBBE-526B25220A4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CBA9A017-D764-4529-BF7E-F3AB9754E7F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2022-10-27T04:34:02Z</dcterms:modified>
</cp:coreProperties>
</file>