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793762901567191E-2"/>
          <c:y val="9.5221149755947681E-3"/>
          <c:w val="0.9550331222461852"/>
          <c:h val="0.99047783210869755"/>
        </c:manualLayout>
      </c:layout>
      <c:ofPieChart>
        <c:ofPieType val="pie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bubble3D val="0"/>
            <c:explosion val="10"/>
            <c:spPr>
              <a:solidFill>
                <a:schemeClr val="accent1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B31-4151-852E-A18AEFD42DE8}"/>
              </c:ext>
            </c:extLst>
          </c:dPt>
          <c:dPt>
            <c:idx val="1"/>
            <c:bubble3D val="0"/>
            <c:explosion val="6"/>
            <c:spPr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B31-4151-852E-A18AEFD42DE8}"/>
              </c:ext>
            </c:extLst>
          </c:dPt>
          <c:dPt>
            <c:idx val="2"/>
            <c:bubble3D val="0"/>
            <c:explosion val="6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B31-4151-852E-A18AEFD42DE8}"/>
              </c:ext>
            </c:extLst>
          </c:dPt>
          <c:dPt>
            <c:idx val="3"/>
            <c:bubble3D val="0"/>
            <c:explosion val="16"/>
            <c:spPr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B31-4151-852E-A18AEFD42DE8}"/>
              </c:ext>
            </c:extLst>
          </c:dPt>
          <c:dPt>
            <c:idx val="4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B31-4151-852E-A18AEFD42DE8}"/>
              </c:ext>
            </c:extLst>
          </c:dPt>
          <c:dLbls>
            <c:dLbl>
              <c:idx val="0"/>
              <c:layout>
                <c:manualLayout>
                  <c:x val="7.5494718905149805E-2"/>
                  <c:y val="-4.2247030740350605E-2"/>
                </c:manualLayout>
              </c:layout>
              <c:tx>
                <c:rich>
                  <a:bodyPr/>
                  <a:lstStyle/>
                  <a:p>
                    <a:fld id="{4C55C384-AF1C-4535-91CD-F8CA4DC7A21E}" type="VALUE">
                      <a:rPr lang="en-US" altLang="ko-KR" smtClean="0"/>
                      <a:pPr/>
                      <a:t>[값]</a:t>
                    </a:fld>
                    <a:r>
                      <a:rPr lang="en-US" altLang="ko-KR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B31-4151-852E-A18AEFD42DE8}"/>
                </c:ext>
              </c:extLst>
            </c:dLbl>
            <c:dLbl>
              <c:idx val="1"/>
              <c:layout>
                <c:manualLayout>
                  <c:x val="7.7111579533014923E-2"/>
                  <c:y val="3.4443785730359E-2"/>
                </c:manualLayout>
              </c:layout>
              <c:tx>
                <c:rich>
                  <a:bodyPr/>
                  <a:lstStyle/>
                  <a:p>
                    <a:fld id="{21497F14-1E49-43F4-AE45-906D5941274E}" type="VALUE">
                      <a:rPr lang="en-US" altLang="ko-KR" smtClean="0"/>
                      <a:pPr/>
                      <a:t>[값]</a:t>
                    </a:fld>
                    <a:r>
                      <a:rPr lang="en-US" altLang="ko-KR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B31-4151-852E-A18AEFD42DE8}"/>
                </c:ext>
              </c:extLst>
            </c:dLbl>
            <c:dLbl>
              <c:idx val="2"/>
              <c:layout>
                <c:manualLayout>
                  <c:x val="0.10669854315226861"/>
                  <c:y val="1.7241479848955948E-2"/>
                </c:manualLayout>
              </c:layout>
              <c:tx>
                <c:rich>
                  <a:bodyPr/>
                  <a:lstStyle/>
                  <a:p>
                    <a:fld id="{55EACCEE-884E-434D-AFC5-87BE90B6BD9B}" type="VALUE">
                      <a:rPr lang="en-US" altLang="ko-KR" smtClean="0"/>
                      <a:pPr/>
                      <a:t>[값]</a:t>
                    </a:fld>
                    <a:r>
                      <a:rPr lang="en-US" altLang="ko-KR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B31-4151-852E-A18AEFD42DE8}"/>
                </c:ext>
              </c:extLst>
            </c:dLbl>
            <c:dLbl>
              <c:idx val="3"/>
              <c:layout>
                <c:manualLayout>
                  <c:x val="-5.8073202044580136E-2"/>
                  <c:y val="8.0097306939249703E-4"/>
                </c:manualLayout>
              </c:layout>
              <c:tx>
                <c:rich>
                  <a:bodyPr/>
                  <a:lstStyle/>
                  <a:p>
                    <a:fld id="{645D93E4-5704-45A6-8634-BEFB5EF80C26}" type="VALUE">
                      <a:rPr lang="en-US" altLang="ko-KR" smtClean="0"/>
                      <a:pPr/>
                      <a:t>[값]</a:t>
                    </a:fld>
                    <a:r>
                      <a:rPr lang="en-US" altLang="ko-KR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B31-4151-852E-A18AEFD42DE8}"/>
                </c:ext>
              </c:extLst>
            </c:dLbl>
            <c:dLbl>
              <c:idx val="4"/>
              <c:layout>
                <c:manualLayout>
                  <c:x val="-0.14574588008257003"/>
                  <c:y val="6.9900113858688134E-3"/>
                </c:manualLayout>
              </c:layout>
              <c:tx>
                <c:rich>
                  <a:bodyPr/>
                  <a:lstStyle/>
                  <a:p>
                    <a:fld id="{681F2DF2-1EC3-4FB4-9A97-E3FB0D89DEA3}" type="VALUE">
                      <a:rPr lang="en-US" altLang="ko-KR" smtClean="0"/>
                      <a:pPr/>
                      <a:t>[값]</a:t>
                    </a:fld>
                    <a:r>
                      <a:rPr lang="en-US" altLang="ko-KR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B31-4151-852E-A18AEFD42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15</c:v>
                </c:pt>
                <c:pt idx="2">
                  <c:v>20</c:v>
                </c:pt>
                <c:pt idx="3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B31-4151-852E-A18AEFD42DE8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081816536201806"/>
          <c:y val="0.7374487072659317"/>
          <c:w val="0.73284888136465187"/>
          <c:h val="5.33996499761143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54" name="Chart 1">
            <a:extLst>
              <a:ext uri="{FF2B5EF4-FFF2-40B4-BE49-F238E27FC236}">
                <a16:creationId xmlns:a16="http://schemas.microsoft.com/office/drawing/2014/main" id="{7D5A9454-14D5-45A9-9907-CF4A9D5BBE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3611317"/>
              </p:ext>
            </p:extLst>
          </p:nvPr>
        </p:nvGraphicFramePr>
        <p:xfrm>
          <a:off x="5023530" y="477792"/>
          <a:ext cx="6873196" cy="6688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3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45" name="TextBox 1644">
            <a:extLst>
              <a:ext uri="{FF2B5EF4-FFF2-40B4-BE49-F238E27FC236}">
                <a16:creationId xmlns:a16="http://schemas.microsoft.com/office/drawing/2014/main" id="{48648A21-D273-4646-92F0-E40FE72214D6}"/>
              </a:ext>
            </a:extLst>
          </p:cNvPr>
          <p:cNvSpPr txBox="1"/>
          <p:nvPr/>
        </p:nvSpPr>
        <p:spPr>
          <a:xfrm>
            <a:off x="7451926" y="2018694"/>
            <a:ext cx="257528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</a:rPr>
              <a:t>Main Contents</a:t>
            </a:r>
            <a:endParaRPr lang="ko-KR" altLang="en-US" sz="2400" b="1" dirty="0">
              <a:solidFill>
                <a:schemeClr val="accent3"/>
              </a:solidFill>
            </a:endParaRPr>
          </a:p>
        </p:txBody>
      </p:sp>
      <p:sp>
        <p:nvSpPr>
          <p:cNvPr id="1646" name="Rectangle 16">
            <a:extLst>
              <a:ext uri="{FF2B5EF4-FFF2-40B4-BE49-F238E27FC236}">
                <a16:creationId xmlns:a16="http://schemas.microsoft.com/office/drawing/2014/main" id="{46E16930-CD34-445E-B72F-70DD4C4BB3AA}"/>
              </a:ext>
            </a:extLst>
          </p:cNvPr>
          <p:cNvSpPr/>
          <p:nvPr/>
        </p:nvSpPr>
        <p:spPr>
          <a:xfrm rot="2700000">
            <a:off x="1264464" y="4108508"/>
            <a:ext cx="310609" cy="556864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47" name="직사각형 1646">
            <a:extLst>
              <a:ext uri="{FF2B5EF4-FFF2-40B4-BE49-F238E27FC236}">
                <a16:creationId xmlns:a16="http://schemas.microsoft.com/office/drawing/2014/main" id="{774C4D18-9959-443F-837B-47190BAABBB1}"/>
              </a:ext>
            </a:extLst>
          </p:cNvPr>
          <p:cNvSpPr/>
          <p:nvPr/>
        </p:nvSpPr>
        <p:spPr>
          <a:xfrm>
            <a:off x="1955382" y="4063775"/>
            <a:ext cx="2479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48" name="직사각형 1647">
            <a:extLst>
              <a:ext uri="{FF2B5EF4-FFF2-40B4-BE49-F238E27FC236}">
                <a16:creationId xmlns:a16="http://schemas.microsoft.com/office/drawing/2014/main" id="{E5A670D8-1305-4882-BC50-18A03A53E4A1}"/>
              </a:ext>
            </a:extLst>
          </p:cNvPr>
          <p:cNvSpPr/>
          <p:nvPr/>
        </p:nvSpPr>
        <p:spPr>
          <a:xfrm>
            <a:off x="1955382" y="4776189"/>
            <a:ext cx="2479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49" name="직사각형 1648">
            <a:extLst>
              <a:ext uri="{FF2B5EF4-FFF2-40B4-BE49-F238E27FC236}">
                <a16:creationId xmlns:a16="http://schemas.microsoft.com/office/drawing/2014/main" id="{97E343EE-49B9-4A56-ABFF-2D15AE2136E8}"/>
              </a:ext>
            </a:extLst>
          </p:cNvPr>
          <p:cNvSpPr/>
          <p:nvPr/>
        </p:nvSpPr>
        <p:spPr>
          <a:xfrm>
            <a:off x="1955382" y="5488603"/>
            <a:ext cx="2479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50" name="Rounded Rectangle 10">
            <a:extLst>
              <a:ext uri="{FF2B5EF4-FFF2-40B4-BE49-F238E27FC236}">
                <a16:creationId xmlns:a16="http://schemas.microsoft.com/office/drawing/2014/main" id="{CB823B35-2374-4BF2-986C-E4213F982A88}"/>
              </a:ext>
            </a:extLst>
          </p:cNvPr>
          <p:cNvSpPr/>
          <p:nvPr/>
        </p:nvSpPr>
        <p:spPr>
          <a:xfrm>
            <a:off x="1295850" y="5629444"/>
            <a:ext cx="296873" cy="392878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651" name="Rectangle 9">
            <a:extLst>
              <a:ext uri="{FF2B5EF4-FFF2-40B4-BE49-F238E27FC236}">
                <a16:creationId xmlns:a16="http://schemas.microsoft.com/office/drawing/2014/main" id="{12141DE7-ABE3-4FE3-AB62-49DBF6910044}"/>
              </a:ext>
            </a:extLst>
          </p:cNvPr>
          <p:cNvSpPr/>
          <p:nvPr/>
        </p:nvSpPr>
        <p:spPr>
          <a:xfrm>
            <a:off x="1205606" y="4902473"/>
            <a:ext cx="420646" cy="39376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652" name="직사각형 1">
            <a:extLst>
              <a:ext uri="{FF2B5EF4-FFF2-40B4-BE49-F238E27FC236}">
                <a16:creationId xmlns:a16="http://schemas.microsoft.com/office/drawing/2014/main" id="{56CDD6A9-82D8-4F95-A28A-7BC906141FD2}"/>
              </a:ext>
            </a:extLst>
          </p:cNvPr>
          <p:cNvSpPr/>
          <p:nvPr/>
        </p:nvSpPr>
        <p:spPr>
          <a:xfrm>
            <a:off x="783751" y="2978125"/>
            <a:ext cx="38930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653" name="TextBox 1652">
            <a:extLst>
              <a:ext uri="{FF2B5EF4-FFF2-40B4-BE49-F238E27FC236}">
                <a16:creationId xmlns:a16="http://schemas.microsoft.com/office/drawing/2014/main" id="{09439AD2-7152-4F66-8E87-773F5EC4A69D}"/>
              </a:ext>
            </a:extLst>
          </p:cNvPr>
          <p:cNvSpPr txBox="1"/>
          <p:nvPr/>
        </p:nvSpPr>
        <p:spPr>
          <a:xfrm>
            <a:off x="783751" y="1775727"/>
            <a:ext cx="3145552" cy="1107996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altLang="ko-KR" sz="2400" dirty="0">
                <a:solidFill>
                  <a:schemeClr val="accent2"/>
                </a:solidFill>
              </a:rPr>
              <a:t>We Create Quality </a:t>
            </a:r>
          </a:p>
          <a:p>
            <a:r>
              <a:rPr lang="en-US" altLang="ko-KR" sz="2400" dirty="0">
                <a:solidFill>
                  <a:schemeClr val="accent2"/>
                </a:solidFill>
              </a:rPr>
              <a:t>Professional PPT Presentation</a:t>
            </a:r>
            <a:endParaRPr lang="ko-KR" altLang="en-U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6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7A398"/>
      </a:accent1>
      <a:accent2>
        <a:srgbClr val="0680C3"/>
      </a:accent2>
      <a:accent3>
        <a:srgbClr val="FBA200"/>
      </a:accent3>
      <a:accent4>
        <a:srgbClr val="E62601"/>
      </a:accent4>
      <a:accent5>
        <a:srgbClr val="2C2F45"/>
      </a:accent5>
      <a:accent6>
        <a:srgbClr val="7F7F7F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11313</TotalTime>
  <Words>138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67</cp:revision>
  <dcterms:created xsi:type="dcterms:W3CDTF">2018-02-18T19:39:47Z</dcterms:created>
  <dcterms:modified xsi:type="dcterms:W3CDTF">2022-10-25T07:11:35Z</dcterms:modified>
</cp:coreProperties>
</file>