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15" name="Group 3">
            <a:extLst>
              <a:ext uri="{FF2B5EF4-FFF2-40B4-BE49-F238E27FC236}">
                <a16:creationId xmlns:a16="http://schemas.microsoft.com/office/drawing/2014/main" id="{942BE48C-8FA7-4794-AE43-79D4D5AEDEA2}"/>
              </a:ext>
            </a:extLst>
          </p:cNvPr>
          <p:cNvGrpSpPr/>
          <p:nvPr/>
        </p:nvGrpSpPr>
        <p:grpSpPr>
          <a:xfrm>
            <a:off x="1214856" y="1941346"/>
            <a:ext cx="3228505" cy="4214286"/>
            <a:chOff x="6200450" y="2550968"/>
            <a:chExt cx="3092636" cy="4036931"/>
          </a:xfrm>
        </p:grpSpPr>
        <p:sp>
          <p:nvSpPr>
            <p:cNvPr id="1416" name="Graphic 454">
              <a:extLst>
                <a:ext uri="{FF2B5EF4-FFF2-40B4-BE49-F238E27FC236}">
                  <a16:creationId xmlns:a16="http://schemas.microsoft.com/office/drawing/2014/main" id="{BB022C01-D044-4430-BD6B-003586E4FDD7}"/>
                </a:ext>
              </a:extLst>
            </p:cNvPr>
            <p:cNvSpPr/>
            <p:nvPr/>
          </p:nvSpPr>
          <p:spPr>
            <a:xfrm>
              <a:off x="6200450" y="2550968"/>
              <a:ext cx="3040868" cy="4014397"/>
            </a:xfrm>
            <a:custGeom>
              <a:avLst/>
              <a:gdLst>
                <a:gd name="connsiteX0" fmla="*/ 4664095 w 5132927"/>
                <a:gd name="connsiteY0" fmla="*/ 23949 h 6776225"/>
                <a:gd name="connsiteX1" fmla="*/ 86824 w 5132927"/>
                <a:gd name="connsiteY1" fmla="*/ 2650760 h 6776225"/>
                <a:gd name="connsiteX2" fmla="*/ 0 w 5132927"/>
                <a:gd name="connsiteY2" fmla="*/ 2819543 h 6776225"/>
                <a:gd name="connsiteX3" fmla="*/ 0 w 5132927"/>
                <a:gd name="connsiteY3" fmla="*/ 6453909 h 6776225"/>
                <a:gd name="connsiteX4" fmla="*/ 376769 w 5132927"/>
                <a:gd name="connsiteY4" fmla="*/ 6776226 h 6776225"/>
                <a:gd name="connsiteX5" fmla="*/ 4972565 w 5132927"/>
                <a:gd name="connsiteY5" fmla="*/ 4096179 h 6776225"/>
                <a:gd name="connsiteX6" fmla="*/ 5132928 w 5132927"/>
                <a:gd name="connsiteY6" fmla="*/ 3814468 h 6776225"/>
                <a:gd name="connsiteX7" fmla="*/ 5129279 w 5132927"/>
                <a:gd name="connsiteY7" fmla="*/ 177763 h 6776225"/>
                <a:gd name="connsiteX8" fmla="*/ 4664095 w 5132927"/>
                <a:gd name="connsiteY8" fmla="*/ 23949 h 67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2927" h="6776225">
                  <a:moveTo>
                    <a:pt x="4664095" y="23949"/>
                  </a:moveTo>
                  <a:lnTo>
                    <a:pt x="86824" y="2650760"/>
                  </a:lnTo>
                  <a:cubicBezTo>
                    <a:pt x="0" y="2709048"/>
                    <a:pt x="0" y="2717749"/>
                    <a:pt x="0" y="2819543"/>
                  </a:cubicBezTo>
                  <a:lnTo>
                    <a:pt x="0" y="6453909"/>
                  </a:lnTo>
                  <a:cubicBezTo>
                    <a:pt x="17589" y="6623629"/>
                    <a:pt x="267116" y="6700816"/>
                    <a:pt x="376769" y="6776226"/>
                  </a:cubicBezTo>
                  <a:lnTo>
                    <a:pt x="4972565" y="4096179"/>
                  </a:lnTo>
                  <a:cubicBezTo>
                    <a:pt x="5089796" y="4013939"/>
                    <a:pt x="5132928" y="3878276"/>
                    <a:pt x="5132928" y="3814468"/>
                  </a:cubicBezTo>
                  <a:lnTo>
                    <a:pt x="5129279" y="177763"/>
                  </a:lnTo>
                  <a:cubicBezTo>
                    <a:pt x="4992681" y="111896"/>
                    <a:pt x="4814541" y="-63530"/>
                    <a:pt x="4664095" y="23949"/>
                  </a:cubicBezTo>
                  <a:close/>
                </a:path>
              </a:pathLst>
            </a:custGeom>
            <a:solidFill>
              <a:srgbClr val="7460AA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7" name="Graphic 454">
              <a:extLst>
                <a:ext uri="{FF2B5EF4-FFF2-40B4-BE49-F238E27FC236}">
                  <a16:creationId xmlns:a16="http://schemas.microsoft.com/office/drawing/2014/main" id="{EC49F150-DCD6-49BB-8268-E282E3B67E03}"/>
                </a:ext>
              </a:extLst>
            </p:cNvPr>
            <p:cNvSpPr/>
            <p:nvPr/>
          </p:nvSpPr>
          <p:spPr>
            <a:xfrm>
              <a:off x="6372885" y="2649212"/>
              <a:ext cx="2920201" cy="3938687"/>
            </a:xfrm>
            <a:custGeom>
              <a:avLst/>
              <a:gdLst>
                <a:gd name="connsiteX0" fmla="*/ 4664002 w 4929245"/>
                <a:gd name="connsiteY0" fmla="*/ 41868 h 6648428"/>
                <a:gd name="connsiteX1" fmla="*/ 86824 w 4929245"/>
                <a:gd name="connsiteY1" fmla="*/ 2668678 h 6648428"/>
                <a:gd name="connsiteX2" fmla="*/ 0 w 4929245"/>
                <a:gd name="connsiteY2" fmla="*/ 2837462 h 6648428"/>
                <a:gd name="connsiteX3" fmla="*/ 0 w 4929245"/>
                <a:gd name="connsiteY3" fmla="*/ 6471828 h 6648428"/>
                <a:gd name="connsiteX4" fmla="*/ 286670 w 4929245"/>
                <a:gd name="connsiteY4" fmla="*/ 6631817 h 6648428"/>
                <a:gd name="connsiteX5" fmla="*/ 4744651 w 4929245"/>
                <a:gd name="connsiteY5" fmla="*/ 4045518 h 6648428"/>
                <a:gd name="connsiteX6" fmla="*/ 4905014 w 4929245"/>
                <a:gd name="connsiteY6" fmla="*/ 3763807 h 6648428"/>
                <a:gd name="connsiteX7" fmla="*/ 4929246 w 4929245"/>
                <a:gd name="connsiteY7" fmla="*/ 183519 h 6648428"/>
                <a:gd name="connsiteX8" fmla="*/ 4664002 w 4929245"/>
                <a:gd name="connsiteY8" fmla="*/ 41868 h 664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9245" h="6648428">
                  <a:moveTo>
                    <a:pt x="4664002" y="41868"/>
                  </a:moveTo>
                  <a:lnTo>
                    <a:pt x="86824" y="2668678"/>
                  </a:lnTo>
                  <a:cubicBezTo>
                    <a:pt x="0" y="2726967"/>
                    <a:pt x="0" y="2735668"/>
                    <a:pt x="0" y="2837462"/>
                  </a:cubicBezTo>
                  <a:lnTo>
                    <a:pt x="0" y="6471828"/>
                  </a:lnTo>
                  <a:cubicBezTo>
                    <a:pt x="0" y="6587656"/>
                    <a:pt x="175801" y="6689450"/>
                    <a:pt x="286670" y="6631817"/>
                  </a:cubicBezTo>
                  <a:lnTo>
                    <a:pt x="4744651" y="4045518"/>
                  </a:lnTo>
                  <a:cubicBezTo>
                    <a:pt x="4861882" y="3963278"/>
                    <a:pt x="4905014" y="3827615"/>
                    <a:pt x="4905014" y="3763807"/>
                  </a:cubicBezTo>
                  <a:lnTo>
                    <a:pt x="4929246" y="183519"/>
                  </a:lnTo>
                  <a:cubicBezTo>
                    <a:pt x="4929246" y="-52722"/>
                    <a:pt x="4737914" y="-12959"/>
                    <a:pt x="4664002" y="41868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8" name="Graphic 454">
              <a:extLst>
                <a:ext uri="{FF2B5EF4-FFF2-40B4-BE49-F238E27FC236}">
                  <a16:creationId xmlns:a16="http://schemas.microsoft.com/office/drawing/2014/main" id="{C16D8A47-98E9-47C7-819C-E60ACEEBF056}"/>
                </a:ext>
              </a:extLst>
            </p:cNvPr>
            <p:cNvSpPr/>
            <p:nvPr/>
          </p:nvSpPr>
          <p:spPr>
            <a:xfrm>
              <a:off x="6494992" y="2865502"/>
              <a:ext cx="2691231" cy="3255143"/>
            </a:xfrm>
            <a:custGeom>
              <a:avLst/>
              <a:gdLst>
                <a:gd name="connsiteX0" fmla="*/ 4447970 w 4542746"/>
                <a:gd name="connsiteY0" fmla="*/ 9663 h 5494618"/>
                <a:gd name="connsiteX1" fmla="*/ 79994 w 4542746"/>
                <a:gd name="connsiteY1" fmla="*/ 2524388 h 5494618"/>
                <a:gd name="connsiteX2" fmla="*/ 0 w 4542746"/>
                <a:gd name="connsiteY2" fmla="*/ 2660332 h 5494618"/>
                <a:gd name="connsiteX3" fmla="*/ 28255 w 4542746"/>
                <a:gd name="connsiteY3" fmla="*/ 5453119 h 5494618"/>
                <a:gd name="connsiteX4" fmla="*/ 112834 w 4542746"/>
                <a:gd name="connsiteY4" fmla="*/ 5481561 h 5494618"/>
                <a:gd name="connsiteX5" fmla="*/ 4486236 w 4542746"/>
                <a:gd name="connsiteY5" fmla="*/ 2916688 h 5494618"/>
                <a:gd name="connsiteX6" fmla="*/ 4542747 w 4542746"/>
                <a:gd name="connsiteY6" fmla="*/ 2822753 h 5494618"/>
                <a:gd name="connsiteX7" fmla="*/ 4534233 w 4542746"/>
                <a:gd name="connsiteY7" fmla="*/ 71694 h 5494618"/>
                <a:gd name="connsiteX8" fmla="*/ 4447970 w 4542746"/>
                <a:gd name="connsiteY8" fmla="*/ 9663 h 54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42746" h="5494618">
                  <a:moveTo>
                    <a:pt x="4447970" y="9663"/>
                  </a:moveTo>
                  <a:lnTo>
                    <a:pt x="79994" y="2524388"/>
                  </a:lnTo>
                  <a:cubicBezTo>
                    <a:pt x="0" y="2571262"/>
                    <a:pt x="0" y="2578279"/>
                    <a:pt x="0" y="2660332"/>
                  </a:cubicBezTo>
                  <a:lnTo>
                    <a:pt x="28255" y="5453119"/>
                  </a:lnTo>
                  <a:cubicBezTo>
                    <a:pt x="28255" y="5484181"/>
                    <a:pt x="50149" y="5511781"/>
                    <a:pt x="112834" y="5481561"/>
                  </a:cubicBezTo>
                  <a:lnTo>
                    <a:pt x="4486236" y="2916688"/>
                  </a:lnTo>
                  <a:cubicBezTo>
                    <a:pt x="4527964" y="2895263"/>
                    <a:pt x="4542747" y="2853815"/>
                    <a:pt x="4542747" y="2822753"/>
                  </a:cubicBezTo>
                  <a:lnTo>
                    <a:pt x="4534233" y="71694"/>
                  </a:lnTo>
                  <a:cubicBezTo>
                    <a:pt x="4537601" y="11815"/>
                    <a:pt x="4490259" y="-16253"/>
                    <a:pt x="4447970" y="9663"/>
                  </a:cubicBezTo>
                  <a:close/>
                </a:path>
              </a:pathLst>
            </a:custGeom>
            <a:solidFill>
              <a:srgbClr val="FFFFFF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9" name="Graphic 454">
              <a:extLst>
                <a:ext uri="{FF2B5EF4-FFF2-40B4-BE49-F238E27FC236}">
                  <a16:creationId xmlns:a16="http://schemas.microsoft.com/office/drawing/2014/main" id="{471C2F2C-C9E9-49AC-BB6A-93EF951CECDC}"/>
                </a:ext>
              </a:extLst>
            </p:cNvPr>
            <p:cNvSpPr/>
            <p:nvPr/>
          </p:nvSpPr>
          <p:spPr>
            <a:xfrm>
              <a:off x="7363210" y="5512795"/>
              <a:ext cx="1346533" cy="777414"/>
            </a:xfrm>
            <a:custGeom>
              <a:avLst/>
              <a:gdLst>
                <a:gd name="connsiteX0" fmla="*/ 2257246 w 2272921"/>
                <a:gd name="connsiteY0" fmla="*/ 397072 h 1312259"/>
                <a:gd name="connsiteX1" fmla="*/ 703857 w 2272921"/>
                <a:gd name="connsiteY1" fmla="*/ 1292635 h 1312259"/>
                <a:gd name="connsiteX2" fmla="*/ 463500 w 2272921"/>
                <a:gd name="connsiteY2" fmla="*/ 1264567 h 1312259"/>
                <a:gd name="connsiteX3" fmla="*/ 0 w 2272921"/>
                <a:gd name="connsiteY3" fmla="*/ 994644 h 1312259"/>
                <a:gd name="connsiteX4" fmla="*/ 1704864 w 2272921"/>
                <a:gd name="connsiteY4" fmla="*/ 0 h 1312259"/>
                <a:gd name="connsiteX5" fmla="*/ 2216640 w 2272921"/>
                <a:gd name="connsiteY5" fmla="*/ 292377 h 1312259"/>
                <a:gd name="connsiteX6" fmla="*/ 2272496 w 2272921"/>
                <a:gd name="connsiteY6" fmla="*/ 387716 h 1312259"/>
                <a:gd name="connsiteX7" fmla="*/ 2257246 w 2272921"/>
                <a:gd name="connsiteY7" fmla="*/ 397072 h 131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2921" h="1312259">
                  <a:moveTo>
                    <a:pt x="2257246" y="397072"/>
                  </a:moveTo>
                  <a:cubicBezTo>
                    <a:pt x="2167334" y="449091"/>
                    <a:pt x="1134985" y="1042828"/>
                    <a:pt x="703857" y="1292635"/>
                  </a:cubicBezTo>
                  <a:cubicBezTo>
                    <a:pt x="634529" y="1332772"/>
                    <a:pt x="533764" y="1305266"/>
                    <a:pt x="463500" y="1264567"/>
                  </a:cubicBezTo>
                  <a:cubicBezTo>
                    <a:pt x="304540" y="1172409"/>
                    <a:pt x="159521" y="1085772"/>
                    <a:pt x="0" y="994644"/>
                  </a:cubicBezTo>
                  <a:cubicBezTo>
                    <a:pt x="92064" y="937852"/>
                    <a:pt x="1543845" y="91877"/>
                    <a:pt x="1704864" y="0"/>
                  </a:cubicBezTo>
                  <a:cubicBezTo>
                    <a:pt x="1869437" y="96274"/>
                    <a:pt x="2051038" y="197881"/>
                    <a:pt x="2216640" y="292377"/>
                  </a:cubicBezTo>
                  <a:cubicBezTo>
                    <a:pt x="2258369" y="316142"/>
                    <a:pt x="2275958" y="355250"/>
                    <a:pt x="2272496" y="387716"/>
                  </a:cubicBezTo>
                  <a:cubicBezTo>
                    <a:pt x="2272309" y="390803"/>
                    <a:pt x="2258930" y="395949"/>
                    <a:pt x="2257246" y="397072"/>
                  </a:cubicBezTo>
                  <a:close/>
                </a:path>
              </a:pathLst>
            </a:custGeom>
            <a:solidFill>
              <a:srgbClr val="7460AA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0" name="Graphic 454">
              <a:extLst>
                <a:ext uri="{FF2B5EF4-FFF2-40B4-BE49-F238E27FC236}">
                  <a16:creationId xmlns:a16="http://schemas.microsoft.com/office/drawing/2014/main" id="{87F32069-5B79-4074-9ADB-1D0E8C52BBC0}"/>
                </a:ext>
              </a:extLst>
            </p:cNvPr>
            <p:cNvSpPr/>
            <p:nvPr/>
          </p:nvSpPr>
          <p:spPr>
            <a:xfrm>
              <a:off x="7252854" y="5740215"/>
              <a:ext cx="1457351" cy="680798"/>
            </a:xfrm>
            <a:custGeom>
              <a:avLst/>
              <a:gdLst>
                <a:gd name="connsiteX0" fmla="*/ 2435292 w 2459981"/>
                <a:gd name="connsiteY0" fmla="*/ 9916 h 1149174"/>
                <a:gd name="connsiteX1" fmla="*/ 937665 w 2459981"/>
                <a:gd name="connsiteY1" fmla="*/ 875727 h 1149174"/>
                <a:gd name="connsiteX2" fmla="*/ 663533 w 2459981"/>
                <a:gd name="connsiteY2" fmla="*/ 876569 h 1149174"/>
                <a:gd name="connsiteX3" fmla="*/ 194138 w 2459981"/>
                <a:gd name="connsiteY3" fmla="*/ 606085 h 1149174"/>
                <a:gd name="connsiteX4" fmla="*/ 0 w 2459981"/>
                <a:gd name="connsiteY4" fmla="*/ 718919 h 1149174"/>
                <a:gd name="connsiteX5" fmla="*/ 695811 w 2459981"/>
                <a:gd name="connsiteY5" fmla="*/ 1115149 h 1149174"/>
                <a:gd name="connsiteX6" fmla="*/ 919983 w 2459981"/>
                <a:gd name="connsiteY6" fmla="*/ 1119360 h 1149174"/>
                <a:gd name="connsiteX7" fmla="*/ 2396745 w 2459981"/>
                <a:gd name="connsiteY7" fmla="*/ 252332 h 1149174"/>
                <a:gd name="connsiteX8" fmla="*/ 2459898 w 2459981"/>
                <a:gd name="connsiteY8" fmla="*/ 180384 h 1149174"/>
                <a:gd name="connsiteX9" fmla="*/ 2459898 w 2459981"/>
                <a:gd name="connsiteY9" fmla="*/ 18337 h 1149174"/>
                <a:gd name="connsiteX10" fmla="*/ 2435292 w 2459981"/>
                <a:gd name="connsiteY10" fmla="*/ 9916 h 114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59981" h="1149174">
                  <a:moveTo>
                    <a:pt x="2435292" y="9916"/>
                  </a:moveTo>
                  <a:cubicBezTo>
                    <a:pt x="2426965" y="14220"/>
                    <a:pt x="1423807" y="589525"/>
                    <a:pt x="937665" y="875727"/>
                  </a:cubicBezTo>
                  <a:cubicBezTo>
                    <a:pt x="840643" y="932893"/>
                    <a:pt x="756906" y="935045"/>
                    <a:pt x="663533" y="876569"/>
                  </a:cubicBezTo>
                  <a:cubicBezTo>
                    <a:pt x="532828" y="794704"/>
                    <a:pt x="188338" y="615254"/>
                    <a:pt x="194138" y="606085"/>
                  </a:cubicBezTo>
                  <a:lnTo>
                    <a:pt x="0" y="718919"/>
                  </a:lnTo>
                  <a:cubicBezTo>
                    <a:pt x="6830" y="720510"/>
                    <a:pt x="476692" y="989123"/>
                    <a:pt x="695811" y="1115149"/>
                  </a:cubicBezTo>
                  <a:cubicBezTo>
                    <a:pt x="768601" y="1157064"/>
                    <a:pt x="847192" y="1162304"/>
                    <a:pt x="919983" y="1119360"/>
                  </a:cubicBezTo>
                  <a:cubicBezTo>
                    <a:pt x="1109724" y="1007554"/>
                    <a:pt x="2092111" y="428694"/>
                    <a:pt x="2396745" y="252332"/>
                  </a:cubicBezTo>
                  <a:cubicBezTo>
                    <a:pt x="2424719" y="236146"/>
                    <a:pt x="2460460" y="220708"/>
                    <a:pt x="2459898" y="180384"/>
                  </a:cubicBezTo>
                  <a:cubicBezTo>
                    <a:pt x="2459898" y="123125"/>
                    <a:pt x="2460086" y="69889"/>
                    <a:pt x="2459898" y="18337"/>
                  </a:cubicBezTo>
                  <a:cubicBezTo>
                    <a:pt x="2459805" y="-6457"/>
                    <a:pt x="2459992" y="-2808"/>
                    <a:pt x="2435292" y="9916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1" name="Group 4">
            <a:extLst>
              <a:ext uri="{FF2B5EF4-FFF2-40B4-BE49-F238E27FC236}">
                <a16:creationId xmlns:a16="http://schemas.microsoft.com/office/drawing/2014/main" id="{878C6141-CFB2-4F19-888B-68329205153C}"/>
              </a:ext>
            </a:extLst>
          </p:cNvPr>
          <p:cNvGrpSpPr/>
          <p:nvPr/>
        </p:nvGrpSpPr>
        <p:grpSpPr>
          <a:xfrm>
            <a:off x="2441943" y="3995322"/>
            <a:ext cx="1111113" cy="925281"/>
            <a:chOff x="7375897" y="4518505"/>
            <a:chExt cx="1064353" cy="886341"/>
          </a:xfrm>
        </p:grpSpPr>
        <p:sp>
          <p:nvSpPr>
            <p:cNvPr id="1422" name="Graphic 454">
              <a:extLst>
                <a:ext uri="{FF2B5EF4-FFF2-40B4-BE49-F238E27FC236}">
                  <a16:creationId xmlns:a16="http://schemas.microsoft.com/office/drawing/2014/main" id="{00D4E08A-DC54-41BC-A20D-6AF188B4BCB7}"/>
                </a:ext>
              </a:extLst>
            </p:cNvPr>
            <p:cNvSpPr/>
            <p:nvPr/>
          </p:nvSpPr>
          <p:spPr>
            <a:xfrm>
              <a:off x="7375897" y="4518505"/>
              <a:ext cx="1064353" cy="886341"/>
            </a:xfrm>
            <a:custGeom>
              <a:avLst/>
              <a:gdLst>
                <a:gd name="connsiteX0" fmla="*/ 1796468 w 1796608"/>
                <a:gd name="connsiteY0" fmla="*/ 289529 h 1496126"/>
                <a:gd name="connsiteX1" fmla="*/ 1450761 w 1796608"/>
                <a:gd name="connsiteY1" fmla="*/ 838449 h 1496126"/>
                <a:gd name="connsiteX2" fmla="*/ 411583 w 1796608"/>
                <a:gd name="connsiteY2" fmla="*/ 1442196 h 1496126"/>
                <a:gd name="connsiteX3" fmla="*/ 253559 w 1796608"/>
                <a:gd name="connsiteY3" fmla="*/ 1494684 h 1496126"/>
                <a:gd name="connsiteX4" fmla="*/ 477 w 1796608"/>
                <a:gd name="connsiteY4" fmla="*/ 1268173 h 1496126"/>
                <a:gd name="connsiteX5" fmla="*/ 117615 w 1796608"/>
                <a:gd name="connsiteY5" fmla="*/ 854916 h 1496126"/>
                <a:gd name="connsiteX6" fmla="*/ 398952 w 1796608"/>
                <a:gd name="connsiteY6" fmla="*/ 640288 h 1496126"/>
                <a:gd name="connsiteX7" fmla="*/ 1407349 w 1796608"/>
                <a:gd name="connsiteY7" fmla="*/ 57591 h 1496126"/>
                <a:gd name="connsiteX8" fmla="*/ 1531598 w 1796608"/>
                <a:gd name="connsiteY8" fmla="*/ 6507 h 1496126"/>
                <a:gd name="connsiteX9" fmla="*/ 1795907 w 1796608"/>
                <a:gd name="connsiteY9" fmla="*/ 204856 h 1496126"/>
                <a:gd name="connsiteX10" fmla="*/ 1796468 w 1796608"/>
                <a:gd name="connsiteY10" fmla="*/ 289529 h 149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96608" h="1496126">
                  <a:moveTo>
                    <a:pt x="1796468" y="289529"/>
                  </a:moveTo>
                  <a:cubicBezTo>
                    <a:pt x="1775698" y="540458"/>
                    <a:pt x="1665577" y="707745"/>
                    <a:pt x="1450761" y="838449"/>
                  </a:cubicBezTo>
                  <a:cubicBezTo>
                    <a:pt x="1108610" y="1046622"/>
                    <a:pt x="758412" y="1241696"/>
                    <a:pt x="411583" y="1442196"/>
                  </a:cubicBezTo>
                  <a:cubicBezTo>
                    <a:pt x="362557" y="1470546"/>
                    <a:pt x="309788" y="1489258"/>
                    <a:pt x="253559" y="1494684"/>
                  </a:cubicBezTo>
                  <a:cubicBezTo>
                    <a:pt x="107136" y="1508905"/>
                    <a:pt x="4687" y="1416841"/>
                    <a:pt x="477" y="1268173"/>
                  </a:cubicBezTo>
                  <a:cubicBezTo>
                    <a:pt x="-4108" y="1107436"/>
                    <a:pt x="23586" y="978790"/>
                    <a:pt x="117615" y="854916"/>
                  </a:cubicBezTo>
                  <a:cubicBezTo>
                    <a:pt x="183294" y="768372"/>
                    <a:pt x="304175" y="694553"/>
                    <a:pt x="398952" y="640288"/>
                  </a:cubicBezTo>
                  <a:cubicBezTo>
                    <a:pt x="735770" y="447272"/>
                    <a:pt x="1071373" y="252104"/>
                    <a:pt x="1407349" y="57591"/>
                  </a:cubicBezTo>
                  <a:cubicBezTo>
                    <a:pt x="1446458" y="34950"/>
                    <a:pt x="1487063" y="16144"/>
                    <a:pt x="1531598" y="6507"/>
                  </a:cubicBezTo>
                  <a:cubicBezTo>
                    <a:pt x="1675026" y="-24462"/>
                    <a:pt x="1784493" y="57311"/>
                    <a:pt x="1795907" y="204856"/>
                  </a:cubicBezTo>
                  <a:cubicBezTo>
                    <a:pt x="1797029" y="220387"/>
                    <a:pt x="1796468" y="273997"/>
                    <a:pt x="1796468" y="289529"/>
                  </a:cubicBezTo>
                  <a:close/>
                </a:path>
              </a:pathLst>
            </a:custGeom>
            <a:solidFill>
              <a:srgbClr val="35469D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3" name="Freeform: Shape 17">
              <a:extLst>
                <a:ext uri="{FF2B5EF4-FFF2-40B4-BE49-F238E27FC236}">
                  <a16:creationId xmlns:a16="http://schemas.microsoft.com/office/drawing/2014/main" id="{0FE6DAE3-6F12-4EAE-9F4A-E060F54BDDD8}"/>
                </a:ext>
              </a:extLst>
            </p:cNvPr>
            <p:cNvSpPr/>
            <p:nvPr/>
          </p:nvSpPr>
          <p:spPr>
            <a:xfrm>
              <a:off x="7476671" y="4653446"/>
              <a:ext cx="874979" cy="633703"/>
            </a:xfrm>
            <a:custGeom>
              <a:avLst/>
              <a:gdLst>
                <a:gd name="connsiteX0" fmla="*/ 90534 w 874979"/>
                <a:gd name="connsiteY0" fmla="*/ 476123 h 633703"/>
                <a:gd name="connsiteX1" fmla="*/ 74052 w 874979"/>
                <a:gd name="connsiteY1" fmla="*/ 477841 h 633703"/>
                <a:gd name="connsiteX2" fmla="*/ 25996 w 874979"/>
                <a:gd name="connsiteY2" fmla="*/ 551837 h 633703"/>
                <a:gd name="connsiteX3" fmla="*/ 61969 w 874979"/>
                <a:gd name="connsiteY3" fmla="*/ 530996 h 633703"/>
                <a:gd name="connsiteX4" fmla="*/ 92509 w 874979"/>
                <a:gd name="connsiteY4" fmla="*/ 493859 h 633703"/>
                <a:gd name="connsiteX5" fmla="*/ 90534 w 874979"/>
                <a:gd name="connsiteY5" fmla="*/ 476123 h 633703"/>
                <a:gd name="connsiteX6" fmla="*/ 95045 w 874979"/>
                <a:gd name="connsiteY6" fmla="*/ 453536 h 633703"/>
                <a:gd name="connsiteX7" fmla="*/ 107752 w 874979"/>
                <a:gd name="connsiteY7" fmla="*/ 458441 h 633703"/>
                <a:gd name="connsiteX8" fmla="*/ 112407 w 874979"/>
                <a:gd name="connsiteY8" fmla="*/ 484326 h 633703"/>
                <a:gd name="connsiteX9" fmla="*/ 50328 w 874979"/>
                <a:gd name="connsiteY9" fmla="*/ 553777 h 633703"/>
                <a:gd name="connsiteX10" fmla="*/ 21506 w 874979"/>
                <a:gd name="connsiteY10" fmla="*/ 603550 h 633703"/>
                <a:gd name="connsiteX11" fmla="*/ 0 w 874979"/>
                <a:gd name="connsiteY11" fmla="*/ 633703 h 633703"/>
                <a:gd name="connsiteX12" fmla="*/ 9423 w 874979"/>
                <a:gd name="connsiteY12" fmla="*/ 507494 h 633703"/>
                <a:gd name="connsiteX13" fmla="*/ 17404 w 874979"/>
                <a:gd name="connsiteY13" fmla="*/ 494247 h 633703"/>
                <a:gd name="connsiteX14" fmla="*/ 82255 w 874979"/>
                <a:gd name="connsiteY14" fmla="*/ 458109 h 633703"/>
                <a:gd name="connsiteX15" fmla="*/ 95045 w 874979"/>
                <a:gd name="connsiteY15" fmla="*/ 453536 h 633703"/>
                <a:gd name="connsiteX16" fmla="*/ 168111 w 874979"/>
                <a:gd name="connsiteY16" fmla="*/ 428345 h 633703"/>
                <a:gd name="connsiteX17" fmla="*/ 145275 w 874979"/>
                <a:gd name="connsiteY17" fmla="*/ 497075 h 633703"/>
                <a:gd name="connsiteX18" fmla="*/ 168111 w 874979"/>
                <a:gd name="connsiteY18" fmla="*/ 428345 h 633703"/>
                <a:gd name="connsiteX19" fmla="*/ 172414 w 874979"/>
                <a:gd name="connsiteY19" fmla="*/ 399958 h 633703"/>
                <a:gd name="connsiteX20" fmla="*/ 189895 w 874979"/>
                <a:gd name="connsiteY20" fmla="*/ 415707 h 633703"/>
                <a:gd name="connsiteX21" fmla="*/ 224980 w 874979"/>
                <a:gd name="connsiteY21" fmla="*/ 490202 h 633703"/>
                <a:gd name="connsiteX22" fmla="*/ 222431 w 874979"/>
                <a:gd name="connsiteY22" fmla="*/ 516974 h 633703"/>
                <a:gd name="connsiteX23" fmla="*/ 203031 w 874979"/>
                <a:gd name="connsiteY23" fmla="*/ 500678 h 633703"/>
                <a:gd name="connsiteX24" fmla="*/ 179529 w 874979"/>
                <a:gd name="connsiteY24" fmla="*/ 493251 h 633703"/>
                <a:gd name="connsiteX25" fmla="*/ 125211 w 874979"/>
                <a:gd name="connsiteY25" fmla="*/ 553445 h 633703"/>
                <a:gd name="connsiteX26" fmla="*/ 102097 w 874979"/>
                <a:gd name="connsiteY26" fmla="*/ 578609 h 633703"/>
                <a:gd name="connsiteX27" fmla="*/ 161294 w 874979"/>
                <a:gd name="connsiteY27" fmla="*/ 416095 h 633703"/>
                <a:gd name="connsiteX28" fmla="*/ 172414 w 874979"/>
                <a:gd name="connsiteY28" fmla="*/ 399958 h 633703"/>
                <a:gd name="connsiteX29" fmla="*/ 350302 w 874979"/>
                <a:gd name="connsiteY29" fmla="*/ 307956 h 633703"/>
                <a:gd name="connsiteX30" fmla="*/ 320537 w 874979"/>
                <a:gd name="connsiteY30" fmla="*/ 362219 h 633703"/>
                <a:gd name="connsiteX31" fmla="*/ 292879 w 874979"/>
                <a:gd name="connsiteY31" fmla="*/ 452123 h 633703"/>
                <a:gd name="connsiteX32" fmla="*/ 270763 w 874979"/>
                <a:gd name="connsiteY32" fmla="*/ 492363 h 633703"/>
                <a:gd name="connsiteX33" fmla="*/ 272869 w 874979"/>
                <a:gd name="connsiteY33" fmla="*/ 466146 h 633703"/>
                <a:gd name="connsiteX34" fmla="*/ 239225 w 874979"/>
                <a:gd name="connsiteY34" fmla="*/ 388381 h 633703"/>
                <a:gd name="connsiteX35" fmla="*/ 231964 w 874979"/>
                <a:gd name="connsiteY35" fmla="*/ 370145 h 633703"/>
                <a:gd name="connsiteX36" fmla="*/ 258126 w 874979"/>
                <a:gd name="connsiteY36" fmla="*/ 370423 h 633703"/>
                <a:gd name="connsiteX37" fmla="*/ 287835 w 874979"/>
                <a:gd name="connsiteY37" fmla="*/ 395254 h 633703"/>
                <a:gd name="connsiteX38" fmla="*/ 350302 w 874979"/>
                <a:gd name="connsiteY38" fmla="*/ 307956 h 633703"/>
                <a:gd name="connsiteX39" fmla="*/ 530608 w 874979"/>
                <a:gd name="connsiteY39" fmla="*/ 200094 h 633703"/>
                <a:gd name="connsiteX40" fmla="*/ 518525 w 874979"/>
                <a:gd name="connsiteY40" fmla="*/ 330349 h 633703"/>
                <a:gd name="connsiteX41" fmla="*/ 490478 w 874979"/>
                <a:gd name="connsiteY41" fmla="*/ 337000 h 633703"/>
                <a:gd name="connsiteX42" fmla="*/ 439208 w 874979"/>
                <a:gd name="connsiteY42" fmla="*/ 279411 h 633703"/>
                <a:gd name="connsiteX43" fmla="*/ 433444 w 874979"/>
                <a:gd name="connsiteY43" fmla="*/ 389213 h 633703"/>
                <a:gd name="connsiteX44" fmla="*/ 409942 w 874979"/>
                <a:gd name="connsiteY44" fmla="*/ 404788 h 633703"/>
                <a:gd name="connsiteX45" fmla="*/ 418922 w 874979"/>
                <a:gd name="connsiteY45" fmla="*/ 272759 h 633703"/>
                <a:gd name="connsiteX46" fmla="*/ 451125 w 874979"/>
                <a:gd name="connsiteY46" fmla="*/ 261674 h 633703"/>
                <a:gd name="connsiteX47" fmla="*/ 501785 w 874979"/>
                <a:gd name="connsiteY47" fmla="*/ 319374 h 633703"/>
                <a:gd name="connsiteX48" fmla="*/ 530608 w 874979"/>
                <a:gd name="connsiteY48" fmla="*/ 200094 h 633703"/>
                <a:gd name="connsiteX49" fmla="*/ 642003 w 874979"/>
                <a:gd name="connsiteY49" fmla="*/ 152515 h 633703"/>
                <a:gd name="connsiteX50" fmla="*/ 626054 w 874979"/>
                <a:gd name="connsiteY50" fmla="*/ 157137 h 633703"/>
                <a:gd name="connsiteX51" fmla="*/ 569130 w 874979"/>
                <a:gd name="connsiteY51" fmla="*/ 238671 h 633703"/>
                <a:gd name="connsiteX52" fmla="*/ 579717 w 874979"/>
                <a:gd name="connsiteY52" fmla="*/ 273868 h 633703"/>
                <a:gd name="connsiteX53" fmla="*/ 613583 w 874979"/>
                <a:gd name="connsiteY53" fmla="*/ 268712 h 633703"/>
                <a:gd name="connsiteX54" fmla="*/ 663523 w 874979"/>
                <a:gd name="connsiteY54" fmla="*/ 181581 h 633703"/>
                <a:gd name="connsiteX55" fmla="*/ 653997 w 874979"/>
                <a:gd name="connsiteY55" fmla="*/ 155287 h 633703"/>
                <a:gd name="connsiteX56" fmla="*/ 642003 w 874979"/>
                <a:gd name="connsiteY56" fmla="*/ 152515 h 633703"/>
                <a:gd name="connsiteX57" fmla="*/ 645176 w 874979"/>
                <a:gd name="connsiteY57" fmla="*/ 131974 h 633703"/>
                <a:gd name="connsiteX58" fmla="*/ 680927 w 874979"/>
                <a:gd name="connsiteY58" fmla="*/ 173711 h 633703"/>
                <a:gd name="connsiteX59" fmla="*/ 594128 w 874979"/>
                <a:gd name="connsiteY59" fmla="*/ 291272 h 633703"/>
                <a:gd name="connsiteX60" fmla="*/ 548067 w 874979"/>
                <a:gd name="connsiteY60" fmla="*/ 262838 h 633703"/>
                <a:gd name="connsiteX61" fmla="*/ 645176 w 874979"/>
                <a:gd name="connsiteY61" fmla="*/ 131974 h 633703"/>
                <a:gd name="connsiteX62" fmla="*/ 874979 w 874979"/>
                <a:gd name="connsiteY62" fmla="*/ 0 h 633703"/>
                <a:gd name="connsiteX63" fmla="*/ 831413 w 874979"/>
                <a:gd name="connsiteY63" fmla="*/ 146716 h 633703"/>
                <a:gd name="connsiteX64" fmla="*/ 818276 w 874979"/>
                <a:gd name="connsiteY64" fmla="*/ 165285 h 633703"/>
                <a:gd name="connsiteX65" fmla="*/ 806193 w 874979"/>
                <a:gd name="connsiteY65" fmla="*/ 143723 h 633703"/>
                <a:gd name="connsiteX66" fmla="*/ 785352 w 874979"/>
                <a:gd name="connsiteY66" fmla="*/ 66901 h 633703"/>
                <a:gd name="connsiteX67" fmla="*/ 750045 w 874979"/>
                <a:gd name="connsiteY67" fmla="*/ 190892 h 633703"/>
                <a:gd name="connsiteX68" fmla="*/ 732031 w 874979"/>
                <a:gd name="connsiteY68" fmla="*/ 212786 h 633703"/>
                <a:gd name="connsiteX69" fmla="*/ 719450 w 874979"/>
                <a:gd name="connsiteY69" fmla="*/ 191890 h 633703"/>
                <a:gd name="connsiteX70" fmla="*/ 700715 w 874979"/>
                <a:gd name="connsiteY70" fmla="*/ 114291 h 633703"/>
                <a:gd name="connsiteX71" fmla="*/ 707643 w 874979"/>
                <a:gd name="connsiteY71" fmla="*/ 93562 h 633703"/>
                <a:gd name="connsiteX72" fmla="*/ 719726 w 874979"/>
                <a:gd name="connsiteY72" fmla="*/ 109968 h 633703"/>
                <a:gd name="connsiteX73" fmla="*/ 736576 w 874979"/>
                <a:gd name="connsiteY73" fmla="*/ 179086 h 633703"/>
                <a:gd name="connsiteX74" fmla="*/ 776817 w 874979"/>
                <a:gd name="connsiteY74" fmla="*/ 55150 h 633703"/>
                <a:gd name="connsiteX75" fmla="*/ 794886 w 874979"/>
                <a:gd name="connsiteY75" fmla="*/ 43954 h 633703"/>
                <a:gd name="connsiteX76" fmla="*/ 802701 w 874979"/>
                <a:gd name="connsiteY76" fmla="*/ 59806 h 633703"/>
                <a:gd name="connsiteX77" fmla="*/ 821381 w 874979"/>
                <a:gd name="connsiteY77" fmla="*/ 131585 h 633703"/>
                <a:gd name="connsiteX78" fmla="*/ 853639 w 874979"/>
                <a:gd name="connsiteY78" fmla="*/ 8702 h 633703"/>
                <a:gd name="connsiteX79" fmla="*/ 874979 w 874979"/>
                <a:gd name="connsiteY79" fmla="*/ 0 h 63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874979" h="633703">
                  <a:moveTo>
                    <a:pt x="90534" y="476123"/>
                  </a:moveTo>
                  <a:cubicBezTo>
                    <a:pt x="88144" y="473351"/>
                    <a:pt x="83336" y="473823"/>
                    <a:pt x="74052" y="477841"/>
                  </a:cubicBezTo>
                  <a:cubicBezTo>
                    <a:pt x="14578" y="508603"/>
                    <a:pt x="23169" y="497019"/>
                    <a:pt x="25996" y="551837"/>
                  </a:cubicBezTo>
                  <a:cubicBezTo>
                    <a:pt x="38467" y="544576"/>
                    <a:pt x="49941" y="537315"/>
                    <a:pt x="61969" y="530996"/>
                  </a:cubicBezTo>
                  <a:cubicBezTo>
                    <a:pt x="77488" y="522793"/>
                    <a:pt x="88906" y="510931"/>
                    <a:pt x="92509" y="493859"/>
                  </a:cubicBezTo>
                  <a:cubicBezTo>
                    <a:pt x="92897" y="484908"/>
                    <a:pt x="92925" y="478894"/>
                    <a:pt x="90534" y="476123"/>
                  </a:cubicBezTo>
                  <a:close/>
                  <a:moveTo>
                    <a:pt x="95045" y="453536"/>
                  </a:moveTo>
                  <a:cubicBezTo>
                    <a:pt x="99465" y="453064"/>
                    <a:pt x="103872" y="454174"/>
                    <a:pt x="107752" y="458441"/>
                  </a:cubicBezTo>
                  <a:cubicBezTo>
                    <a:pt x="114292" y="465647"/>
                    <a:pt x="114513" y="474515"/>
                    <a:pt x="112407" y="484326"/>
                  </a:cubicBezTo>
                  <a:cubicBezTo>
                    <a:pt x="104869" y="519467"/>
                    <a:pt x="79761" y="540529"/>
                    <a:pt x="50328" y="553777"/>
                  </a:cubicBezTo>
                  <a:cubicBezTo>
                    <a:pt x="18014" y="568243"/>
                    <a:pt x="23834" y="561315"/>
                    <a:pt x="21506" y="603550"/>
                  </a:cubicBezTo>
                  <a:cubicBezTo>
                    <a:pt x="21562" y="631430"/>
                    <a:pt x="21562" y="631430"/>
                    <a:pt x="0" y="633703"/>
                  </a:cubicBezTo>
                  <a:cubicBezTo>
                    <a:pt x="3215" y="591245"/>
                    <a:pt x="6374" y="549342"/>
                    <a:pt x="9423" y="507494"/>
                  </a:cubicBezTo>
                  <a:cubicBezTo>
                    <a:pt x="9866" y="501619"/>
                    <a:pt x="11862" y="497296"/>
                    <a:pt x="17404" y="494247"/>
                  </a:cubicBezTo>
                  <a:cubicBezTo>
                    <a:pt x="39077" y="482331"/>
                    <a:pt x="60305" y="469582"/>
                    <a:pt x="82255" y="458109"/>
                  </a:cubicBezTo>
                  <a:cubicBezTo>
                    <a:pt x="86190" y="456058"/>
                    <a:pt x="90624" y="454007"/>
                    <a:pt x="95045" y="453536"/>
                  </a:cubicBezTo>
                  <a:close/>
                  <a:moveTo>
                    <a:pt x="168111" y="428345"/>
                  </a:moveTo>
                  <a:cubicBezTo>
                    <a:pt x="160961" y="449740"/>
                    <a:pt x="153867" y="471190"/>
                    <a:pt x="145275" y="497075"/>
                  </a:cubicBezTo>
                  <a:cubicBezTo>
                    <a:pt x="200259" y="467754"/>
                    <a:pt x="196102" y="477010"/>
                    <a:pt x="168111" y="428345"/>
                  </a:cubicBezTo>
                  <a:close/>
                  <a:moveTo>
                    <a:pt x="172414" y="399958"/>
                  </a:moveTo>
                  <a:cubicBezTo>
                    <a:pt x="177327" y="397401"/>
                    <a:pt x="183299" y="400159"/>
                    <a:pt x="189895" y="415707"/>
                  </a:cubicBezTo>
                  <a:cubicBezTo>
                    <a:pt x="200869" y="440871"/>
                    <a:pt x="212453" y="465814"/>
                    <a:pt x="224980" y="490202"/>
                  </a:cubicBezTo>
                  <a:cubicBezTo>
                    <a:pt x="236953" y="513481"/>
                    <a:pt x="231854" y="511763"/>
                    <a:pt x="222431" y="516974"/>
                  </a:cubicBezTo>
                  <a:cubicBezTo>
                    <a:pt x="210791" y="523403"/>
                    <a:pt x="210791" y="523403"/>
                    <a:pt x="203031" y="500678"/>
                  </a:cubicBezTo>
                  <a:cubicBezTo>
                    <a:pt x="198930" y="485878"/>
                    <a:pt x="196823" y="483051"/>
                    <a:pt x="179529" y="493251"/>
                  </a:cubicBezTo>
                  <a:cubicBezTo>
                    <a:pt x="132416" y="521020"/>
                    <a:pt x="145276" y="501066"/>
                    <a:pt x="125211" y="553445"/>
                  </a:cubicBezTo>
                  <a:cubicBezTo>
                    <a:pt x="123381" y="572789"/>
                    <a:pt x="127816" y="572401"/>
                    <a:pt x="102097" y="578609"/>
                  </a:cubicBezTo>
                  <a:cubicBezTo>
                    <a:pt x="121941" y="525343"/>
                    <a:pt x="140287" y="467255"/>
                    <a:pt x="161294" y="416095"/>
                  </a:cubicBezTo>
                  <a:cubicBezTo>
                    <a:pt x="163650" y="410386"/>
                    <a:pt x="167502" y="402515"/>
                    <a:pt x="172414" y="399958"/>
                  </a:cubicBezTo>
                  <a:close/>
                  <a:moveTo>
                    <a:pt x="350302" y="307956"/>
                  </a:moveTo>
                  <a:cubicBezTo>
                    <a:pt x="340380" y="326080"/>
                    <a:pt x="330514" y="344150"/>
                    <a:pt x="320537" y="362219"/>
                  </a:cubicBezTo>
                  <a:cubicBezTo>
                    <a:pt x="295539" y="413157"/>
                    <a:pt x="296260" y="399356"/>
                    <a:pt x="292879" y="452123"/>
                  </a:cubicBezTo>
                  <a:cubicBezTo>
                    <a:pt x="290329" y="490922"/>
                    <a:pt x="300916" y="476511"/>
                    <a:pt x="270763" y="492363"/>
                  </a:cubicBezTo>
                  <a:cubicBezTo>
                    <a:pt x="270431" y="488927"/>
                    <a:pt x="272537" y="469416"/>
                    <a:pt x="272869" y="466146"/>
                  </a:cubicBezTo>
                  <a:cubicBezTo>
                    <a:pt x="277193" y="415928"/>
                    <a:pt x="280684" y="423466"/>
                    <a:pt x="239225" y="388381"/>
                  </a:cubicBezTo>
                  <a:cubicBezTo>
                    <a:pt x="226920" y="375633"/>
                    <a:pt x="219382" y="378737"/>
                    <a:pt x="231964" y="370145"/>
                  </a:cubicBezTo>
                  <a:cubicBezTo>
                    <a:pt x="246652" y="360113"/>
                    <a:pt x="246098" y="357785"/>
                    <a:pt x="258126" y="370423"/>
                  </a:cubicBezTo>
                  <a:cubicBezTo>
                    <a:pt x="268435" y="380067"/>
                    <a:pt x="277802" y="386996"/>
                    <a:pt x="287835" y="395254"/>
                  </a:cubicBezTo>
                  <a:cubicBezTo>
                    <a:pt x="331955" y="307956"/>
                    <a:pt x="312944" y="327799"/>
                    <a:pt x="350302" y="307956"/>
                  </a:cubicBezTo>
                  <a:close/>
                  <a:moveTo>
                    <a:pt x="530608" y="200094"/>
                  </a:moveTo>
                  <a:cubicBezTo>
                    <a:pt x="526506" y="259235"/>
                    <a:pt x="524344" y="285563"/>
                    <a:pt x="518525" y="330349"/>
                  </a:cubicBezTo>
                  <a:cubicBezTo>
                    <a:pt x="516585" y="350026"/>
                    <a:pt x="509324" y="358340"/>
                    <a:pt x="490478" y="337000"/>
                  </a:cubicBezTo>
                  <a:cubicBezTo>
                    <a:pt x="474293" y="318709"/>
                    <a:pt x="457998" y="300584"/>
                    <a:pt x="439208" y="279411"/>
                  </a:cubicBezTo>
                  <a:cubicBezTo>
                    <a:pt x="437157" y="325527"/>
                    <a:pt x="436991" y="344261"/>
                    <a:pt x="433444" y="389213"/>
                  </a:cubicBezTo>
                  <a:cubicBezTo>
                    <a:pt x="428677" y="391929"/>
                    <a:pt x="416039" y="401462"/>
                    <a:pt x="409942" y="404788"/>
                  </a:cubicBezTo>
                  <a:cubicBezTo>
                    <a:pt x="412769" y="363938"/>
                    <a:pt x="413822" y="313332"/>
                    <a:pt x="418922" y="272759"/>
                  </a:cubicBezTo>
                  <a:cubicBezTo>
                    <a:pt x="423079" y="239558"/>
                    <a:pt x="432557" y="238727"/>
                    <a:pt x="451125" y="261674"/>
                  </a:cubicBezTo>
                  <a:cubicBezTo>
                    <a:pt x="467088" y="277970"/>
                    <a:pt x="482940" y="298533"/>
                    <a:pt x="501785" y="319374"/>
                  </a:cubicBezTo>
                  <a:cubicBezTo>
                    <a:pt x="515531" y="191004"/>
                    <a:pt x="506220" y="203253"/>
                    <a:pt x="530608" y="200094"/>
                  </a:cubicBezTo>
                  <a:close/>
                  <a:moveTo>
                    <a:pt x="642003" y="152515"/>
                  </a:moveTo>
                  <a:cubicBezTo>
                    <a:pt x="637310" y="152803"/>
                    <a:pt x="631957" y="154324"/>
                    <a:pt x="626054" y="157137"/>
                  </a:cubicBezTo>
                  <a:cubicBezTo>
                    <a:pt x="600779" y="168112"/>
                    <a:pt x="572678" y="205525"/>
                    <a:pt x="569130" y="238671"/>
                  </a:cubicBezTo>
                  <a:cubicBezTo>
                    <a:pt x="570128" y="253581"/>
                    <a:pt x="566082" y="267105"/>
                    <a:pt x="579717" y="273868"/>
                  </a:cubicBezTo>
                  <a:cubicBezTo>
                    <a:pt x="591634" y="279798"/>
                    <a:pt x="603107" y="275253"/>
                    <a:pt x="613583" y="268712"/>
                  </a:cubicBezTo>
                  <a:cubicBezTo>
                    <a:pt x="640632" y="250532"/>
                    <a:pt x="661749" y="212842"/>
                    <a:pt x="663523" y="181581"/>
                  </a:cubicBezTo>
                  <a:cubicBezTo>
                    <a:pt x="663994" y="168444"/>
                    <a:pt x="660530" y="159520"/>
                    <a:pt x="653997" y="155287"/>
                  </a:cubicBezTo>
                  <a:cubicBezTo>
                    <a:pt x="650730" y="153170"/>
                    <a:pt x="646696" y="152226"/>
                    <a:pt x="642003" y="152515"/>
                  </a:cubicBezTo>
                  <a:close/>
                  <a:moveTo>
                    <a:pt x="645176" y="131974"/>
                  </a:moveTo>
                  <a:cubicBezTo>
                    <a:pt x="669121" y="127206"/>
                    <a:pt x="681592" y="141840"/>
                    <a:pt x="680927" y="173711"/>
                  </a:cubicBezTo>
                  <a:cubicBezTo>
                    <a:pt x="679930" y="222210"/>
                    <a:pt x="641795" y="273868"/>
                    <a:pt x="594128" y="291272"/>
                  </a:cubicBezTo>
                  <a:cubicBezTo>
                    <a:pt x="568076" y="300806"/>
                    <a:pt x="550561" y="289997"/>
                    <a:pt x="548067" y="262838"/>
                  </a:cubicBezTo>
                  <a:cubicBezTo>
                    <a:pt x="543466" y="213231"/>
                    <a:pt x="596622" y="141618"/>
                    <a:pt x="645176" y="131974"/>
                  </a:cubicBezTo>
                  <a:close/>
                  <a:moveTo>
                    <a:pt x="874979" y="0"/>
                  </a:moveTo>
                  <a:cubicBezTo>
                    <a:pt x="860401" y="48887"/>
                    <a:pt x="845713" y="97719"/>
                    <a:pt x="831413" y="146716"/>
                  </a:cubicBezTo>
                  <a:cubicBezTo>
                    <a:pt x="828752" y="155807"/>
                    <a:pt x="826535" y="165839"/>
                    <a:pt x="818276" y="165285"/>
                  </a:cubicBezTo>
                  <a:cubicBezTo>
                    <a:pt x="808355" y="164675"/>
                    <a:pt x="808078" y="150042"/>
                    <a:pt x="806193" y="143723"/>
                  </a:cubicBezTo>
                  <a:cubicBezTo>
                    <a:pt x="799154" y="120444"/>
                    <a:pt x="793334" y="96832"/>
                    <a:pt x="785352" y="66901"/>
                  </a:cubicBezTo>
                  <a:cubicBezTo>
                    <a:pt x="771496" y="112961"/>
                    <a:pt x="761020" y="151594"/>
                    <a:pt x="750045" y="190892"/>
                  </a:cubicBezTo>
                  <a:cubicBezTo>
                    <a:pt x="746997" y="201867"/>
                    <a:pt x="742341" y="213008"/>
                    <a:pt x="732031" y="212786"/>
                  </a:cubicBezTo>
                  <a:cubicBezTo>
                    <a:pt x="723607" y="212620"/>
                    <a:pt x="722886" y="206856"/>
                    <a:pt x="719450" y="191890"/>
                  </a:cubicBezTo>
                  <a:cubicBezTo>
                    <a:pt x="713407" y="165950"/>
                    <a:pt x="708142" y="139843"/>
                    <a:pt x="700715" y="114291"/>
                  </a:cubicBezTo>
                  <a:cubicBezTo>
                    <a:pt x="697057" y="99049"/>
                    <a:pt x="696336" y="95834"/>
                    <a:pt x="707643" y="93562"/>
                  </a:cubicBezTo>
                  <a:cubicBezTo>
                    <a:pt x="719172" y="89460"/>
                    <a:pt x="716955" y="94448"/>
                    <a:pt x="719726" y="109968"/>
                  </a:cubicBezTo>
                  <a:cubicBezTo>
                    <a:pt x="725158" y="132084"/>
                    <a:pt x="728317" y="151261"/>
                    <a:pt x="736576" y="179086"/>
                  </a:cubicBezTo>
                  <a:cubicBezTo>
                    <a:pt x="746831" y="145053"/>
                    <a:pt x="773768" y="61358"/>
                    <a:pt x="776817" y="55150"/>
                  </a:cubicBezTo>
                  <a:cubicBezTo>
                    <a:pt x="781583" y="45395"/>
                    <a:pt x="788733" y="43898"/>
                    <a:pt x="794886" y="43954"/>
                  </a:cubicBezTo>
                  <a:cubicBezTo>
                    <a:pt x="801371" y="43954"/>
                    <a:pt x="801149" y="53654"/>
                    <a:pt x="802701" y="59806"/>
                  </a:cubicBezTo>
                  <a:cubicBezTo>
                    <a:pt x="808687" y="83751"/>
                    <a:pt x="815062" y="107529"/>
                    <a:pt x="821381" y="131585"/>
                  </a:cubicBezTo>
                  <a:cubicBezTo>
                    <a:pt x="835182" y="81035"/>
                    <a:pt x="837177" y="71002"/>
                    <a:pt x="853639" y="8702"/>
                  </a:cubicBezTo>
                  <a:cubicBezTo>
                    <a:pt x="856022" y="9533"/>
                    <a:pt x="868438" y="2327"/>
                    <a:pt x="874979" y="0"/>
                  </a:cubicBezTo>
                  <a:close/>
                </a:path>
              </a:pathLst>
            </a:custGeom>
            <a:solidFill>
              <a:srgbClr val="78CAD6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4" name="Group 5">
            <a:extLst>
              <a:ext uri="{FF2B5EF4-FFF2-40B4-BE49-F238E27FC236}">
                <a16:creationId xmlns:a16="http://schemas.microsoft.com/office/drawing/2014/main" id="{9EE42896-5978-4EE5-9A5E-65DB23E75215}"/>
              </a:ext>
            </a:extLst>
          </p:cNvPr>
          <p:cNvGrpSpPr/>
          <p:nvPr/>
        </p:nvGrpSpPr>
        <p:grpSpPr>
          <a:xfrm>
            <a:off x="3644682" y="3279336"/>
            <a:ext cx="903772" cy="1392876"/>
            <a:chOff x="8528019" y="3832651"/>
            <a:chExt cx="865737" cy="1334258"/>
          </a:xfrm>
        </p:grpSpPr>
        <p:sp>
          <p:nvSpPr>
            <p:cNvPr id="1425" name="Graphic 454">
              <a:extLst>
                <a:ext uri="{FF2B5EF4-FFF2-40B4-BE49-F238E27FC236}">
                  <a16:creationId xmlns:a16="http://schemas.microsoft.com/office/drawing/2014/main" id="{06C8E8D7-2FB6-4375-827D-ECB90C68E58A}"/>
                </a:ext>
              </a:extLst>
            </p:cNvPr>
            <p:cNvSpPr/>
            <p:nvPr/>
          </p:nvSpPr>
          <p:spPr>
            <a:xfrm>
              <a:off x="8670743" y="3912822"/>
              <a:ext cx="723013" cy="1254087"/>
            </a:xfrm>
            <a:custGeom>
              <a:avLst/>
              <a:gdLst>
                <a:gd name="connsiteX0" fmla="*/ 539104 w 1220432"/>
                <a:gd name="connsiteY0" fmla="*/ 2108484 h 2116874"/>
                <a:gd name="connsiteX1" fmla="*/ 127156 w 1220432"/>
                <a:gd name="connsiteY1" fmla="*/ 1975535 h 2116874"/>
                <a:gd name="connsiteX2" fmla="*/ 7 w 1220432"/>
                <a:gd name="connsiteY2" fmla="*/ 1741820 h 2116874"/>
                <a:gd name="connsiteX3" fmla="*/ 7 w 1220432"/>
                <a:gd name="connsiteY3" fmla="*/ 742030 h 2116874"/>
                <a:gd name="connsiteX4" fmla="*/ 34625 w 1220432"/>
                <a:gd name="connsiteY4" fmla="*/ 677754 h 2116874"/>
                <a:gd name="connsiteX5" fmla="*/ 530777 w 1220432"/>
                <a:gd name="connsiteY5" fmla="*/ 158211 h 2116874"/>
                <a:gd name="connsiteX6" fmla="*/ 594024 w 1220432"/>
                <a:gd name="connsiteY6" fmla="*/ 34056 h 2116874"/>
                <a:gd name="connsiteX7" fmla="*/ 644172 w 1220432"/>
                <a:gd name="connsiteY7" fmla="*/ 13473 h 2116874"/>
                <a:gd name="connsiteX8" fmla="*/ 1184205 w 1220432"/>
                <a:gd name="connsiteY8" fmla="*/ 14970 h 2116874"/>
                <a:gd name="connsiteX9" fmla="*/ 1212835 w 1220432"/>
                <a:gd name="connsiteY9" fmla="*/ 0 h 2116874"/>
                <a:gd name="connsiteX10" fmla="*/ 1220413 w 1220432"/>
                <a:gd name="connsiteY10" fmla="*/ 917550 h 2116874"/>
                <a:gd name="connsiteX11" fmla="*/ 1111696 w 1220432"/>
                <a:gd name="connsiteY11" fmla="*/ 1491264 h 2116874"/>
                <a:gd name="connsiteX12" fmla="*/ 620689 w 1220432"/>
                <a:gd name="connsiteY12" fmla="*/ 2107081 h 2116874"/>
                <a:gd name="connsiteX13" fmla="*/ 539104 w 1220432"/>
                <a:gd name="connsiteY13" fmla="*/ 2108484 h 211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20432" h="2116874">
                  <a:moveTo>
                    <a:pt x="539104" y="2108484"/>
                  </a:moveTo>
                  <a:cubicBezTo>
                    <a:pt x="394646" y="2086123"/>
                    <a:pt x="251872" y="2058804"/>
                    <a:pt x="127156" y="1975535"/>
                  </a:cubicBezTo>
                  <a:cubicBezTo>
                    <a:pt x="43981" y="1920053"/>
                    <a:pt x="-648" y="1845859"/>
                    <a:pt x="7" y="1741820"/>
                  </a:cubicBezTo>
                  <a:cubicBezTo>
                    <a:pt x="2252" y="1408557"/>
                    <a:pt x="1317" y="1075293"/>
                    <a:pt x="7" y="742030"/>
                  </a:cubicBezTo>
                  <a:cubicBezTo>
                    <a:pt x="-87" y="711249"/>
                    <a:pt x="11515" y="694969"/>
                    <a:pt x="34625" y="677754"/>
                  </a:cubicBezTo>
                  <a:cubicBezTo>
                    <a:pt x="229511" y="532922"/>
                    <a:pt x="403254" y="367413"/>
                    <a:pt x="530777" y="158211"/>
                  </a:cubicBezTo>
                  <a:cubicBezTo>
                    <a:pt x="554916" y="118635"/>
                    <a:pt x="577090" y="77094"/>
                    <a:pt x="594024" y="34056"/>
                  </a:cubicBezTo>
                  <a:cubicBezTo>
                    <a:pt x="605625" y="4397"/>
                    <a:pt x="617227" y="3555"/>
                    <a:pt x="644172" y="13473"/>
                  </a:cubicBezTo>
                  <a:cubicBezTo>
                    <a:pt x="823715" y="79246"/>
                    <a:pt x="1004101" y="86544"/>
                    <a:pt x="1184205" y="14970"/>
                  </a:cubicBezTo>
                  <a:cubicBezTo>
                    <a:pt x="1194123" y="11040"/>
                    <a:pt x="1203291" y="5052"/>
                    <a:pt x="1212835" y="0"/>
                  </a:cubicBezTo>
                  <a:cubicBezTo>
                    <a:pt x="1212835" y="196103"/>
                    <a:pt x="1220881" y="622272"/>
                    <a:pt x="1220413" y="917550"/>
                  </a:cubicBezTo>
                  <a:cubicBezTo>
                    <a:pt x="1220787" y="1124038"/>
                    <a:pt x="1187105" y="1309289"/>
                    <a:pt x="1111696" y="1491264"/>
                  </a:cubicBezTo>
                  <a:cubicBezTo>
                    <a:pt x="1015796" y="1775689"/>
                    <a:pt x="942350" y="1840339"/>
                    <a:pt x="620689" y="2107081"/>
                  </a:cubicBezTo>
                  <a:cubicBezTo>
                    <a:pt x="594679" y="2123828"/>
                    <a:pt x="576154" y="2115501"/>
                    <a:pt x="539104" y="2108484"/>
                  </a:cubicBezTo>
                  <a:close/>
                </a:path>
              </a:pathLst>
            </a:custGeom>
            <a:solidFill>
              <a:srgbClr val="73CCD7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6" name="Graphic 454">
              <a:extLst>
                <a:ext uri="{FF2B5EF4-FFF2-40B4-BE49-F238E27FC236}">
                  <a16:creationId xmlns:a16="http://schemas.microsoft.com/office/drawing/2014/main" id="{3708D484-732D-49E1-849B-56BB64B1A5FA}"/>
                </a:ext>
              </a:extLst>
            </p:cNvPr>
            <p:cNvSpPr/>
            <p:nvPr/>
          </p:nvSpPr>
          <p:spPr>
            <a:xfrm>
              <a:off x="8528019" y="3832651"/>
              <a:ext cx="861180" cy="1247088"/>
            </a:xfrm>
            <a:custGeom>
              <a:avLst/>
              <a:gdLst>
                <a:gd name="connsiteX0" fmla="*/ 1282252 w 1453655"/>
                <a:gd name="connsiteY0" fmla="*/ 57953 h 2105061"/>
                <a:gd name="connsiteX1" fmla="*/ 1003348 w 1453655"/>
                <a:gd name="connsiteY1" fmla="*/ 65812 h 2105061"/>
                <a:gd name="connsiteX2" fmla="*/ 677569 w 1453655"/>
                <a:gd name="connsiteY2" fmla="*/ 7804 h 2105061"/>
                <a:gd name="connsiteX3" fmla="*/ 591868 w 1453655"/>
                <a:gd name="connsiteY3" fmla="*/ 44012 h 2105061"/>
                <a:gd name="connsiteX4" fmla="*/ 543964 w 1453655"/>
                <a:gd name="connsiteY4" fmla="*/ 134953 h 2105061"/>
                <a:gd name="connsiteX5" fmla="*/ 63437 w 1453655"/>
                <a:gd name="connsiteY5" fmla="*/ 651970 h 2105061"/>
                <a:gd name="connsiteX6" fmla="*/ 3 w 1453655"/>
                <a:gd name="connsiteY6" fmla="*/ 778370 h 2105061"/>
                <a:gd name="connsiteX7" fmla="*/ 751 w 1453655"/>
                <a:gd name="connsiteY7" fmla="*/ 1750934 h 2105061"/>
                <a:gd name="connsiteX8" fmla="*/ 14224 w 1453655"/>
                <a:gd name="connsiteY8" fmla="*/ 1847582 h 2105061"/>
                <a:gd name="connsiteX9" fmla="*/ 359557 w 1453655"/>
                <a:gd name="connsiteY9" fmla="*/ 2105061 h 2105061"/>
                <a:gd name="connsiteX10" fmla="*/ 249810 w 1453655"/>
                <a:gd name="connsiteY10" fmla="*/ 1905870 h 2105061"/>
                <a:gd name="connsiteX11" fmla="*/ 249810 w 1453655"/>
                <a:gd name="connsiteY11" fmla="*/ 886901 h 2105061"/>
                <a:gd name="connsiteX12" fmla="*/ 283118 w 1453655"/>
                <a:gd name="connsiteY12" fmla="*/ 820192 h 2105061"/>
                <a:gd name="connsiteX13" fmla="*/ 588406 w 1453655"/>
                <a:gd name="connsiteY13" fmla="*/ 551766 h 2105061"/>
                <a:gd name="connsiteX14" fmla="*/ 836061 w 1453655"/>
                <a:gd name="connsiteY14" fmla="*/ 195861 h 2105061"/>
                <a:gd name="connsiteX15" fmla="*/ 910068 w 1453655"/>
                <a:gd name="connsiteY15" fmla="*/ 165641 h 2105061"/>
                <a:gd name="connsiteX16" fmla="*/ 953199 w 1453655"/>
                <a:gd name="connsiteY16" fmla="*/ 178085 h 2105061"/>
                <a:gd name="connsiteX17" fmla="*/ 1376842 w 1453655"/>
                <a:gd name="connsiteY17" fmla="*/ 175465 h 2105061"/>
                <a:gd name="connsiteX18" fmla="*/ 1453656 w 1453655"/>
                <a:gd name="connsiteY18" fmla="*/ 135327 h 2105061"/>
                <a:gd name="connsiteX19" fmla="*/ 1334366 w 1453655"/>
                <a:gd name="connsiteY19" fmla="*/ 64034 h 2105061"/>
                <a:gd name="connsiteX20" fmla="*/ 1282252 w 1453655"/>
                <a:gd name="connsiteY20" fmla="*/ 57953 h 210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53655" h="2105061">
                  <a:moveTo>
                    <a:pt x="1282252" y="57953"/>
                  </a:moveTo>
                  <a:cubicBezTo>
                    <a:pt x="1282252" y="57953"/>
                    <a:pt x="1070898" y="69367"/>
                    <a:pt x="1003348" y="65812"/>
                  </a:cubicBezTo>
                  <a:cubicBezTo>
                    <a:pt x="902489" y="60572"/>
                    <a:pt x="773282" y="38118"/>
                    <a:pt x="677569" y="7804"/>
                  </a:cubicBezTo>
                  <a:cubicBezTo>
                    <a:pt x="627982" y="-7914"/>
                    <a:pt x="615258" y="-1833"/>
                    <a:pt x="591868" y="44012"/>
                  </a:cubicBezTo>
                  <a:cubicBezTo>
                    <a:pt x="576337" y="74513"/>
                    <a:pt x="561367" y="105388"/>
                    <a:pt x="543964" y="134953"/>
                  </a:cubicBezTo>
                  <a:cubicBezTo>
                    <a:pt x="421961" y="342845"/>
                    <a:pt x="251587" y="506015"/>
                    <a:pt x="63437" y="651970"/>
                  </a:cubicBezTo>
                  <a:cubicBezTo>
                    <a:pt x="20118" y="685558"/>
                    <a:pt x="-278" y="722889"/>
                    <a:pt x="3" y="778370"/>
                  </a:cubicBezTo>
                  <a:cubicBezTo>
                    <a:pt x="1593" y="1102558"/>
                    <a:pt x="751" y="1426746"/>
                    <a:pt x="751" y="1750934"/>
                  </a:cubicBezTo>
                  <a:cubicBezTo>
                    <a:pt x="751" y="1783867"/>
                    <a:pt x="751" y="1817268"/>
                    <a:pt x="14224" y="1847582"/>
                  </a:cubicBezTo>
                  <a:cubicBezTo>
                    <a:pt x="48093" y="1923553"/>
                    <a:pt x="359557" y="2105061"/>
                    <a:pt x="359557" y="2105061"/>
                  </a:cubicBezTo>
                  <a:cubicBezTo>
                    <a:pt x="312121" y="2060433"/>
                    <a:pt x="250090" y="2009535"/>
                    <a:pt x="249810" y="1905870"/>
                  </a:cubicBezTo>
                  <a:cubicBezTo>
                    <a:pt x="248968" y="1567929"/>
                    <a:pt x="250184" y="1224842"/>
                    <a:pt x="249810" y="886901"/>
                  </a:cubicBezTo>
                  <a:cubicBezTo>
                    <a:pt x="249810" y="857897"/>
                    <a:pt x="259259" y="837688"/>
                    <a:pt x="283118" y="820192"/>
                  </a:cubicBezTo>
                  <a:cubicBezTo>
                    <a:pt x="392771" y="740104"/>
                    <a:pt x="495126" y="650285"/>
                    <a:pt x="588406" y="551766"/>
                  </a:cubicBezTo>
                  <a:cubicBezTo>
                    <a:pt x="683090" y="451750"/>
                    <a:pt x="774779" y="319549"/>
                    <a:pt x="836061" y="195861"/>
                  </a:cubicBezTo>
                  <a:cubicBezTo>
                    <a:pt x="863194" y="141128"/>
                    <a:pt x="852622" y="148426"/>
                    <a:pt x="910068" y="165641"/>
                  </a:cubicBezTo>
                  <a:cubicBezTo>
                    <a:pt x="917553" y="167886"/>
                    <a:pt x="945714" y="176026"/>
                    <a:pt x="953199" y="178085"/>
                  </a:cubicBezTo>
                  <a:cubicBezTo>
                    <a:pt x="1105329" y="220093"/>
                    <a:pt x="1226210" y="228420"/>
                    <a:pt x="1376842" y="175465"/>
                  </a:cubicBezTo>
                  <a:cubicBezTo>
                    <a:pt x="1400794" y="167044"/>
                    <a:pt x="1414828" y="162086"/>
                    <a:pt x="1453656" y="135327"/>
                  </a:cubicBezTo>
                  <a:cubicBezTo>
                    <a:pt x="1413986" y="111282"/>
                    <a:pt x="1375813" y="84337"/>
                    <a:pt x="1334366" y="64034"/>
                  </a:cubicBezTo>
                  <a:cubicBezTo>
                    <a:pt x="1316964" y="55427"/>
                    <a:pt x="1310976" y="57485"/>
                    <a:pt x="1282252" y="57953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7" name="Graphic 454">
              <a:extLst>
                <a:ext uri="{FF2B5EF4-FFF2-40B4-BE49-F238E27FC236}">
                  <a16:creationId xmlns:a16="http://schemas.microsoft.com/office/drawing/2014/main" id="{8512A1CF-D6FA-4826-903A-46C35A325EAD}"/>
                </a:ext>
              </a:extLst>
            </p:cNvPr>
            <p:cNvSpPr/>
            <p:nvPr/>
          </p:nvSpPr>
          <p:spPr>
            <a:xfrm>
              <a:off x="8810475" y="4155076"/>
              <a:ext cx="484365" cy="728939"/>
            </a:xfrm>
            <a:custGeom>
              <a:avLst/>
              <a:gdLst>
                <a:gd name="connsiteX0" fmla="*/ 811741 w 817599"/>
                <a:gd name="connsiteY0" fmla="*/ 19027 h 1230435"/>
                <a:gd name="connsiteX1" fmla="*/ 671681 w 817599"/>
                <a:gd name="connsiteY1" fmla="*/ 544276 h 1230435"/>
                <a:gd name="connsiteX2" fmla="*/ 291824 w 817599"/>
                <a:gd name="connsiteY2" fmla="*/ 1202383 h 1230435"/>
                <a:gd name="connsiteX3" fmla="*/ 234004 w 817599"/>
                <a:gd name="connsiteY3" fmla="*/ 1219504 h 1230435"/>
                <a:gd name="connsiteX4" fmla="*/ 29012 w 817599"/>
                <a:gd name="connsiteY4" fmla="*/ 1099092 h 1230435"/>
                <a:gd name="connsiteX5" fmla="*/ 8 w 817599"/>
                <a:gd name="connsiteY5" fmla="*/ 1056896 h 1230435"/>
                <a:gd name="connsiteX6" fmla="*/ 570 w 817599"/>
                <a:gd name="connsiteY6" fmla="*/ 769384 h 1230435"/>
                <a:gd name="connsiteX7" fmla="*/ 232881 w 817599"/>
                <a:gd name="connsiteY7" fmla="*/ 905047 h 1230435"/>
                <a:gd name="connsiteX8" fmla="*/ 292011 w 817599"/>
                <a:gd name="connsiteY8" fmla="*/ 888393 h 1230435"/>
                <a:gd name="connsiteX9" fmla="*/ 803508 w 817599"/>
                <a:gd name="connsiteY9" fmla="*/ 1624 h 1230435"/>
                <a:gd name="connsiteX10" fmla="*/ 811741 w 817599"/>
                <a:gd name="connsiteY10" fmla="*/ 19027 h 1230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7599" h="1230435">
                  <a:moveTo>
                    <a:pt x="811741" y="19027"/>
                  </a:moveTo>
                  <a:cubicBezTo>
                    <a:pt x="836348" y="213259"/>
                    <a:pt x="782270" y="350232"/>
                    <a:pt x="671681" y="544276"/>
                  </a:cubicBezTo>
                  <a:cubicBezTo>
                    <a:pt x="539012" y="773594"/>
                    <a:pt x="424774" y="970071"/>
                    <a:pt x="291824" y="1202383"/>
                  </a:cubicBezTo>
                  <a:cubicBezTo>
                    <a:pt x="275638" y="1231012"/>
                    <a:pt x="265066" y="1239526"/>
                    <a:pt x="234004" y="1219504"/>
                  </a:cubicBezTo>
                  <a:cubicBezTo>
                    <a:pt x="167388" y="1176747"/>
                    <a:pt x="97779" y="1138574"/>
                    <a:pt x="29012" y="1099092"/>
                  </a:cubicBezTo>
                  <a:cubicBezTo>
                    <a:pt x="12078" y="1089361"/>
                    <a:pt x="-366" y="1080380"/>
                    <a:pt x="8" y="1056896"/>
                  </a:cubicBezTo>
                  <a:cubicBezTo>
                    <a:pt x="1412" y="963616"/>
                    <a:pt x="570" y="870242"/>
                    <a:pt x="570" y="769384"/>
                  </a:cubicBezTo>
                  <a:cubicBezTo>
                    <a:pt x="81406" y="816258"/>
                    <a:pt x="158406" y="858641"/>
                    <a:pt x="232881" y="905047"/>
                  </a:cubicBezTo>
                  <a:cubicBezTo>
                    <a:pt x="263288" y="924040"/>
                    <a:pt x="274703" y="918800"/>
                    <a:pt x="292011" y="888393"/>
                  </a:cubicBezTo>
                  <a:cubicBezTo>
                    <a:pt x="451532" y="609021"/>
                    <a:pt x="793590" y="18465"/>
                    <a:pt x="803508" y="1624"/>
                  </a:cubicBezTo>
                  <a:cubicBezTo>
                    <a:pt x="805473" y="-1557"/>
                    <a:pt x="808653" y="-2024"/>
                    <a:pt x="811741" y="19027"/>
                  </a:cubicBezTo>
                  <a:close/>
                </a:path>
              </a:pathLst>
            </a:custGeom>
            <a:solidFill>
              <a:srgbClr val="35469D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28" name="Freeform: Shape 6">
            <a:extLst>
              <a:ext uri="{FF2B5EF4-FFF2-40B4-BE49-F238E27FC236}">
                <a16:creationId xmlns:a16="http://schemas.microsoft.com/office/drawing/2014/main" id="{4130F55C-4163-4AC9-984B-D478026209F0}"/>
              </a:ext>
            </a:extLst>
          </p:cNvPr>
          <p:cNvSpPr/>
          <p:nvPr/>
        </p:nvSpPr>
        <p:spPr>
          <a:xfrm>
            <a:off x="2643913" y="3212299"/>
            <a:ext cx="674129" cy="907946"/>
          </a:xfrm>
          <a:custGeom>
            <a:avLst/>
            <a:gdLst>
              <a:gd name="connsiteX0" fmla="*/ 124192 w 645759"/>
              <a:gd name="connsiteY0" fmla="*/ 636641 h 869736"/>
              <a:gd name="connsiteX1" fmla="*/ 133061 w 645759"/>
              <a:gd name="connsiteY1" fmla="*/ 651329 h 869736"/>
              <a:gd name="connsiteX2" fmla="*/ 133005 w 645759"/>
              <a:gd name="connsiteY2" fmla="*/ 739680 h 869736"/>
              <a:gd name="connsiteX3" fmla="*/ 178512 w 645759"/>
              <a:gd name="connsiteY3" fmla="*/ 850259 h 869736"/>
              <a:gd name="connsiteX4" fmla="*/ 184165 w 645759"/>
              <a:gd name="connsiteY4" fmla="*/ 865778 h 869736"/>
              <a:gd name="connsiteX5" fmla="*/ 165930 w 645759"/>
              <a:gd name="connsiteY5" fmla="*/ 862064 h 869736"/>
              <a:gd name="connsiteX6" fmla="*/ 117375 w 645759"/>
              <a:gd name="connsiteY6" fmla="*/ 766563 h 869736"/>
              <a:gd name="connsiteX7" fmla="*/ 115657 w 645759"/>
              <a:gd name="connsiteY7" fmla="*/ 650719 h 869736"/>
              <a:gd name="connsiteX8" fmla="*/ 124192 w 645759"/>
              <a:gd name="connsiteY8" fmla="*/ 636641 h 869736"/>
              <a:gd name="connsiteX9" fmla="*/ 227953 w 645759"/>
              <a:gd name="connsiteY9" fmla="*/ 543245 h 869736"/>
              <a:gd name="connsiteX10" fmla="*/ 238373 w 645759"/>
              <a:gd name="connsiteY10" fmla="*/ 555883 h 869736"/>
              <a:gd name="connsiteX11" fmla="*/ 238263 w 645759"/>
              <a:gd name="connsiteY11" fmla="*/ 605435 h 869736"/>
              <a:gd name="connsiteX12" fmla="*/ 244138 w 645759"/>
              <a:gd name="connsiteY12" fmla="*/ 668345 h 869736"/>
              <a:gd name="connsiteX13" fmla="*/ 319630 w 645759"/>
              <a:gd name="connsiteY13" fmla="*/ 712355 h 869736"/>
              <a:gd name="connsiteX14" fmla="*/ 391132 w 645759"/>
              <a:gd name="connsiteY14" fmla="*/ 678876 h 869736"/>
              <a:gd name="connsiteX15" fmla="*/ 409313 w 645759"/>
              <a:gd name="connsiteY15" fmla="*/ 676770 h 869736"/>
              <a:gd name="connsiteX16" fmla="*/ 401940 w 645759"/>
              <a:gd name="connsiteY16" fmla="*/ 692068 h 869736"/>
              <a:gd name="connsiteX17" fmla="*/ 309432 w 645759"/>
              <a:gd name="connsiteY17" fmla="*/ 730978 h 869736"/>
              <a:gd name="connsiteX18" fmla="*/ 222965 w 645759"/>
              <a:gd name="connsiteY18" fmla="*/ 655597 h 869736"/>
              <a:gd name="connsiteX19" fmla="*/ 221302 w 645759"/>
              <a:gd name="connsiteY19" fmla="*/ 556326 h 869736"/>
              <a:gd name="connsiteX20" fmla="*/ 227953 w 645759"/>
              <a:gd name="connsiteY20" fmla="*/ 543245 h 869736"/>
              <a:gd name="connsiteX21" fmla="*/ 291917 w 645759"/>
              <a:gd name="connsiteY21" fmla="*/ 493804 h 869736"/>
              <a:gd name="connsiteX22" fmla="*/ 299567 w 645759"/>
              <a:gd name="connsiteY22" fmla="*/ 503781 h 869736"/>
              <a:gd name="connsiteX23" fmla="*/ 300176 w 645759"/>
              <a:gd name="connsiteY23" fmla="*/ 597675 h 869736"/>
              <a:gd name="connsiteX24" fmla="*/ 292582 w 645759"/>
              <a:gd name="connsiteY24" fmla="*/ 609703 h 869736"/>
              <a:gd name="connsiteX25" fmla="*/ 283770 w 645759"/>
              <a:gd name="connsiteY25" fmla="*/ 600780 h 869736"/>
              <a:gd name="connsiteX26" fmla="*/ 283104 w 645759"/>
              <a:gd name="connsiteY26" fmla="*/ 501397 h 869736"/>
              <a:gd name="connsiteX27" fmla="*/ 291917 w 645759"/>
              <a:gd name="connsiteY27" fmla="*/ 493804 h 869736"/>
              <a:gd name="connsiteX28" fmla="*/ 184054 w 645759"/>
              <a:gd name="connsiteY28" fmla="*/ 456225 h 869736"/>
              <a:gd name="connsiteX29" fmla="*/ 186660 w 645759"/>
              <a:gd name="connsiteY29" fmla="*/ 477120 h 869736"/>
              <a:gd name="connsiteX30" fmla="*/ 180008 w 645759"/>
              <a:gd name="connsiteY30" fmla="*/ 713519 h 869736"/>
              <a:gd name="connsiteX31" fmla="*/ 318688 w 645759"/>
              <a:gd name="connsiteY31" fmla="*/ 790064 h 869736"/>
              <a:gd name="connsiteX32" fmla="*/ 481424 w 645759"/>
              <a:gd name="connsiteY32" fmla="*/ 650775 h 869736"/>
              <a:gd name="connsiteX33" fmla="*/ 525821 w 645759"/>
              <a:gd name="connsiteY33" fmla="*/ 559264 h 869736"/>
              <a:gd name="connsiteX34" fmla="*/ 539068 w 645759"/>
              <a:gd name="connsiteY34" fmla="*/ 545906 h 869736"/>
              <a:gd name="connsiteX35" fmla="*/ 541728 w 645759"/>
              <a:gd name="connsiteY35" fmla="*/ 565140 h 869736"/>
              <a:gd name="connsiteX36" fmla="*/ 360591 w 645759"/>
              <a:gd name="connsiteY36" fmla="*/ 790452 h 869736"/>
              <a:gd name="connsiteX37" fmla="*/ 301339 w 645759"/>
              <a:gd name="connsiteY37" fmla="*/ 812124 h 869736"/>
              <a:gd name="connsiteX38" fmla="*/ 161163 w 645759"/>
              <a:gd name="connsiteY38" fmla="*/ 712023 h 869736"/>
              <a:gd name="connsiteX39" fmla="*/ 157893 w 645759"/>
              <a:gd name="connsiteY39" fmla="*/ 612586 h 869736"/>
              <a:gd name="connsiteX40" fmla="*/ 170752 w 645759"/>
              <a:gd name="connsiteY40" fmla="*/ 473074 h 869736"/>
              <a:gd name="connsiteX41" fmla="*/ 184054 w 645759"/>
              <a:gd name="connsiteY41" fmla="*/ 456225 h 869736"/>
              <a:gd name="connsiteX42" fmla="*/ 348896 w 645759"/>
              <a:gd name="connsiteY42" fmla="*/ 316768 h 869736"/>
              <a:gd name="connsiteX43" fmla="*/ 359094 w 645759"/>
              <a:gd name="connsiteY43" fmla="*/ 322532 h 869736"/>
              <a:gd name="connsiteX44" fmla="*/ 347233 w 645759"/>
              <a:gd name="connsiteY44" fmla="*/ 337886 h 869736"/>
              <a:gd name="connsiteX45" fmla="*/ 237708 w 645759"/>
              <a:gd name="connsiteY45" fmla="*/ 502284 h 869736"/>
              <a:gd name="connsiteX46" fmla="*/ 230558 w 645759"/>
              <a:gd name="connsiteY46" fmla="*/ 519024 h 869736"/>
              <a:gd name="connsiteX47" fmla="*/ 219639 w 645759"/>
              <a:gd name="connsiteY47" fmla="*/ 499846 h 869736"/>
              <a:gd name="connsiteX48" fmla="*/ 337865 w 645759"/>
              <a:gd name="connsiteY48" fmla="*/ 322311 h 869736"/>
              <a:gd name="connsiteX49" fmla="*/ 348896 w 645759"/>
              <a:gd name="connsiteY49" fmla="*/ 316768 h 869736"/>
              <a:gd name="connsiteX50" fmla="*/ 387245 w 645759"/>
              <a:gd name="connsiteY50" fmla="*/ 306334 h 869736"/>
              <a:gd name="connsiteX51" fmla="*/ 400001 w 645759"/>
              <a:gd name="connsiteY51" fmla="*/ 306791 h 869736"/>
              <a:gd name="connsiteX52" fmla="*/ 465794 w 645759"/>
              <a:gd name="connsiteY52" fmla="*/ 386496 h 869736"/>
              <a:gd name="connsiteX53" fmla="*/ 465959 w 645759"/>
              <a:gd name="connsiteY53" fmla="*/ 450792 h 869736"/>
              <a:gd name="connsiteX54" fmla="*/ 433368 w 645759"/>
              <a:gd name="connsiteY54" fmla="*/ 583652 h 869736"/>
              <a:gd name="connsiteX55" fmla="*/ 342799 w 645759"/>
              <a:gd name="connsiteY55" fmla="*/ 645398 h 869736"/>
              <a:gd name="connsiteX56" fmla="*/ 313201 w 645759"/>
              <a:gd name="connsiteY56" fmla="*/ 641020 h 869736"/>
              <a:gd name="connsiteX57" fmla="*/ 307326 w 645759"/>
              <a:gd name="connsiteY57" fmla="*/ 632816 h 869736"/>
              <a:gd name="connsiteX58" fmla="*/ 317302 w 645759"/>
              <a:gd name="connsiteY58" fmla="*/ 626553 h 869736"/>
              <a:gd name="connsiteX59" fmla="*/ 398726 w 645759"/>
              <a:gd name="connsiteY59" fmla="*/ 597786 h 869736"/>
              <a:gd name="connsiteX60" fmla="*/ 448223 w 645759"/>
              <a:gd name="connsiteY60" fmla="*/ 495744 h 869736"/>
              <a:gd name="connsiteX61" fmla="*/ 448500 w 645759"/>
              <a:gd name="connsiteY61" fmla="*/ 387992 h 869736"/>
              <a:gd name="connsiteX62" fmla="*/ 396176 w 645759"/>
              <a:gd name="connsiteY62" fmla="*/ 324528 h 869736"/>
              <a:gd name="connsiteX63" fmla="*/ 379603 w 645759"/>
              <a:gd name="connsiteY63" fmla="*/ 314606 h 869736"/>
              <a:gd name="connsiteX64" fmla="*/ 387245 w 645759"/>
              <a:gd name="connsiteY64" fmla="*/ 306334 h 869736"/>
              <a:gd name="connsiteX65" fmla="*/ 496168 w 645759"/>
              <a:gd name="connsiteY65" fmla="*/ 302192 h 869736"/>
              <a:gd name="connsiteX66" fmla="*/ 509637 w 645759"/>
              <a:gd name="connsiteY66" fmla="*/ 315162 h 869736"/>
              <a:gd name="connsiteX67" fmla="*/ 515346 w 645759"/>
              <a:gd name="connsiteY67" fmla="*/ 419476 h 869736"/>
              <a:gd name="connsiteX68" fmla="*/ 453045 w 645759"/>
              <a:gd name="connsiteY68" fmla="*/ 639912 h 869736"/>
              <a:gd name="connsiteX69" fmla="*/ 442625 w 645759"/>
              <a:gd name="connsiteY69" fmla="*/ 652826 h 869736"/>
              <a:gd name="connsiteX70" fmla="*/ 424777 w 645759"/>
              <a:gd name="connsiteY70" fmla="*/ 659533 h 869736"/>
              <a:gd name="connsiteX71" fmla="*/ 429766 w 645759"/>
              <a:gd name="connsiteY71" fmla="*/ 641076 h 869736"/>
              <a:gd name="connsiteX72" fmla="*/ 499161 w 645759"/>
              <a:gd name="connsiteY72" fmla="*/ 425961 h 869736"/>
              <a:gd name="connsiteX73" fmla="*/ 492399 w 645759"/>
              <a:gd name="connsiteY73" fmla="*/ 318653 h 869736"/>
              <a:gd name="connsiteX74" fmla="*/ 496168 w 645759"/>
              <a:gd name="connsiteY74" fmla="*/ 302192 h 869736"/>
              <a:gd name="connsiteX75" fmla="*/ 94317 w 645759"/>
              <a:gd name="connsiteY75" fmla="*/ 268602 h 869736"/>
              <a:gd name="connsiteX76" fmla="*/ 94816 w 645759"/>
              <a:gd name="connsiteY76" fmla="*/ 286783 h 869736"/>
              <a:gd name="connsiteX77" fmla="*/ 66714 w 645759"/>
              <a:gd name="connsiteY77" fmla="*/ 339328 h 869736"/>
              <a:gd name="connsiteX78" fmla="*/ 18547 w 645759"/>
              <a:gd name="connsiteY78" fmla="*/ 563699 h 869736"/>
              <a:gd name="connsiteX79" fmla="*/ 18658 w 645759"/>
              <a:gd name="connsiteY79" fmla="*/ 624614 h 869736"/>
              <a:gd name="connsiteX80" fmla="*/ 18603 w 645759"/>
              <a:gd name="connsiteY80" fmla="*/ 746444 h 869736"/>
              <a:gd name="connsiteX81" fmla="*/ 10289 w 645759"/>
              <a:gd name="connsiteY81" fmla="*/ 760910 h 869736"/>
              <a:gd name="connsiteX82" fmla="*/ 1698 w 645759"/>
              <a:gd name="connsiteY82" fmla="*/ 748938 h 869736"/>
              <a:gd name="connsiteX83" fmla="*/ 20265 w 645759"/>
              <a:gd name="connsiteY83" fmla="*/ 410497 h 869736"/>
              <a:gd name="connsiteX84" fmla="*/ 37448 w 645759"/>
              <a:gd name="connsiteY84" fmla="*/ 364492 h 869736"/>
              <a:gd name="connsiteX85" fmla="*/ 80294 w 645759"/>
              <a:gd name="connsiteY85" fmla="*/ 277693 h 869736"/>
              <a:gd name="connsiteX86" fmla="*/ 94317 w 645759"/>
              <a:gd name="connsiteY86" fmla="*/ 268602 h 869736"/>
              <a:gd name="connsiteX87" fmla="*/ 410865 w 645759"/>
              <a:gd name="connsiteY87" fmla="*/ 234181 h 869736"/>
              <a:gd name="connsiteX88" fmla="*/ 481923 w 645759"/>
              <a:gd name="connsiteY88" fmla="*/ 267050 h 869736"/>
              <a:gd name="connsiteX89" fmla="*/ 486025 w 645759"/>
              <a:gd name="connsiteY89" fmla="*/ 283179 h 869736"/>
              <a:gd name="connsiteX90" fmla="*/ 471558 w 645759"/>
              <a:gd name="connsiteY90" fmla="*/ 281184 h 869736"/>
              <a:gd name="connsiteX91" fmla="*/ 336371 w 645759"/>
              <a:gd name="connsiteY91" fmla="*/ 281516 h 869736"/>
              <a:gd name="connsiteX92" fmla="*/ 215150 w 645759"/>
              <a:gd name="connsiteY92" fmla="*/ 411106 h 869736"/>
              <a:gd name="connsiteX93" fmla="*/ 207390 w 645759"/>
              <a:gd name="connsiteY93" fmla="*/ 425683 h 869736"/>
              <a:gd name="connsiteX94" fmla="*/ 194254 w 645759"/>
              <a:gd name="connsiteY94" fmla="*/ 436214 h 869736"/>
              <a:gd name="connsiteX95" fmla="*/ 192314 w 645759"/>
              <a:gd name="connsiteY95" fmla="*/ 417480 h 869736"/>
              <a:gd name="connsiteX96" fmla="*/ 305608 w 645759"/>
              <a:gd name="connsiteY96" fmla="*/ 280076 h 869736"/>
              <a:gd name="connsiteX97" fmla="*/ 410865 w 645759"/>
              <a:gd name="connsiteY97" fmla="*/ 234181 h 869736"/>
              <a:gd name="connsiteX98" fmla="*/ 452441 w 645759"/>
              <a:gd name="connsiteY98" fmla="*/ 162311 h 869736"/>
              <a:gd name="connsiteX99" fmla="*/ 555032 w 645759"/>
              <a:gd name="connsiteY99" fmla="*/ 269821 h 869736"/>
              <a:gd name="connsiteX100" fmla="*/ 559910 w 645759"/>
              <a:gd name="connsiteY100" fmla="*/ 392537 h 869736"/>
              <a:gd name="connsiteX101" fmla="*/ 555697 w 645759"/>
              <a:gd name="connsiteY101" fmla="*/ 507329 h 869736"/>
              <a:gd name="connsiteX102" fmla="*/ 544501 w 645759"/>
              <a:gd name="connsiteY102" fmla="*/ 525620 h 869736"/>
              <a:gd name="connsiteX103" fmla="*/ 538958 w 645759"/>
              <a:gd name="connsiteY103" fmla="*/ 504779 h 869736"/>
              <a:gd name="connsiteX104" fmla="*/ 538625 w 645759"/>
              <a:gd name="connsiteY104" fmla="*/ 283789 h 869736"/>
              <a:gd name="connsiteX105" fmla="*/ 380879 w 645759"/>
              <a:gd name="connsiteY105" fmla="*/ 188342 h 869736"/>
              <a:gd name="connsiteX106" fmla="*/ 179842 w 645759"/>
              <a:gd name="connsiteY106" fmla="*/ 376907 h 869736"/>
              <a:gd name="connsiteX107" fmla="*/ 132895 w 645759"/>
              <a:gd name="connsiteY107" fmla="*/ 578553 h 869736"/>
              <a:gd name="connsiteX108" fmla="*/ 132950 w 645759"/>
              <a:gd name="connsiteY108" fmla="*/ 597952 h 869736"/>
              <a:gd name="connsiteX109" fmla="*/ 123972 w 645759"/>
              <a:gd name="connsiteY109" fmla="*/ 615191 h 869736"/>
              <a:gd name="connsiteX110" fmla="*/ 115713 w 645759"/>
              <a:gd name="connsiteY110" fmla="*/ 598063 h 869736"/>
              <a:gd name="connsiteX111" fmla="*/ 201071 w 645759"/>
              <a:gd name="connsiteY111" fmla="*/ 310560 h 869736"/>
              <a:gd name="connsiteX112" fmla="*/ 396398 w 645759"/>
              <a:gd name="connsiteY112" fmla="*/ 165340 h 869736"/>
              <a:gd name="connsiteX113" fmla="*/ 452441 w 645759"/>
              <a:gd name="connsiteY113" fmla="*/ 162311 h 869736"/>
              <a:gd name="connsiteX114" fmla="*/ 433202 w 645759"/>
              <a:gd name="connsiteY114" fmla="*/ 78263 h 869736"/>
              <a:gd name="connsiteX115" fmla="*/ 604307 w 645759"/>
              <a:gd name="connsiteY115" fmla="*/ 228362 h 869736"/>
              <a:gd name="connsiteX116" fmla="*/ 608242 w 645759"/>
              <a:gd name="connsiteY116" fmla="*/ 477342 h 869736"/>
              <a:gd name="connsiteX117" fmla="*/ 598986 w 645759"/>
              <a:gd name="connsiteY117" fmla="*/ 493915 h 869736"/>
              <a:gd name="connsiteX118" fmla="*/ 592445 w 645759"/>
              <a:gd name="connsiteY118" fmla="*/ 476067 h 869736"/>
              <a:gd name="connsiteX119" fmla="*/ 588787 w 645759"/>
              <a:gd name="connsiteY119" fmla="*/ 240888 h 869736"/>
              <a:gd name="connsiteX120" fmla="*/ 386920 w 645759"/>
              <a:gd name="connsiteY120" fmla="*/ 109857 h 869736"/>
              <a:gd name="connsiteX121" fmla="*/ 162715 w 645759"/>
              <a:gd name="connsiteY121" fmla="*/ 294709 h 869736"/>
              <a:gd name="connsiteX122" fmla="*/ 67601 w 645759"/>
              <a:gd name="connsiteY122" fmla="*/ 603107 h 869736"/>
              <a:gd name="connsiteX123" fmla="*/ 67656 w 645759"/>
              <a:gd name="connsiteY123" fmla="*/ 785852 h 869736"/>
              <a:gd name="connsiteX124" fmla="*/ 59342 w 645759"/>
              <a:gd name="connsiteY124" fmla="*/ 800319 h 869736"/>
              <a:gd name="connsiteX125" fmla="*/ 50752 w 645759"/>
              <a:gd name="connsiteY125" fmla="*/ 788346 h 869736"/>
              <a:gd name="connsiteX126" fmla="*/ 69319 w 645759"/>
              <a:gd name="connsiteY126" fmla="*/ 449906 h 869736"/>
              <a:gd name="connsiteX127" fmla="*/ 300120 w 645759"/>
              <a:gd name="connsiteY127" fmla="*/ 132306 h 869736"/>
              <a:gd name="connsiteX128" fmla="*/ 433202 w 645759"/>
              <a:gd name="connsiteY128" fmla="*/ 78263 h 869736"/>
              <a:gd name="connsiteX129" fmla="*/ 429654 w 645759"/>
              <a:gd name="connsiteY129" fmla="*/ 3048 h 869736"/>
              <a:gd name="connsiteX130" fmla="*/ 637562 w 645759"/>
              <a:gd name="connsiteY130" fmla="*/ 149432 h 869736"/>
              <a:gd name="connsiteX131" fmla="*/ 645710 w 645759"/>
              <a:gd name="connsiteY131" fmla="*/ 223484 h 869736"/>
              <a:gd name="connsiteX132" fmla="*/ 645599 w 645759"/>
              <a:gd name="connsiteY132" fmla="*/ 267715 h 869736"/>
              <a:gd name="connsiteX133" fmla="*/ 638449 w 645759"/>
              <a:gd name="connsiteY133" fmla="*/ 277970 h 869736"/>
              <a:gd name="connsiteX134" fmla="*/ 628084 w 645759"/>
              <a:gd name="connsiteY134" fmla="*/ 267882 h 869736"/>
              <a:gd name="connsiteX135" fmla="*/ 627585 w 645759"/>
              <a:gd name="connsiteY135" fmla="*/ 245766 h 869736"/>
              <a:gd name="connsiteX136" fmla="*/ 622375 w 645759"/>
              <a:gd name="connsiteY136" fmla="*/ 163178 h 869736"/>
              <a:gd name="connsiteX137" fmla="*/ 395233 w 645759"/>
              <a:gd name="connsiteY137" fmla="*/ 27991 h 869736"/>
              <a:gd name="connsiteX138" fmla="*/ 154844 w 645759"/>
              <a:gd name="connsiteY138" fmla="*/ 201535 h 869736"/>
              <a:gd name="connsiteX139" fmla="*/ 122917 w 645759"/>
              <a:gd name="connsiteY139" fmla="*/ 243216 h 869736"/>
              <a:gd name="connsiteX140" fmla="*/ 107508 w 645759"/>
              <a:gd name="connsiteY140" fmla="*/ 249424 h 869736"/>
              <a:gd name="connsiteX141" fmla="*/ 109171 w 645759"/>
              <a:gd name="connsiteY141" fmla="*/ 234735 h 869736"/>
              <a:gd name="connsiteX142" fmla="*/ 429654 w 645759"/>
              <a:gd name="connsiteY142" fmla="*/ 3048 h 86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645759" h="869736">
                <a:moveTo>
                  <a:pt x="124192" y="636641"/>
                </a:moveTo>
                <a:cubicBezTo>
                  <a:pt x="131897" y="637140"/>
                  <a:pt x="133117" y="644290"/>
                  <a:pt x="133061" y="651329"/>
                </a:cubicBezTo>
                <a:cubicBezTo>
                  <a:pt x="132895" y="680761"/>
                  <a:pt x="133061" y="710248"/>
                  <a:pt x="133005" y="739680"/>
                </a:cubicBezTo>
                <a:cubicBezTo>
                  <a:pt x="132950" y="782803"/>
                  <a:pt x="143758" y="821380"/>
                  <a:pt x="178512" y="850259"/>
                </a:cubicBezTo>
                <a:cubicBezTo>
                  <a:pt x="183112" y="854083"/>
                  <a:pt x="190484" y="858295"/>
                  <a:pt x="184165" y="865778"/>
                </a:cubicBezTo>
                <a:cubicBezTo>
                  <a:pt x="176571" y="874813"/>
                  <a:pt x="170918" y="866111"/>
                  <a:pt x="165930" y="862064"/>
                </a:cubicBezTo>
                <a:cubicBezTo>
                  <a:pt x="135500" y="837621"/>
                  <a:pt x="121199" y="804309"/>
                  <a:pt x="117375" y="766563"/>
                </a:cubicBezTo>
                <a:cubicBezTo>
                  <a:pt x="115435" y="747496"/>
                  <a:pt x="115546" y="670064"/>
                  <a:pt x="115657" y="650719"/>
                </a:cubicBezTo>
                <a:cubicBezTo>
                  <a:pt x="115657" y="644345"/>
                  <a:pt x="115047" y="636086"/>
                  <a:pt x="124192" y="636641"/>
                </a:cubicBezTo>
                <a:close/>
                <a:moveTo>
                  <a:pt x="227953" y="543245"/>
                </a:moveTo>
                <a:cubicBezTo>
                  <a:pt x="236600" y="542303"/>
                  <a:pt x="238318" y="548899"/>
                  <a:pt x="238373" y="555883"/>
                </a:cubicBezTo>
                <a:cubicBezTo>
                  <a:pt x="238263" y="571513"/>
                  <a:pt x="238263" y="587144"/>
                  <a:pt x="238263" y="605435"/>
                </a:cubicBezTo>
                <a:cubicBezTo>
                  <a:pt x="239482" y="624724"/>
                  <a:pt x="236267" y="646895"/>
                  <a:pt x="244138" y="668345"/>
                </a:cubicBezTo>
                <a:cubicBezTo>
                  <a:pt x="256609" y="702489"/>
                  <a:pt x="283492" y="718286"/>
                  <a:pt x="319630" y="712355"/>
                </a:cubicBezTo>
                <a:cubicBezTo>
                  <a:pt x="346679" y="707921"/>
                  <a:pt x="369570" y="695117"/>
                  <a:pt x="391132" y="678876"/>
                </a:cubicBezTo>
                <a:cubicBezTo>
                  <a:pt x="396508" y="674830"/>
                  <a:pt x="402883" y="666793"/>
                  <a:pt x="409313" y="676770"/>
                </a:cubicBezTo>
                <a:cubicBezTo>
                  <a:pt x="414190" y="684308"/>
                  <a:pt x="406818" y="688244"/>
                  <a:pt x="401940" y="692068"/>
                </a:cubicBezTo>
                <a:cubicBezTo>
                  <a:pt x="374615" y="713352"/>
                  <a:pt x="344296" y="728096"/>
                  <a:pt x="309432" y="730978"/>
                </a:cubicBezTo>
                <a:cubicBezTo>
                  <a:pt x="266641" y="734526"/>
                  <a:pt x="227565" y="701823"/>
                  <a:pt x="222965" y="655597"/>
                </a:cubicBezTo>
                <a:cubicBezTo>
                  <a:pt x="219694" y="622784"/>
                  <a:pt x="221524" y="589416"/>
                  <a:pt x="221302" y="556326"/>
                </a:cubicBezTo>
                <a:cubicBezTo>
                  <a:pt x="221246" y="551005"/>
                  <a:pt x="220582" y="544077"/>
                  <a:pt x="227953" y="543245"/>
                </a:cubicBezTo>
                <a:close/>
                <a:moveTo>
                  <a:pt x="291917" y="493804"/>
                </a:moveTo>
                <a:cubicBezTo>
                  <a:pt x="297017" y="494746"/>
                  <a:pt x="299511" y="498792"/>
                  <a:pt x="299567" y="503781"/>
                </a:cubicBezTo>
                <a:cubicBezTo>
                  <a:pt x="299677" y="520354"/>
                  <a:pt x="300287" y="582987"/>
                  <a:pt x="300176" y="597675"/>
                </a:cubicBezTo>
                <a:cubicBezTo>
                  <a:pt x="300176" y="603274"/>
                  <a:pt x="300065" y="609648"/>
                  <a:pt x="292582" y="609703"/>
                </a:cubicBezTo>
                <a:cubicBezTo>
                  <a:pt x="287815" y="609759"/>
                  <a:pt x="283825" y="605768"/>
                  <a:pt x="283770" y="600780"/>
                </a:cubicBezTo>
                <a:cubicBezTo>
                  <a:pt x="283326" y="567689"/>
                  <a:pt x="283159" y="534543"/>
                  <a:pt x="283104" y="501397"/>
                </a:cubicBezTo>
                <a:cubicBezTo>
                  <a:pt x="283104" y="496077"/>
                  <a:pt x="286485" y="492806"/>
                  <a:pt x="291917" y="493804"/>
                </a:cubicBezTo>
                <a:close/>
                <a:moveTo>
                  <a:pt x="184054" y="456225"/>
                </a:moveTo>
                <a:cubicBezTo>
                  <a:pt x="195085" y="459273"/>
                  <a:pt x="188433" y="469804"/>
                  <a:pt x="186660" y="477120"/>
                </a:cubicBezTo>
                <a:cubicBezTo>
                  <a:pt x="167703" y="555440"/>
                  <a:pt x="171417" y="635034"/>
                  <a:pt x="180008" y="713519"/>
                </a:cubicBezTo>
                <a:cubicBezTo>
                  <a:pt x="187602" y="783136"/>
                  <a:pt x="249071" y="814120"/>
                  <a:pt x="318688" y="790064"/>
                </a:cubicBezTo>
                <a:cubicBezTo>
                  <a:pt x="391021" y="765067"/>
                  <a:pt x="440074" y="712134"/>
                  <a:pt x="481424" y="650775"/>
                </a:cubicBezTo>
                <a:cubicBezTo>
                  <a:pt x="500491" y="622507"/>
                  <a:pt x="514514" y="591468"/>
                  <a:pt x="525821" y="559264"/>
                </a:cubicBezTo>
                <a:cubicBezTo>
                  <a:pt x="528205" y="552446"/>
                  <a:pt x="529313" y="542414"/>
                  <a:pt x="539068" y="545906"/>
                </a:cubicBezTo>
                <a:cubicBezTo>
                  <a:pt x="548103" y="549121"/>
                  <a:pt x="544223" y="558544"/>
                  <a:pt x="541728" y="565140"/>
                </a:cubicBezTo>
                <a:cubicBezTo>
                  <a:pt x="506310" y="660309"/>
                  <a:pt x="450218" y="739071"/>
                  <a:pt x="360591" y="790452"/>
                </a:cubicBezTo>
                <a:cubicBezTo>
                  <a:pt x="342300" y="800928"/>
                  <a:pt x="322402" y="808023"/>
                  <a:pt x="301339" y="812124"/>
                </a:cubicBezTo>
                <a:cubicBezTo>
                  <a:pt x="228840" y="826314"/>
                  <a:pt x="170974" y="785242"/>
                  <a:pt x="161163" y="712023"/>
                </a:cubicBezTo>
                <a:cubicBezTo>
                  <a:pt x="156784" y="678932"/>
                  <a:pt x="158059" y="645731"/>
                  <a:pt x="157893" y="612586"/>
                </a:cubicBezTo>
                <a:cubicBezTo>
                  <a:pt x="158225" y="565694"/>
                  <a:pt x="155343" y="518525"/>
                  <a:pt x="170752" y="473074"/>
                </a:cubicBezTo>
                <a:cubicBezTo>
                  <a:pt x="173190" y="465869"/>
                  <a:pt x="172581" y="453065"/>
                  <a:pt x="184054" y="456225"/>
                </a:cubicBezTo>
                <a:close/>
                <a:moveTo>
                  <a:pt x="348896" y="316768"/>
                </a:moveTo>
                <a:cubicBezTo>
                  <a:pt x="352706" y="315923"/>
                  <a:pt x="356378" y="316962"/>
                  <a:pt x="359094" y="322532"/>
                </a:cubicBezTo>
                <a:cubicBezTo>
                  <a:pt x="363750" y="332121"/>
                  <a:pt x="352720" y="334450"/>
                  <a:pt x="347233" y="337886"/>
                </a:cubicBezTo>
                <a:cubicBezTo>
                  <a:pt x="285819" y="376187"/>
                  <a:pt x="249293" y="430727"/>
                  <a:pt x="237708" y="502284"/>
                </a:cubicBezTo>
                <a:cubicBezTo>
                  <a:pt x="236766" y="508104"/>
                  <a:pt x="241865" y="519523"/>
                  <a:pt x="230558" y="519024"/>
                </a:cubicBezTo>
                <a:cubicBezTo>
                  <a:pt x="220304" y="518636"/>
                  <a:pt x="218308" y="509435"/>
                  <a:pt x="219639" y="499846"/>
                </a:cubicBezTo>
                <a:cubicBezTo>
                  <a:pt x="233052" y="423466"/>
                  <a:pt x="270632" y="362995"/>
                  <a:pt x="337865" y="322311"/>
                </a:cubicBezTo>
                <a:cubicBezTo>
                  <a:pt x="341136" y="320343"/>
                  <a:pt x="345085" y="317613"/>
                  <a:pt x="348896" y="316768"/>
                </a:cubicBezTo>
                <a:close/>
                <a:moveTo>
                  <a:pt x="387245" y="306334"/>
                </a:moveTo>
                <a:cubicBezTo>
                  <a:pt x="391160" y="305613"/>
                  <a:pt x="395927" y="306348"/>
                  <a:pt x="400001" y="306791"/>
                </a:cubicBezTo>
                <a:cubicBezTo>
                  <a:pt x="437636" y="310948"/>
                  <a:pt x="463632" y="342098"/>
                  <a:pt x="465794" y="386496"/>
                </a:cubicBezTo>
                <a:cubicBezTo>
                  <a:pt x="466680" y="404843"/>
                  <a:pt x="465959" y="423300"/>
                  <a:pt x="465959" y="450792"/>
                </a:cubicBezTo>
                <a:cubicBezTo>
                  <a:pt x="470061" y="492473"/>
                  <a:pt x="464740" y="541194"/>
                  <a:pt x="433368" y="583652"/>
                </a:cubicBezTo>
                <a:cubicBezTo>
                  <a:pt x="410476" y="614636"/>
                  <a:pt x="383871" y="641020"/>
                  <a:pt x="342799" y="645398"/>
                </a:cubicBezTo>
                <a:cubicBezTo>
                  <a:pt x="332767" y="646451"/>
                  <a:pt x="322347" y="646174"/>
                  <a:pt x="313201" y="641020"/>
                </a:cubicBezTo>
                <a:cubicBezTo>
                  <a:pt x="310485" y="639467"/>
                  <a:pt x="307381" y="635643"/>
                  <a:pt x="307326" y="632816"/>
                </a:cubicBezTo>
                <a:cubicBezTo>
                  <a:pt x="307270" y="626830"/>
                  <a:pt x="313090" y="625444"/>
                  <a:pt x="317302" y="626553"/>
                </a:cubicBezTo>
                <a:cubicBezTo>
                  <a:pt x="351114" y="635477"/>
                  <a:pt x="376444" y="620456"/>
                  <a:pt x="398726" y="597786"/>
                </a:cubicBezTo>
                <a:cubicBezTo>
                  <a:pt x="426606" y="569407"/>
                  <a:pt x="445617" y="535707"/>
                  <a:pt x="448223" y="495744"/>
                </a:cubicBezTo>
                <a:cubicBezTo>
                  <a:pt x="450551" y="459938"/>
                  <a:pt x="449609" y="423854"/>
                  <a:pt x="448500" y="387992"/>
                </a:cubicBezTo>
                <a:cubicBezTo>
                  <a:pt x="447280" y="350080"/>
                  <a:pt x="432371" y="332953"/>
                  <a:pt x="396176" y="324528"/>
                </a:cubicBezTo>
                <a:cubicBezTo>
                  <a:pt x="389303" y="322921"/>
                  <a:pt x="378384" y="324362"/>
                  <a:pt x="379603" y="314606"/>
                </a:cubicBezTo>
                <a:cubicBezTo>
                  <a:pt x="380268" y="309230"/>
                  <a:pt x="383331" y="307054"/>
                  <a:pt x="387245" y="306334"/>
                </a:cubicBezTo>
                <a:close/>
                <a:moveTo>
                  <a:pt x="496168" y="302192"/>
                </a:moveTo>
                <a:cubicBezTo>
                  <a:pt x="506699" y="298699"/>
                  <a:pt x="507697" y="308676"/>
                  <a:pt x="509637" y="315162"/>
                </a:cubicBezTo>
                <a:cubicBezTo>
                  <a:pt x="519614" y="349471"/>
                  <a:pt x="514736" y="384778"/>
                  <a:pt x="515346" y="419476"/>
                </a:cubicBezTo>
                <a:cubicBezTo>
                  <a:pt x="523771" y="501343"/>
                  <a:pt x="503596" y="574951"/>
                  <a:pt x="453045" y="639912"/>
                </a:cubicBezTo>
                <a:cubicBezTo>
                  <a:pt x="449664" y="644290"/>
                  <a:pt x="446394" y="648780"/>
                  <a:pt x="442625" y="652826"/>
                </a:cubicBezTo>
                <a:cubicBezTo>
                  <a:pt x="437803" y="657925"/>
                  <a:pt x="432648" y="666627"/>
                  <a:pt x="424777" y="659533"/>
                </a:cubicBezTo>
                <a:cubicBezTo>
                  <a:pt x="416795" y="652328"/>
                  <a:pt x="425553" y="646064"/>
                  <a:pt x="429766" y="641076"/>
                </a:cubicBezTo>
                <a:cubicBezTo>
                  <a:pt x="482145" y="578720"/>
                  <a:pt x="504482" y="507107"/>
                  <a:pt x="499161" y="425961"/>
                </a:cubicBezTo>
                <a:cubicBezTo>
                  <a:pt x="496833" y="390210"/>
                  <a:pt x="502376" y="353906"/>
                  <a:pt x="492399" y="318653"/>
                </a:cubicBezTo>
                <a:cubicBezTo>
                  <a:pt x="490514" y="312057"/>
                  <a:pt x="488297" y="304797"/>
                  <a:pt x="496168" y="302192"/>
                </a:cubicBezTo>
                <a:close/>
                <a:moveTo>
                  <a:pt x="94317" y="268602"/>
                </a:moveTo>
                <a:cubicBezTo>
                  <a:pt x="104627" y="273812"/>
                  <a:pt x="98474" y="280685"/>
                  <a:pt x="94816" y="286783"/>
                </a:cubicBezTo>
                <a:cubicBezTo>
                  <a:pt x="84562" y="303910"/>
                  <a:pt x="75305" y="321480"/>
                  <a:pt x="66714" y="339328"/>
                </a:cubicBezTo>
                <a:cubicBezTo>
                  <a:pt x="33069" y="409499"/>
                  <a:pt x="15333" y="481943"/>
                  <a:pt x="18547" y="563699"/>
                </a:cubicBezTo>
                <a:cubicBezTo>
                  <a:pt x="19378" y="583985"/>
                  <a:pt x="18658" y="604327"/>
                  <a:pt x="18658" y="624614"/>
                </a:cubicBezTo>
                <a:cubicBezTo>
                  <a:pt x="18658" y="665242"/>
                  <a:pt x="18658" y="705815"/>
                  <a:pt x="18603" y="746444"/>
                </a:cubicBezTo>
                <a:cubicBezTo>
                  <a:pt x="18547" y="752818"/>
                  <a:pt x="19490" y="760855"/>
                  <a:pt x="10289" y="760910"/>
                </a:cubicBezTo>
                <a:cubicBezTo>
                  <a:pt x="3970" y="760966"/>
                  <a:pt x="1420" y="755146"/>
                  <a:pt x="1698" y="748938"/>
                </a:cubicBezTo>
                <a:cubicBezTo>
                  <a:pt x="6353" y="635976"/>
                  <a:pt x="-13657" y="521241"/>
                  <a:pt x="20265" y="410497"/>
                </a:cubicBezTo>
                <a:cubicBezTo>
                  <a:pt x="26307" y="390820"/>
                  <a:pt x="31462" y="377850"/>
                  <a:pt x="37448" y="364492"/>
                </a:cubicBezTo>
                <a:cubicBezTo>
                  <a:pt x="53024" y="329296"/>
                  <a:pt x="65883" y="305018"/>
                  <a:pt x="80294" y="277693"/>
                </a:cubicBezTo>
                <a:cubicBezTo>
                  <a:pt x="82955" y="272649"/>
                  <a:pt x="85726" y="264279"/>
                  <a:pt x="94317" y="268602"/>
                </a:cubicBezTo>
                <a:close/>
                <a:moveTo>
                  <a:pt x="410865" y="234181"/>
                </a:moveTo>
                <a:cubicBezTo>
                  <a:pt x="444676" y="234126"/>
                  <a:pt x="462745" y="247539"/>
                  <a:pt x="481923" y="267050"/>
                </a:cubicBezTo>
                <a:cubicBezTo>
                  <a:pt x="486302" y="271539"/>
                  <a:pt x="492510" y="276528"/>
                  <a:pt x="486025" y="283179"/>
                </a:cubicBezTo>
                <a:cubicBezTo>
                  <a:pt x="481259" y="288112"/>
                  <a:pt x="476048" y="285174"/>
                  <a:pt x="471558" y="281184"/>
                </a:cubicBezTo>
                <a:cubicBezTo>
                  <a:pt x="426440" y="240833"/>
                  <a:pt x="380602" y="256851"/>
                  <a:pt x="336371" y="281516"/>
                </a:cubicBezTo>
                <a:cubicBezTo>
                  <a:pt x="282495" y="311558"/>
                  <a:pt x="244527" y="357618"/>
                  <a:pt x="215150" y="411106"/>
                </a:cubicBezTo>
                <a:cubicBezTo>
                  <a:pt x="212489" y="415928"/>
                  <a:pt x="209774" y="420750"/>
                  <a:pt x="207390" y="425683"/>
                </a:cubicBezTo>
                <a:cubicBezTo>
                  <a:pt x="204619" y="431503"/>
                  <a:pt x="201847" y="439374"/>
                  <a:pt x="194254" y="436214"/>
                </a:cubicBezTo>
                <a:cubicBezTo>
                  <a:pt x="184831" y="432224"/>
                  <a:pt x="188878" y="424409"/>
                  <a:pt x="192314" y="417480"/>
                </a:cubicBezTo>
                <a:cubicBezTo>
                  <a:pt x="219695" y="363106"/>
                  <a:pt x="256111" y="316103"/>
                  <a:pt x="305608" y="280076"/>
                </a:cubicBezTo>
                <a:cubicBezTo>
                  <a:pt x="337257" y="256962"/>
                  <a:pt x="377387" y="235401"/>
                  <a:pt x="410865" y="234181"/>
                </a:cubicBezTo>
                <a:close/>
                <a:moveTo>
                  <a:pt x="452441" y="162311"/>
                </a:moveTo>
                <a:cubicBezTo>
                  <a:pt x="504690" y="170228"/>
                  <a:pt x="543891" y="209751"/>
                  <a:pt x="555032" y="269821"/>
                </a:cubicBezTo>
                <a:cubicBezTo>
                  <a:pt x="562460" y="310172"/>
                  <a:pt x="558358" y="350801"/>
                  <a:pt x="559910" y="392537"/>
                </a:cubicBezTo>
                <a:cubicBezTo>
                  <a:pt x="557970" y="430007"/>
                  <a:pt x="563069" y="468861"/>
                  <a:pt x="555697" y="507329"/>
                </a:cubicBezTo>
                <a:cubicBezTo>
                  <a:pt x="554201" y="515144"/>
                  <a:pt x="555642" y="527227"/>
                  <a:pt x="544501" y="525620"/>
                </a:cubicBezTo>
                <a:cubicBezTo>
                  <a:pt x="533194" y="524012"/>
                  <a:pt x="538349" y="512317"/>
                  <a:pt x="538958" y="504779"/>
                </a:cubicBezTo>
                <a:cubicBezTo>
                  <a:pt x="545055" y="431116"/>
                  <a:pt x="547051" y="357119"/>
                  <a:pt x="538625" y="283789"/>
                </a:cubicBezTo>
                <a:cubicBezTo>
                  <a:pt x="528649" y="197155"/>
                  <a:pt x="463521" y="158578"/>
                  <a:pt x="380879" y="188342"/>
                </a:cubicBezTo>
                <a:cubicBezTo>
                  <a:pt x="287150" y="222097"/>
                  <a:pt x="226568" y="292934"/>
                  <a:pt x="179842" y="376907"/>
                </a:cubicBezTo>
                <a:cubicBezTo>
                  <a:pt x="145089" y="439208"/>
                  <a:pt x="127796" y="506497"/>
                  <a:pt x="132895" y="578553"/>
                </a:cubicBezTo>
                <a:cubicBezTo>
                  <a:pt x="133338" y="584982"/>
                  <a:pt x="133062" y="591468"/>
                  <a:pt x="132950" y="597952"/>
                </a:cubicBezTo>
                <a:cubicBezTo>
                  <a:pt x="132784" y="605269"/>
                  <a:pt x="133616" y="615080"/>
                  <a:pt x="123972" y="615191"/>
                </a:cubicBezTo>
                <a:cubicBezTo>
                  <a:pt x="113274" y="615301"/>
                  <a:pt x="116267" y="604770"/>
                  <a:pt x="115713" y="598063"/>
                </a:cubicBezTo>
                <a:cubicBezTo>
                  <a:pt x="107509" y="491365"/>
                  <a:pt x="138272" y="395974"/>
                  <a:pt x="201071" y="310560"/>
                </a:cubicBezTo>
                <a:cubicBezTo>
                  <a:pt x="251233" y="242384"/>
                  <a:pt x="311095" y="186014"/>
                  <a:pt x="396398" y="165340"/>
                </a:cubicBezTo>
                <a:cubicBezTo>
                  <a:pt x="416158" y="160545"/>
                  <a:pt x="435024" y="159672"/>
                  <a:pt x="452441" y="162311"/>
                </a:cubicBezTo>
                <a:close/>
                <a:moveTo>
                  <a:pt x="433202" y="78263"/>
                </a:moveTo>
                <a:cubicBezTo>
                  <a:pt x="530533" y="70448"/>
                  <a:pt x="593831" y="131252"/>
                  <a:pt x="604307" y="228362"/>
                </a:cubicBezTo>
                <a:cubicBezTo>
                  <a:pt x="613175" y="311115"/>
                  <a:pt x="606967" y="394367"/>
                  <a:pt x="608242" y="477342"/>
                </a:cubicBezTo>
                <a:cubicBezTo>
                  <a:pt x="608353" y="484326"/>
                  <a:pt x="609296" y="494636"/>
                  <a:pt x="598986" y="493915"/>
                </a:cubicBezTo>
                <a:cubicBezTo>
                  <a:pt x="588122" y="493139"/>
                  <a:pt x="592612" y="482442"/>
                  <a:pt x="592445" y="476067"/>
                </a:cubicBezTo>
                <a:cubicBezTo>
                  <a:pt x="590561" y="397693"/>
                  <a:pt x="596381" y="319152"/>
                  <a:pt x="588787" y="240888"/>
                </a:cubicBezTo>
                <a:cubicBezTo>
                  <a:pt x="577924" y="128537"/>
                  <a:pt x="493673" y="73497"/>
                  <a:pt x="386920" y="109857"/>
                </a:cubicBezTo>
                <a:cubicBezTo>
                  <a:pt x="289256" y="143114"/>
                  <a:pt x="219584" y="211844"/>
                  <a:pt x="162715" y="294709"/>
                </a:cubicBezTo>
                <a:cubicBezTo>
                  <a:pt x="99195" y="387328"/>
                  <a:pt x="63112" y="489093"/>
                  <a:pt x="67601" y="603107"/>
                </a:cubicBezTo>
                <a:cubicBezTo>
                  <a:pt x="68432" y="623394"/>
                  <a:pt x="67712" y="745280"/>
                  <a:pt x="67656" y="785852"/>
                </a:cubicBezTo>
                <a:cubicBezTo>
                  <a:pt x="67656" y="792171"/>
                  <a:pt x="68543" y="800264"/>
                  <a:pt x="59342" y="800319"/>
                </a:cubicBezTo>
                <a:cubicBezTo>
                  <a:pt x="53024" y="800374"/>
                  <a:pt x="50474" y="794499"/>
                  <a:pt x="50752" y="788346"/>
                </a:cubicBezTo>
                <a:cubicBezTo>
                  <a:pt x="55407" y="675385"/>
                  <a:pt x="35398" y="560650"/>
                  <a:pt x="69319" y="449906"/>
                </a:cubicBezTo>
                <a:cubicBezTo>
                  <a:pt x="109671" y="318210"/>
                  <a:pt x="184498" y="209793"/>
                  <a:pt x="300120" y="132306"/>
                </a:cubicBezTo>
                <a:cubicBezTo>
                  <a:pt x="338587" y="106532"/>
                  <a:pt x="386033" y="82088"/>
                  <a:pt x="433202" y="78263"/>
                </a:cubicBezTo>
                <a:close/>
                <a:moveTo>
                  <a:pt x="429654" y="3048"/>
                </a:moveTo>
                <a:cubicBezTo>
                  <a:pt x="527372" y="-14855"/>
                  <a:pt x="614394" y="47667"/>
                  <a:pt x="637562" y="149432"/>
                </a:cubicBezTo>
                <a:cubicBezTo>
                  <a:pt x="643050" y="173876"/>
                  <a:pt x="645045" y="198597"/>
                  <a:pt x="645710" y="223484"/>
                </a:cubicBezTo>
                <a:cubicBezTo>
                  <a:pt x="645710" y="238228"/>
                  <a:pt x="645877" y="252971"/>
                  <a:pt x="645599" y="267715"/>
                </a:cubicBezTo>
                <a:cubicBezTo>
                  <a:pt x="645488" y="272316"/>
                  <a:pt x="643881" y="277249"/>
                  <a:pt x="638449" y="277970"/>
                </a:cubicBezTo>
                <a:cubicBezTo>
                  <a:pt x="631410" y="278856"/>
                  <a:pt x="628639" y="273702"/>
                  <a:pt x="628084" y="267882"/>
                </a:cubicBezTo>
                <a:cubicBezTo>
                  <a:pt x="627364" y="260565"/>
                  <a:pt x="627807" y="253138"/>
                  <a:pt x="627585" y="245766"/>
                </a:cubicBezTo>
                <a:cubicBezTo>
                  <a:pt x="626754" y="218218"/>
                  <a:pt x="628583" y="190726"/>
                  <a:pt x="622375" y="163178"/>
                </a:cubicBezTo>
                <a:cubicBezTo>
                  <a:pt x="596103" y="46448"/>
                  <a:pt x="510633" y="-5266"/>
                  <a:pt x="395233" y="27991"/>
                </a:cubicBezTo>
                <a:cubicBezTo>
                  <a:pt x="294632" y="57035"/>
                  <a:pt x="220137" y="123104"/>
                  <a:pt x="154844" y="201535"/>
                </a:cubicBezTo>
                <a:cubicBezTo>
                  <a:pt x="143647" y="214948"/>
                  <a:pt x="133670" y="229415"/>
                  <a:pt x="122917" y="243216"/>
                </a:cubicBezTo>
                <a:cubicBezTo>
                  <a:pt x="119037" y="248205"/>
                  <a:pt x="114603" y="255022"/>
                  <a:pt x="107508" y="249424"/>
                </a:cubicBezTo>
                <a:cubicBezTo>
                  <a:pt x="102132" y="245156"/>
                  <a:pt x="105956" y="239170"/>
                  <a:pt x="109171" y="234735"/>
                </a:cubicBezTo>
                <a:cubicBezTo>
                  <a:pt x="190705" y="122495"/>
                  <a:pt x="286484" y="29266"/>
                  <a:pt x="429654" y="3048"/>
                </a:cubicBezTo>
                <a:close/>
              </a:path>
            </a:pathLst>
          </a:custGeom>
          <a:solidFill>
            <a:srgbClr val="2D4099"/>
          </a:solidFill>
          <a:ln w="93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29" name="Group 7">
            <a:extLst>
              <a:ext uri="{FF2B5EF4-FFF2-40B4-BE49-F238E27FC236}">
                <a16:creationId xmlns:a16="http://schemas.microsoft.com/office/drawing/2014/main" id="{8DC85A98-F9B9-4BC1-97C2-6A98B0645691}"/>
              </a:ext>
            </a:extLst>
          </p:cNvPr>
          <p:cNvGrpSpPr/>
          <p:nvPr/>
        </p:nvGrpSpPr>
        <p:grpSpPr>
          <a:xfrm>
            <a:off x="503719" y="2368253"/>
            <a:ext cx="2176849" cy="2676414"/>
            <a:chOff x="5519241" y="2959908"/>
            <a:chExt cx="2085238" cy="2563780"/>
          </a:xfrm>
        </p:grpSpPr>
        <p:sp>
          <p:nvSpPr>
            <p:cNvPr id="1430" name="Graphic 454">
              <a:extLst>
                <a:ext uri="{FF2B5EF4-FFF2-40B4-BE49-F238E27FC236}">
                  <a16:creationId xmlns:a16="http://schemas.microsoft.com/office/drawing/2014/main" id="{3600C389-27AC-4DB6-AE31-C65463830497}"/>
                </a:ext>
              </a:extLst>
            </p:cNvPr>
            <p:cNvSpPr/>
            <p:nvPr/>
          </p:nvSpPr>
          <p:spPr>
            <a:xfrm>
              <a:off x="5519241" y="2959908"/>
              <a:ext cx="2057810" cy="2552889"/>
            </a:xfrm>
            <a:custGeom>
              <a:avLst/>
              <a:gdLst>
                <a:gd name="connsiteX0" fmla="*/ 3473542 w 3473543"/>
                <a:gd name="connsiteY0" fmla="*/ 40049 h 4309228"/>
                <a:gd name="connsiteX1" fmla="*/ 3431907 w 3473543"/>
                <a:gd name="connsiteY1" fmla="*/ 11794 h 4309228"/>
                <a:gd name="connsiteX2" fmla="*/ 3431814 w 3473543"/>
                <a:gd name="connsiteY2" fmla="*/ 11607 h 4309228"/>
                <a:gd name="connsiteX3" fmla="*/ 3431627 w 3473543"/>
                <a:gd name="connsiteY3" fmla="*/ 11701 h 4309228"/>
                <a:gd name="connsiteX4" fmla="*/ 3273977 w 3473543"/>
                <a:gd name="connsiteY4" fmla="*/ 37149 h 4309228"/>
                <a:gd name="connsiteX5" fmla="*/ 100304 w 3473543"/>
                <a:gd name="connsiteY5" fmla="*/ 1874307 h 4309228"/>
                <a:gd name="connsiteX6" fmla="*/ 1410 w 3473543"/>
                <a:gd name="connsiteY6" fmla="*/ 2045055 h 4309228"/>
                <a:gd name="connsiteX7" fmla="*/ 7 w 3473543"/>
                <a:gd name="connsiteY7" fmla="*/ 4148675 h 4309228"/>
                <a:gd name="connsiteX8" fmla="*/ 100865 w 3473543"/>
                <a:gd name="connsiteY8" fmla="*/ 4308851 h 4309228"/>
                <a:gd name="connsiteX9" fmla="*/ 169913 w 3473543"/>
                <a:gd name="connsiteY9" fmla="*/ 4276292 h 4309228"/>
                <a:gd name="connsiteX10" fmla="*/ 3407675 w 3473543"/>
                <a:gd name="connsiteY10" fmla="*/ 2377570 h 4309228"/>
                <a:gd name="connsiteX11" fmla="*/ 3473542 w 3473543"/>
                <a:gd name="connsiteY11" fmla="*/ 2168181 h 4309228"/>
                <a:gd name="connsiteX12" fmla="*/ 3473542 w 3473543"/>
                <a:gd name="connsiteY12" fmla="*/ 40049 h 430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73543" h="4309228">
                  <a:moveTo>
                    <a:pt x="3473542" y="40049"/>
                  </a:moveTo>
                  <a:cubicBezTo>
                    <a:pt x="3473542" y="40049"/>
                    <a:pt x="3445661" y="18250"/>
                    <a:pt x="3431907" y="11794"/>
                  </a:cubicBezTo>
                  <a:lnTo>
                    <a:pt x="3431814" y="11607"/>
                  </a:lnTo>
                  <a:lnTo>
                    <a:pt x="3431627" y="11701"/>
                  </a:lnTo>
                  <a:cubicBezTo>
                    <a:pt x="3381291" y="-12064"/>
                    <a:pt x="3331891" y="2344"/>
                    <a:pt x="3273977" y="37149"/>
                  </a:cubicBezTo>
                  <a:cubicBezTo>
                    <a:pt x="2992172" y="206494"/>
                    <a:pt x="874145" y="1427648"/>
                    <a:pt x="100304" y="1874307"/>
                  </a:cubicBezTo>
                  <a:cubicBezTo>
                    <a:pt x="33689" y="1912761"/>
                    <a:pt x="1317" y="1966371"/>
                    <a:pt x="1410" y="2045055"/>
                  </a:cubicBezTo>
                  <a:cubicBezTo>
                    <a:pt x="2720" y="2746293"/>
                    <a:pt x="3936" y="3447437"/>
                    <a:pt x="7" y="4148675"/>
                  </a:cubicBezTo>
                  <a:cubicBezTo>
                    <a:pt x="-461" y="4231569"/>
                    <a:pt x="22929" y="4281437"/>
                    <a:pt x="100865" y="4308851"/>
                  </a:cubicBezTo>
                  <a:cubicBezTo>
                    <a:pt x="113777" y="4313341"/>
                    <a:pt x="169913" y="4276292"/>
                    <a:pt x="169913" y="4276292"/>
                  </a:cubicBezTo>
                  <a:cubicBezTo>
                    <a:pt x="169913" y="4276292"/>
                    <a:pt x="3349293" y="2410691"/>
                    <a:pt x="3407675" y="2377570"/>
                  </a:cubicBezTo>
                  <a:cubicBezTo>
                    <a:pt x="3468677" y="2342953"/>
                    <a:pt x="3473635" y="2269320"/>
                    <a:pt x="3473542" y="2168181"/>
                  </a:cubicBezTo>
                  <a:cubicBezTo>
                    <a:pt x="3473542" y="2131038"/>
                    <a:pt x="3472887" y="114524"/>
                    <a:pt x="3473542" y="40049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1" name="Graphic 454">
              <a:extLst>
                <a:ext uri="{FF2B5EF4-FFF2-40B4-BE49-F238E27FC236}">
                  <a16:creationId xmlns:a16="http://schemas.microsoft.com/office/drawing/2014/main" id="{54244975-734E-4C93-94FB-67236A6B5035}"/>
                </a:ext>
              </a:extLst>
            </p:cNvPr>
            <p:cNvSpPr/>
            <p:nvPr/>
          </p:nvSpPr>
          <p:spPr>
            <a:xfrm>
              <a:off x="5575557" y="2983690"/>
              <a:ext cx="2028922" cy="2539998"/>
            </a:xfrm>
            <a:custGeom>
              <a:avLst/>
              <a:gdLst>
                <a:gd name="connsiteX0" fmla="*/ 3423111 w 3424781"/>
                <a:gd name="connsiteY0" fmla="*/ 67364 h 4287467"/>
                <a:gd name="connsiteX1" fmla="*/ 3377921 w 3424781"/>
                <a:gd name="connsiteY1" fmla="*/ 0 h 4287467"/>
                <a:gd name="connsiteX2" fmla="*/ 99647 w 3424781"/>
                <a:gd name="connsiteY2" fmla="*/ 1889646 h 4287467"/>
                <a:gd name="connsiteX3" fmla="*/ 5 w 3424781"/>
                <a:gd name="connsiteY3" fmla="*/ 2061517 h 4287467"/>
                <a:gd name="connsiteX4" fmla="*/ 660 w 3424781"/>
                <a:gd name="connsiteY4" fmla="*/ 4200315 h 4287467"/>
                <a:gd name="connsiteX5" fmla="*/ 7958 w 3424781"/>
                <a:gd name="connsiteY5" fmla="*/ 4269643 h 4287467"/>
                <a:gd name="connsiteX6" fmla="*/ 99741 w 3424781"/>
                <a:gd name="connsiteY6" fmla="*/ 4266275 h 4287467"/>
                <a:gd name="connsiteX7" fmla="*/ 3301482 w 3424781"/>
                <a:gd name="connsiteY7" fmla="*/ 2416486 h 4287467"/>
                <a:gd name="connsiteX8" fmla="*/ 3405989 w 3424781"/>
                <a:gd name="connsiteY8" fmla="*/ 2322177 h 4287467"/>
                <a:gd name="connsiteX9" fmla="*/ 3424140 w 3424781"/>
                <a:gd name="connsiteY9" fmla="*/ 2241434 h 4287467"/>
                <a:gd name="connsiteX10" fmla="*/ 3423111 w 3424781"/>
                <a:gd name="connsiteY10" fmla="*/ 67364 h 428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4781" h="4287467">
                  <a:moveTo>
                    <a:pt x="3423111" y="67364"/>
                  </a:moveTo>
                  <a:cubicBezTo>
                    <a:pt x="3423298" y="33121"/>
                    <a:pt x="3409544" y="11321"/>
                    <a:pt x="3377921" y="0"/>
                  </a:cubicBezTo>
                  <a:cubicBezTo>
                    <a:pt x="3356495" y="0"/>
                    <a:pt x="778243" y="1498281"/>
                    <a:pt x="99647" y="1889646"/>
                  </a:cubicBezTo>
                  <a:cubicBezTo>
                    <a:pt x="32470" y="1928380"/>
                    <a:pt x="-463" y="1984049"/>
                    <a:pt x="5" y="2061517"/>
                  </a:cubicBezTo>
                  <a:cubicBezTo>
                    <a:pt x="753" y="2177906"/>
                    <a:pt x="753" y="3987932"/>
                    <a:pt x="660" y="4200315"/>
                  </a:cubicBezTo>
                  <a:cubicBezTo>
                    <a:pt x="660" y="4223799"/>
                    <a:pt x="1408" y="4247002"/>
                    <a:pt x="7958" y="4269643"/>
                  </a:cubicBezTo>
                  <a:cubicBezTo>
                    <a:pt x="39768" y="4301922"/>
                    <a:pt x="69240" y="4283864"/>
                    <a:pt x="99741" y="4266275"/>
                  </a:cubicBezTo>
                  <a:cubicBezTo>
                    <a:pt x="405029" y="4090194"/>
                    <a:pt x="2967564" y="2608192"/>
                    <a:pt x="3301482" y="2416486"/>
                  </a:cubicBezTo>
                  <a:cubicBezTo>
                    <a:pt x="3356402" y="2383740"/>
                    <a:pt x="3384470" y="2368583"/>
                    <a:pt x="3405989" y="2322177"/>
                  </a:cubicBezTo>
                  <a:cubicBezTo>
                    <a:pt x="3418058" y="2296167"/>
                    <a:pt x="3423391" y="2269970"/>
                    <a:pt x="3424140" y="2241434"/>
                  </a:cubicBezTo>
                  <a:cubicBezTo>
                    <a:pt x="3426292" y="2163779"/>
                    <a:pt x="3422269" y="193203"/>
                    <a:pt x="3423111" y="67364"/>
                  </a:cubicBezTo>
                  <a:close/>
                </a:path>
              </a:pathLst>
            </a:custGeom>
            <a:solidFill>
              <a:srgbClr val="7460AA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2" name="Graphic 454">
              <a:extLst>
                <a:ext uri="{FF2B5EF4-FFF2-40B4-BE49-F238E27FC236}">
                  <a16:creationId xmlns:a16="http://schemas.microsoft.com/office/drawing/2014/main" id="{53A5DC6F-068F-4659-AB08-7E7789AD8A48}"/>
                </a:ext>
              </a:extLst>
            </p:cNvPr>
            <p:cNvSpPr/>
            <p:nvPr/>
          </p:nvSpPr>
          <p:spPr>
            <a:xfrm>
              <a:off x="5673431" y="4690061"/>
              <a:ext cx="645468" cy="477583"/>
            </a:xfrm>
            <a:custGeom>
              <a:avLst/>
              <a:gdLst>
                <a:gd name="connsiteX0" fmla="*/ 1072978 w 1089538"/>
                <a:gd name="connsiteY0" fmla="*/ 1254 h 806151"/>
                <a:gd name="connsiteX1" fmla="*/ 1089445 w 1089538"/>
                <a:gd name="connsiteY1" fmla="*/ 11265 h 806151"/>
                <a:gd name="connsiteX2" fmla="*/ 1089538 w 1089538"/>
                <a:gd name="connsiteY2" fmla="*/ 183978 h 806151"/>
                <a:gd name="connsiteX3" fmla="*/ 1061564 w 1089538"/>
                <a:gd name="connsiteY3" fmla="*/ 217566 h 806151"/>
                <a:gd name="connsiteX4" fmla="*/ 48020 w 1089538"/>
                <a:gd name="connsiteY4" fmla="*/ 795959 h 806151"/>
                <a:gd name="connsiteX5" fmla="*/ 4234 w 1089538"/>
                <a:gd name="connsiteY5" fmla="*/ 771446 h 806151"/>
                <a:gd name="connsiteX6" fmla="*/ 12000 w 1089538"/>
                <a:gd name="connsiteY6" fmla="*/ 614825 h 806151"/>
                <a:gd name="connsiteX7" fmla="*/ 138587 w 1089538"/>
                <a:gd name="connsiteY7" fmla="*/ 533334 h 806151"/>
                <a:gd name="connsiteX8" fmla="*/ 1072978 w 1089538"/>
                <a:gd name="connsiteY8" fmla="*/ 1254 h 80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9538" h="806151">
                  <a:moveTo>
                    <a:pt x="1072978" y="1254"/>
                  </a:moveTo>
                  <a:cubicBezTo>
                    <a:pt x="1080463" y="-2582"/>
                    <a:pt x="1089445" y="2845"/>
                    <a:pt x="1089445" y="11265"/>
                  </a:cubicBezTo>
                  <a:cubicBezTo>
                    <a:pt x="1089445" y="71986"/>
                    <a:pt x="1089351" y="127935"/>
                    <a:pt x="1089538" y="183978"/>
                  </a:cubicBezTo>
                  <a:cubicBezTo>
                    <a:pt x="1089632" y="203345"/>
                    <a:pt x="1075224" y="209801"/>
                    <a:pt x="1061564" y="217566"/>
                  </a:cubicBezTo>
                  <a:cubicBezTo>
                    <a:pt x="723622" y="410114"/>
                    <a:pt x="385494" y="602569"/>
                    <a:pt x="48020" y="795959"/>
                  </a:cubicBezTo>
                  <a:cubicBezTo>
                    <a:pt x="14806" y="814952"/>
                    <a:pt x="3953" y="807747"/>
                    <a:pt x="4234" y="771446"/>
                  </a:cubicBezTo>
                  <a:cubicBezTo>
                    <a:pt x="2924" y="714093"/>
                    <a:pt x="-8210" y="658986"/>
                    <a:pt x="12000" y="614825"/>
                  </a:cubicBezTo>
                  <a:cubicBezTo>
                    <a:pt x="20420" y="593025"/>
                    <a:pt x="94333" y="558689"/>
                    <a:pt x="138587" y="533334"/>
                  </a:cubicBezTo>
                  <a:cubicBezTo>
                    <a:pt x="439759" y="360808"/>
                    <a:pt x="1061283" y="7242"/>
                    <a:pt x="1072978" y="1254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3" name="Graphic 454">
              <a:extLst>
                <a:ext uri="{FF2B5EF4-FFF2-40B4-BE49-F238E27FC236}">
                  <a16:creationId xmlns:a16="http://schemas.microsoft.com/office/drawing/2014/main" id="{F395080B-1FC5-458E-BE2F-A4156EA4EB19}"/>
                </a:ext>
              </a:extLst>
            </p:cNvPr>
            <p:cNvSpPr/>
            <p:nvPr/>
          </p:nvSpPr>
          <p:spPr>
            <a:xfrm>
              <a:off x="5675498" y="4974679"/>
              <a:ext cx="476074" cy="383103"/>
            </a:xfrm>
            <a:custGeom>
              <a:avLst/>
              <a:gdLst>
                <a:gd name="connsiteX0" fmla="*/ 802653 w 803603"/>
                <a:gd name="connsiteY0" fmla="*/ 112877 h 646670"/>
                <a:gd name="connsiteX1" fmla="*/ 713677 w 803603"/>
                <a:gd name="connsiteY1" fmla="*/ 254154 h 646670"/>
                <a:gd name="connsiteX2" fmla="*/ 44156 w 803603"/>
                <a:gd name="connsiteY2" fmla="*/ 635414 h 646670"/>
                <a:gd name="connsiteX3" fmla="*/ 744 w 803603"/>
                <a:gd name="connsiteY3" fmla="*/ 609311 h 646670"/>
                <a:gd name="connsiteX4" fmla="*/ 136501 w 803603"/>
                <a:gd name="connsiteY4" fmla="*/ 371199 h 646670"/>
                <a:gd name="connsiteX5" fmla="*/ 760738 w 803603"/>
                <a:gd name="connsiteY5" fmla="*/ 14264 h 646670"/>
                <a:gd name="connsiteX6" fmla="*/ 802840 w 803603"/>
                <a:gd name="connsiteY6" fmla="*/ 39713 h 646670"/>
                <a:gd name="connsiteX7" fmla="*/ 802653 w 803603"/>
                <a:gd name="connsiteY7" fmla="*/ 112877 h 64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3603" h="646670">
                  <a:moveTo>
                    <a:pt x="802653" y="112877"/>
                  </a:moveTo>
                  <a:cubicBezTo>
                    <a:pt x="802840" y="209058"/>
                    <a:pt x="818652" y="187071"/>
                    <a:pt x="713677" y="254154"/>
                  </a:cubicBezTo>
                  <a:cubicBezTo>
                    <a:pt x="488757" y="378122"/>
                    <a:pt x="266457" y="506862"/>
                    <a:pt x="44156" y="635414"/>
                  </a:cubicBezTo>
                  <a:cubicBezTo>
                    <a:pt x="6451" y="657214"/>
                    <a:pt x="1119" y="646735"/>
                    <a:pt x="744" y="609311"/>
                  </a:cubicBezTo>
                  <a:cubicBezTo>
                    <a:pt x="89" y="419569"/>
                    <a:pt x="-15535" y="458116"/>
                    <a:pt x="136501" y="371199"/>
                  </a:cubicBezTo>
                  <a:cubicBezTo>
                    <a:pt x="345048" y="253031"/>
                    <a:pt x="553407" y="134490"/>
                    <a:pt x="760738" y="14264"/>
                  </a:cubicBezTo>
                  <a:cubicBezTo>
                    <a:pt x="797975" y="-7348"/>
                    <a:pt x="803589" y="-8471"/>
                    <a:pt x="802840" y="39713"/>
                  </a:cubicBezTo>
                  <a:cubicBezTo>
                    <a:pt x="802185" y="73114"/>
                    <a:pt x="802653" y="80131"/>
                    <a:pt x="802653" y="112877"/>
                  </a:cubicBezTo>
                  <a:close/>
                </a:path>
              </a:pathLst>
            </a:custGeom>
            <a:solidFill>
              <a:srgbClr val="2B3783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4" name="Freeform: Shape 12">
              <a:extLst>
                <a:ext uri="{FF2B5EF4-FFF2-40B4-BE49-F238E27FC236}">
                  <a16:creationId xmlns:a16="http://schemas.microsoft.com/office/drawing/2014/main" id="{B2B9C64C-D2E6-4F9B-849A-CCEAAC789702}"/>
                </a:ext>
              </a:extLst>
            </p:cNvPr>
            <p:cNvSpPr/>
            <p:nvPr/>
          </p:nvSpPr>
          <p:spPr>
            <a:xfrm>
              <a:off x="7119075" y="4032787"/>
              <a:ext cx="407426" cy="502074"/>
            </a:xfrm>
            <a:custGeom>
              <a:avLst/>
              <a:gdLst>
                <a:gd name="connsiteX0" fmla="*/ 133390 w 407426"/>
                <a:gd name="connsiteY0" fmla="*/ 345960 h 502074"/>
                <a:gd name="connsiteX1" fmla="*/ 133501 w 407426"/>
                <a:gd name="connsiteY1" fmla="*/ 422949 h 502074"/>
                <a:gd name="connsiteX2" fmla="*/ 120586 w 407426"/>
                <a:gd name="connsiteY2" fmla="*/ 445453 h 502074"/>
                <a:gd name="connsiteX3" fmla="*/ 32124 w 407426"/>
                <a:gd name="connsiteY3" fmla="*/ 496169 h 502074"/>
                <a:gd name="connsiteX4" fmla="*/ 11228 w 407426"/>
                <a:gd name="connsiteY4" fmla="*/ 481481 h 502074"/>
                <a:gd name="connsiteX5" fmla="*/ 8346 w 407426"/>
                <a:gd name="connsiteY5" fmla="*/ 430875 h 502074"/>
                <a:gd name="connsiteX6" fmla="*/ 45260 w 407426"/>
                <a:gd name="connsiteY6" fmla="*/ 395900 h 502074"/>
                <a:gd name="connsiteX7" fmla="*/ 133390 w 407426"/>
                <a:gd name="connsiteY7" fmla="*/ 345960 h 502074"/>
                <a:gd name="connsiteX8" fmla="*/ 130383 w 407426"/>
                <a:gd name="connsiteY8" fmla="*/ 257443 h 502074"/>
                <a:gd name="connsiteX9" fmla="*/ 133501 w 407426"/>
                <a:gd name="connsiteY9" fmla="*/ 281831 h 502074"/>
                <a:gd name="connsiteX10" fmla="*/ 133446 w 407426"/>
                <a:gd name="connsiteY10" fmla="*/ 300011 h 502074"/>
                <a:gd name="connsiteX11" fmla="*/ 104235 w 407426"/>
                <a:gd name="connsiteY11" fmla="*/ 347069 h 502074"/>
                <a:gd name="connsiteX12" fmla="*/ 18378 w 407426"/>
                <a:gd name="connsiteY12" fmla="*/ 396677 h 502074"/>
                <a:gd name="connsiteX13" fmla="*/ 3800 w 407426"/>
                <a:gd name="connsiteY13" fmla="*/ 387864 h 502074"/>
                <a:gd name="connsiteX14" fmla="*/ 697 w 407426"/>
                <a:gd name="connsiteY14" fmla="*/ 345961 h 502074"/>
                <a:gd name="connsiteX15" fmla="*/ 18212 w 407426"/>
                <a:gd name="connsiteY15" fmla="*/ 320408 h 502074"/>
                <a:gd name="connsiteX16" fmla="*/ 108558 w 407426"/>
                <a:gd name="connsiteY16" fmla="*/ 267642 h 502074"/>
                <a:gd name="connsiteX17" fmla="*/ 130383 w 407426"/>
                <a:gd name="connsiteY17" fmla="*/ 257443 h 502074"/>
                <a:gd name="connsiteX18" fmla="*/ 407426 w 407426"/>
                <a:gd name="connsiteY18" fmla="*/ 187825 h 502074"/>
                <a:gd name="connsiteX19" fmla="*/ 406982 w 407426"/>
                <a:gd name="connsiteY19" fmla="*/ 257276 h 502074"/>
                <a:gd name="connsiteX20" fmla="*/ 394012 w 407426"/>
                <a:gd name="connsiteY20" fmla="*/ 286265 h 502074"/>
                <a:gd name="connsiteX21" fmla="*/ 280052 w 407426"/>
                <a:gd name="connsiteY21" fmla="*/ 353221 h 502074"/>
                <a:gd name="connsiteX22" fmla="*/ 278833 w 407426"/>
                <a:gd name="connsiteY22" fmla="*/ 278782 h 502074"/>
                <a:gd name="connsiteX23" fmla="*/ 288589 w 407426"/>
                <a:gd name="connsiteY23" fmla="*/ 257276 h 502074"/>
                <a:gd name="connsiteX24" fmla="*/ 407426 w 407426"/>
                <a:gd name="connsiteY24" fmla="*/ 187825 h 502074"/>
                <a:gd name="connsiteX25" fmla="*/ 132725 w 407426"/>
                <a:gd name="connsiteY25" fmla="*/ 145755 h 502074"/>
                <a:gd name="connsiteX26" fmla="*/ 132559 w 407426"/>
                <a:gd name="connsiteY26" fmla="*/ 230171 h 502074"/>
                <a:gd name="connsiteX27" fmla="*/ 122859 w 407426"/>
                <a:gd name="connsiteY27" fmla="*/ 242642 h 502074"/>
                <a:gd name="connsiteX28" fmla="*/ 697 w 407426"/>
                <a:gd name="connsiteY28" fmla="*/ 311760 h 502074"/>
                <a:gd name="connsiteX29" fmla="*/ 58951 w 407426"/>
                <a:gd name="connsiteY29" fmla="*/ 188767 h 502074"/>
                <a:gd name="connsiteX30" fmla="*/ 132725 w 407426"/>
                <a:gd name="connsiteY30" fmla="*/ 145755 h 502074"/>
                <a:gd name="connsiteX31" fmla="*/ 406871 w 407426"/>
                <a:gd name="connsiteY31" fmla="*/ 100637 h 502074"/>
                <a:gd name="connsiteX32" fmla="*/ 406871 w 407426"/>
                <a:gd name="connsiteY32" fmla="*/ 164545 h 502074"/>
                <a:gd name="connsiteX33" fmla="*/ 396062 w 407426"/>
                <a:gd name="connsiteY33" fmla="*/ 182449 h 502074"/>
                <a:gd name="connsiteX34" fmla="*/ 279886 w 407426"/>
                <a:gd name="connsiteY34" fmla="*/ 247410 h 502074"/>
                <a:gd name="connsiteX35" fmla="*/ 278279 w 407426"/>
                <a:gd name="connsiteY35" fmla="*/ 179677 h 502074"/>
                <a:gd name="connsiteX36" fmla="*/ 295239 w 407426"/>
                <a:gd name="connsiteY36" fmla="*/ 163492 h 502074"/>
                <a:gd name="connsiteX37" fmla="*/ 406871 w 407426"/>
                <a:gd name="connsiteY37" fmla="*/ 100637 h 502074"/>
                <a:gd name="connsiteX38" fmla="*/ 262703 w 407426"/>
                <a:gd name="connsiteY38" fmla="*/ 70041 h 502074"/>
                <a:gd name="connsiteX39" fmla="*/ 262869 w 407426"/>
                <a:gd name="connsiteY39" fmla="*/ 346514 h 502074"/>
                <a:gd name="connsiteX40" fmla="*/ 249456 w 407426"/>
                <a:gd name="connsiteY40" fmla="*/ 371124 h 502074"/>
                <a:gd name="connsiteX41" fmla="*/ 158942 w 407426"/>
                <a:gd name="connsiteY41" fmla="*/ 423558 h 502074"/>
                <a:gd name="connsiteX42" fmla="*/ 146582 w 407426"/>
                <a:gd name="connsiteY42" fmla="*/ 409701 h 502074"/>
                <a:gd name="connsiteX43" fmla="*/ 146083 w 407426"/>
                <a:gd name="connsiteY43" fmla="*/ 157894 h 502074"/>
                <a:gd name="connsiteX44" fmla="*/ 163321 w 407426"/>
                <a:gd name="connsiteY44" fmla="*/ 127408 h 502074"/>
                <a:gd name="connsiteX45" fmla="*/ 262703 w 407426"/>
                <a:gd name="connsiteY45" fmla="*/ 70041 h 502074"/>
                <a:gd name="connsiteX46" fmla="*/ 399796 w 407426"/>
                <a:gd name="connsiteY46" fmla="*/ 1616 h 502074"/>
                <a:gd name="connsiteX47" fmla="*/ 407147 w 407426"/>
                <a:gd name="connsiteY47" fmla="*/ 21597 h 502074"/>
                <a:gd name="connsiteX48" fmla="*/ 407037 w 407426"/>
                <a:gd name="connsiteY48" fmla="*/ 72979 h 502074"/>
                <a:gd name="connsiteX49" fmla="*/ 392736 w 407426"/>
                <a:gd name="connsiteY49" fmla="*/ 95981 h 502074"/>
                <a:gd name="connsiteX50" fmla="*/ 278833 w 407426"/>
                <a:gd name="connsiteY50" fmla="*/ 157949 h 502074"/>
                <a:gd name="connsiteX51" fmla="*/ 278334 w 407426"/>
                <a:gd name="connsiteY51" fmla="*/ 75141 h 502074"/>
                <a:gd name="connsiteX52" fmla="*/ 290417 w 407426"/>
                <a:gd name="connsiteY52" fmla="*/ 55630 h 502074"/>
                <a:gd name="connsiteX53" fmla="*/ 378935 w 407426"/>
                <a:gd name="connsiteY53" fmla="*/ 4914 h 502074"/>
                <a:gd name="connsiteX54" fmla="*/ 399796 w 407426"/>
                <a:gd name="connsiteY54" fmla="*/ 1616 h 5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07426" h="502074">
                  <a:moveTo>
                    <a:pt x="133390" y="345960"/>
                  </a:moveTo>
                  <a:cubicBezTo>
                    <a:pt x="133390" y="375337"/>
                    <a:pt x="133113" y="399171"/>
                    <a:pt x="133501" y="422949"/>
                  </a:cubicBezTo>
                  <a:cubicBezTo>
                    <a:pt x="133667" y="433425"/>
                    <a:pt x="129233" y="440464"/>
                    <a:pt x="120586" y="445453"/>
                  </a:cubicBezTo>
                  <a:cubicBezTo>
                    <a:pt x="91154" y="462414"/>
                    <a:pt x="61999" y="479984"/>
                    <a:pt x="32124" y="496169"/>
                  </a:cubicBezTo>
                  <a:cubicBezTo>
                    <a:pt x="12724" y="506700"/>
                    <a:pt x="12613" y="503929"/>
                    <a:pt x="11228" y="481481"/>
                  </a:cubicBezTo>
                  <a:cubicBezTo>
                    <a:pt x="11172" y="480538"/>
                    <a:pt x="8512" y="431762"/>
                    <a:pt x="8346" y="430875"/>
                  </a:cubicBezTo>
                  <a:cubicBezTo>
                    <a:pt x="6350" y="418570"/>
                    <a:pt x="6350" y="415633"/>
                    <a:pt x="45260" y="395900"/>
                  </a:cubicBezTo>
                  <a:cubicBezTo>
                    <a:pt x="81177" y="372843"/>
                    <a:pt x="100909" y="364695"/>
                    <a:pt x="133390" y="345960"/>
                  </a:cubicBezTo>
                  <a:close/>
                  <a:moveTo>
                    <a:pt x="130383" y="257443"/>
                  </a:moveTo>
                  <a:cubicBezTo>
                    <a:pt x="133501" y="258482"/>
                    <a:pt x="133501" y="265286"/>
                    <a:pt x="133501" y="281831"/>
                  </a:cubicBezTo>
                  <a:cubicBezTo>
                    <a:pt x="133335" y="292252"/>
                    <a:pt x="133446" y="290977"/>
                    <a:pt x="133446" y="300011"/>
                  </a:cubicBezTo>
                  <a:cubicBezTo>
                    <a:pt x="133556" y="335152"/>
                    <a:pt x="137215" y="327559"/>
                    <a:pt x="104235" y="347069"/>
                  </a:cubicBezTo>
                  <a:cubicBezTo>
                    <a:pt x="73917" y="364972"/>
                    <a:pt x="46757" y="379716"/>
                    <a:pt x="18378" y="396677"/>
                  </a:cubicBezTo>
                  <a:cubicBezTo>
                    <a:pt x="6683" y="403661"/>
                    <a:pt x="4854" y="403439"/>
                    <a:pt x="3800" y="387864"/>
                  </a:cubicBezTo>
                  <a:cubicBezTo>
                    <a:pt x="2803" y="372843"/>
                    <a:pt x="1694" y="359707"/>
                    <a:pt x="697" y="345961"/>
                  </a:cubicBezTo>
                  <a:cubicBezTo>
                    <a:pt x="-246" y="332824"/>
                    <a:pt x="2027" y="328889"/>
                    <a:pt x="18212" y="320408"/>
                  </a:cubicBezTo>
                  <a:cubicBezTo>
                    <a:pt x="51025" y="301286"/>
                    <a:pt x="73528" y="286986"/>
                    <a:pt x="108558" y="267642"/>
                  </a:cubicBezTo>
                  <a:cubicBezTo>
                    <a:pt x="121030" y="261129"/>
                    <a:pt x="127265" y="256404"/>
                    <a:pt x="130383" y="257443"/>
                  </a:cubicBezTo>
                  <a:close/>
                  <a:moveTo>
                    <a:pt x="407426" y="187825"/>
                  </a:moveTo>
                  <a:cubicBezTo>
                    <a:pt x="407426" y="212435"/>
                    <a:pt x="407038" y="238985"/>
                    <a:pt x="406982" y="257276"/>
                  </a:cubicBezTo>
                  <a:cubicBezTo>
                    <a:pt x="406927" y="274126"/>
                    <a:pt x="407370" y="277784"/>
                    <a:pt x="394012" y="286265"/>
                  </a:cubicBezTo>
                  <a:cubicBezTo>
                    <a:pt x="360201" y="307715"/>
                    <a:pt x="319074" y="330441"/>
                    <a:pt x="280052" y="353221"/>
                  </a:cubicBezTo>
                  <a:cubicBezTo>
                    <a:pt x="280052" y="322459"/>
                    <a:pt x="278833" y="304168"/>
                    <a:pt x="278833" y="278782"/>
                  </a:cubicBezTo>
                  <a:cubicBezTo>
                    <a:pt x="278833" y="271465"/>
                    <a:pt x="279942" y="262653"/>
                    <a:pt x="288589" y="257276"/>
                  </a:cubicBezTo>
                  <a:cubicBezTo>
                    <a:pt x="326557" y="235438"/>
                    <a:pt x="364857" y="212324"/>
                    <a:pt x="407426" y="187825"/>
                  </a:cubicBezTo>
                  <a:close/>
                  <a:moveTo>
                    <a:pt x="132725" y="145755"/>
                  </a:moveTo>
                  <a:cubicBezTo>
                    <a:pt x="132725" y="176074"/>
                    <a:pt x="132947" y="203122"/>
                    <a:pt x="132559" y="230171"/>
                  </a:cubicBezTo>
                  <a:cubicBezTo>
                    <a:pt x="132503" y="235936"/>
                    <a:pt x="128014" y="239649"/>
                    <a:pt x="122859" y="242642"/>
                  </a:cubicBezTo>
                  <a:cubicBezTo>
                    <a:pt x="89381" y="261931"/>
                    <a:pt x="6739" y="308712"/>
                    <a:pt x="697" y="311760"/>
                  </a:cubicBezTo>
                  <a:cubicBezTo>
                    <a:pt x="-1964" y="220860"/>
                    <a:pt x="198" y="223021"/>
                    <a:pt x="58951" y="188767"/>
                  </a:cubicBezTo>
                  <a:cubicBezTo>
                    <a:pt x="82009" y="175353"/>
                    <a:pt x="105011" y="161885"/>
                    <a:pt x="132725" y="145755"/>
                  </a:cubicBezTo>
                  <a:close/>
                  <a:moveTo>
                    <a:pt x="406871" y="100637"/>
                  </a:moveTo>
                  <a:cubicBezTo>
                    <a:pt x="406871" y="124803"/>
                    <a:pt x="406316" y="144869"/>
                    <a:pt x="406871" y="164545"/>
                  </a:cubicBezTo>
                  <a:cubicBezTo>
                    <a:pt x="407148" y="174301"/>
                    <a:pt x="403822" y="178014"/>
                    <a:pt x="396062" y="182449"/>
                  </a:cubicBezTo>
                  <a:cubicBezTo>
                    <a:pt x="358760" y="203844"/>
                    <a:pt x="320681" y="225571"/>
                    <a:pt x="279886" y="247410"/>
                  </a:cubicBezTo>
                  <a:cubicBezTo>
                    <a:pt x="279830" y="233331"/>
                    <a:pt x="277225" y="191317"/>
                    <a:pt x="278279" y="179677"/>
                  </a:cubicBezTo>
                  <a:cubicBezTo>
                    <a:pt x="278778" y="174023"/>
                    <a:pt x="280053" y="172028"/>
                    <a:pt x="295239" y="163492"/>
                  </a:cubicBezTo>
                  <a:cubicBezTo>
                    <a:pt x="320958" y="149913"/>
                    <a:pt x="378658" y="116766"/>
                    <a:pt x="406871" y="100637"/>
                  </a:cubicBezTo>
                  <a:close/>
                  <a:moveTo>
                    <a:pt x="262703" y="70041"/>
                  </a:moveTo>
                  <a:cubicBezTo>
                    <a:pt x="262703" y="165820"/>
                    <a:pt x="262592" y="256167"/>
                    <a:pt x="262869" y="346514"/>
                  </a:cubicBezTo>
                  <a:cubicBezTo>
                    <a:pt x="262925" y="357766"/>
                    <a:pt x="259821" y="365304"/>
                    <a:pt x="249456" y="371124"/>
                  </a:cubicBezTo>
                  <a:cubicBezTo>
                    <a:pt x="216643" y="389470"/>
                    <a:pt x="190924" y="404935"/>
                    <a:pt x="158942" y="423558"/>
                  </a:cubicBezTo>
                  <a:cubicBezTo>
                    <a:pt x="151182" y="428436"/>
                    <a:pt x="146083" y="423558"/>
                    <a:pt x="146582" y="409701"/>
                  </a:cubicBezTo>
                  <a:cubicBezTo>
                    <a:pt x="146305" y="325784"/>
                    <a:pt x="146748" y="241867"/>
                    <a:pt x="146083" y="157894"/>
                  </a:cubicBezTo>
                  <a:cubicBezTo>
                    <a:pt x="145972" y="143150"/>
                    <a:pt x="150019" y="134559"/>
                    <a:pt x="163321" y="127408"/>
                  </a:cubicBezTo>
                  <a:cubicBezTo>
                    <a:pt x="195525" y="110060"/>
                    <a:pt x="226786" y="90937"/>
                    <a:pt x="262703" y="70041"/>
                  </a:cubicBezTo>
                  <a:close/>
                  <a:moveTo>
                    <a:pt x="399796" y="1616"/>
                  </a:moveTo>
                  <a:cubicBezTo>
                    <a:pt x="404473" y="4526"/>
                    <a:pt x="406898" y="11316"/>
                    <a:pt x="407147" y="21597"/>
                  </a:cubicBezTo>
                  <a:cubicBezTo>
                    <a:pt x="407203" y="24369"/>
                    <a:pt x="407092" y="69098"/>
                    <a:pt x="407037" y="72979"/>
                  </a:cubicBezTo>
                  <a:cubicBezTo>
                    <a:pt x="407147" y="91159"/>
                    <a:pt x="405595" y="89718"/>
                    <a:pt x="392736" y="95981"/>
                  </a:cubicBezTo>
                  <a:cubicBezTo>
                    <a:pt x="362584" y="111667"/>
                    <a:pt x="321456" y="136721"/>
                    <a:pt x="278833" y="157949"/>
                  </a:cubicBezTo>
                  <a:cubicBezTo>
                    <a:pt x="278833" y="128185"/>
                    <a:pt x="278666" y="99695"/>
                    <a:pt x="278334" y="75141"/>
                  </a:cubicBezTo>
                  <a:cubicBezTo>
                    <a:pt x="278168" y="65607"/>
                    <a:pt x="282380" y="60120"/>
                    <a:pt x="290417" y="55630"/>
                  </a:cubicBezTo>
                  <a:cubicBezTo>
                    <a:pt x="320071" y="39002"/>
                    <a:pt x="349336" y="21653"/>
                    <a:pt x="378935" y="4914"/>
                  </a:cubicBezTo>
                  <a:cubicBezTo>
                    <a:pt x="388192" y="-324"/>
                    <a:pt x="395120" y="-1294"/>
                    <a:pt x="399796" y="1616"/>
                  </a:cubicBezTo>
                  <a:close/>
                </a:path>
              </a:pathLst>
            </a:custGeom>
            <a:solidFill>
              <a:srgbClr val="73CCD7"/>
            </a:solidFill>
            <a:ln w="93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35" name="TextBox 1434">
            <a:extLst>
              <a:ext uri="{FF2B5EF4-FFF2-40B4-BE49-F238E27FC236}">
                <a16:creationId xmlns:a16="http://schemas.microsoft.com/office/drawing/2014/main" id="{D2BD06A6-574F-42A0-8FEB-B92A1A0994C4}"/>
              </a:ext>
            </a:extLst>
          </p:cNvPr>
          <p:cNvSpPr txBox="1"/>
          <p:nvPr/>
        </p:nvSpPr>
        <p:spPr>
          <a:xfrm>
            <a:off x="4935282" y="1807827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32%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436" name="Group 44">
            <a:extLst>
              <a:ext uri="{FF2B5EF4-FFF2-40B4-BE49-F238E27FC236}">
                <a16:creationId xmlns:a16="http://schemas.microsoft.com/office/drawing/2014/main" id="{FF6E2BB9-5D92-4FC3-B249-D87D31A834CE}"/>
              </a:ext>
            </a:extLst>
          </p:cNvPr>
          <p:cNvGrpSpPr/>
          <p:nvPr/>
        </p:nvGrpSpPr>
        <p:grpSpPr>
          <a:xfrm>
            <a:off x="6487614" y="1759385"/>
            <a:ext cx="1377983" cy="927880"/>
            <a:chOff x="323529" y="1876742"/>
            <a:chExt cx="2664296" cy="927880"/>
          </a:xfrm>
        </p:grpSpPr>
        <p:sp>
          <p:nvSpPr>
            <p:cNvPr id="1437" name="TextBox 1436">
              <a:extLst>
                <a:ext uri="{FF2B5EF4-FFF2-40B4-BE49-F238E27FC236}">
                  <a16:creationId xmlns:a16="http://schemas.microsoft.com/office/drawing/2014/main" id="{5C890978-14A9-46EC-A3C4-D11618B0D52D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8" name="TextBox 1437">
              <a:extLst>
                <a:ext uri="{FF2B5EF4-FFF2-40B4-BE49-F238E27FC236}">
                  <a16:creationId xmlns:a16="http://schemas.microsoft.com/office/drawing/2014/main" id="{F4F15176-2AA5-491D-A99B-1325CCEF7561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39" name="TextBox 1438">
            <a:extLst>
              <a:ext uri="{FF2B5EF4-FFF2-40B4-BE49-F238E27FC236}">
                <a16:creationId xmlns:a16="http://schemas.microsoft.com/office/drawing/2014/main" id="{2358F958-A3FA-40D9-8F74-3FA7A649BD5E}"/>
              </a:ext>
            </a:extLst>
          </p:cNvPr>
          <p:cNvSpPr txBox="1"/>
          <p:nvPr/>
        </p:nvSpPr>
        <p:spPr>
          <a:xfrm>
            <a:off x="5057285" y="273811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440" name="TextBox 1439">
            <a:extLst>
              <a:ext uri="{FF2B5EF4-FFF2-40B4-BE49-F238E27FC236}">
                <a16:creationId xmlns:a16="http://schemas.microsoft.com/office/drawing/2014/main" id="{2885B08B-BA1E-465A-B59F-0E0CEBB7A605}"/>
              </a:ext>
            </a:extLst>
          </p:cNvPr>
          <p:cNvSpPr txBox="1"/>
          <p:nvPr/>
        </p:nvSpPr>
        <p:spPr>
          <a:xfrm>
            <a:off x="8313672" y="1807827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15%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441" name="Group 49">
            <a:extLst>
              <a:ext uri="{FF2B5EF4-FFF2-40B4-BE49-F238E27FC236}">
                <a16:creationId xmlns:a16="http://schemas.microsoft.com/office/drawing/2014/main" id="{1F503F67-D012-42FA-B8ED-E897C502F9D4}"/>
              </a:ext>
            </a:extLst>
          </p:cNvPr>
          <p:cNvGrpSpPr/>
          <p:nvPr/>
        </p:nvGrpSpPr>
        <p:grpSpPr>
          <a:xfrm>
            <a:off x="9866004" y="1759385"/>
            <a:ext cx="1377983" cy="927880"/>
            <a:chOff x="323529" y="1876742"/>
            <a:chExt cx="2664296" cy="927880"/>
          </a:xfrm>
        </p:grpSpPr>
        <p:sp>
          <p:nvSpPr>
            <p:cNvPr id="1442" name="TextBox 1441">
              <a:extLst>
                <a:ext uri="{FF2B5EF4-FFF2-40B4-BE49-F238E27FC236}">
                  <a16:creationId xmlns:a16="http://schemas.microsoft.com/office/drawing/2014/main" id="{35910888-B525-4DF1-A59A-2C4C7A22CE6B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3" name="TextBox 1442">
              <a:extLst>
                <a:ext uri="{FF2B5EF4-FFF2-40B4-BE49-F238E27FC236}">
                  <a16:creationId xmlns:a16="http://schemas.microsoft.com/office/drawing/2014/main" id="{F812EA71-A118-46EC-B587-04CD645D7B1A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44" name="TextBox 1443">
            <a:extLst>
              <a:ext uri="{FF2B5EF4-FFF2-40B4-BE49-F238E27FC236}">
                <a16:creationId xmlns:a16="http://schemas.microsoft.com/office/drawing/2014/main" id="{5EC6A045-29CD-4A97-81B4-DB315AF48A0F}"/>
              </a:ext>
            </a:extLst>
          </p:cNvPr>
          <p:cNvSpPr txBox="1"/>
          <p:nvPr/>
        </p:nvSpPr>
        <p:spPr>
          <a:xfrm>
            <a:off x="8423585" y="273811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445" name="TextBox 1444">
            <a:extLst>
              <a:ext uri="{FF2B5EF4-FFF2-40B4-BE49-F238E27FC236}">
                <a16:creationId xmlns:a16="http://schemas.microsoft.com/office/drawing/2014/main" id="{BC453302-89B7-45B5-A389-5BE9F6200570}"/>
              </a:ext>
            </a:extLst>
          </p:cNvPr>
          <p:cNvSpPr txBox="1"/>
          <p:nvPr/>
        </p:nvSpPr>
        <p:spPr>
          <a:xfrm>
            <a:off x="4935282" y="3928896"/>
            <a:ext cx="6159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r>
              <a:rPr lang="en-US" altLang="ko-KR" sz="1400" b="1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1446" name="Rounded Rectangle 2">
            <a:extLst>
              <a:ext uri="{FF2B5EF4-FFF2-40B4-BE49-F238E27FC236}">
                <a16:creationId xmlns:a16="http://schemas.microsoft.com/office/drawing/2014/main" id="{776517FF-A333-4522-8263-385968217AA2}"/>
              </a:ext>
            </a:extLst>
          </p:cNvPr>
          <p:cNvSpPr>
            <a:spLocks noChangeAspect="1"/>
          </p:cNvSpPr>
          <p:nvPr/>
        </p:nvSpPr>
        <p:spPr>
          <a:xfrm>
            <a:off x="7181790" y="5287863"/>
            <a:ext cx="566911" cy="720000"/>
          </a:xfrm>
          <a:custGeom>
            <a:avLst/>
            <a:gdLst/>
            <a:ahLst/>
            <a:cxnLst/>
            <a:rect l="l" t="t" r="r" b="b"/>
            <a:pathLst>
              <a:path w="3061657" h="3888432">
                <a:moveTo>
                  <a:pt x="414828" y="3226712"/>
                </a:moveTo>
                <a:lnTo>
                  <a:pt x="2646828" y="3226712"/>
                </a:lnTo>
                <a:lnTo>
                  <a:pt x="2646828" y="3406712"/>
                </a:lnTo>
                <a:lnTo>
                  <a:pt x="414828" y="3406712"/>
                </a:lnTo>
                <a:close/>
                <a:moveTo>
                  <a:pt x="2247150" y="1785874"/>
                </a:moveTo>
                <a:lnTo>
                  <a:pt x="2535180" y="1785874"/>
                </a:lnTo>
                <a:cubicBezTo>
                  <a:pt x="2574949" y="1785874"/>
                  <a:pt x="2607189" y="1818114"/>
                  <a:pt x="2607189" y="1857883"/>
                </a:cubicBezTo>
                <a:lnTo>
                  <a:pt x="2607189" y="2145913"/>
                </a:lnTo>
                <a:cubicBezTo>
                  <a:pt x="2607189" y="2185682"/>
                  <a:pt x="2574949" y="2217922"/>
                  <a:pt x="2535180" y="2217922"/>
                </a:cubicBezTo>
                <a:lnTo>
                  <a:pt x="2247150" y="2217922"/>
                </a:lnTo>
                <a:cubicBezTo>
                  <a:pt x="2207381" y="2217922"/>
                  <a:pt x="2175141" y="2185682"/>
                  <a:pt x="2175141" y="2145913"/>
                </a:cubicBezTo>
                <a:lnTo>
                  <a:pt x="2175141" y="1857883"/>
                </a:lnTo>
                <a:cubicBezTo>
                  <a:pt x="2175141" y="1818114"/>
                  <a:pt x="2207381" y="1785874"/>
                  <a:pt x="2247150" y="1785874"/>
                </a:cubicBezTo>
                <a:close/>
                <a:moveTo>
                  <a:pt x="1693748" y="1785874"/>
                </a:moveTo>
                <a:lnTo>
                  <a:pt x="1981778" y="1785874"/>
                </a:lnTo>
                <a:cubicBezTo>
                  <a:pt x="2021547" y="1785874"/>
                  <a:pt x="2053787" y="1818114"/>
                  <a:pt x="2053787" y="1857883"/>
                </a:cubicBezTo>
                <a:lnTo>
                  <a:pt x="2053787" y="2145913"/>
                </a:lnTo>
                <a:cubicBezTo>
                  <a:pt x="2053787" y="2185682"/>
                  <a:pt x="2021547" y="2217922"/>
                  <a:pt x="1981778" y="2217922"/>
                </a:cubicBezTo>
                <a:lnTo>
                  <a:pt x="1693748" y="2217922"/>
                </a:lnTo>
                <a:cubicBezTo>
                  <a:pt x="1653979" y="2217922"/>
                  <a:pt x="1621739" y="2185682"/>
                  <a:pt x="1621739" y="2145913"/>
                </a:cubicBezTo>
                <a:lnTo>
                  <a:pt x="1621739" y="1857883"/>
                </a:lnTo>
                <a:cubicBezTo>
                  <a:pt x="1621739" y="1818114"/>
                  <a:pt x="1653979" y="1785874"/>
                  <a:pt x="1693748" y="1785874"/>
                </a:cubicBezTo>
                <a:close/>
                <a:moveTo>
                  <a:pt x="1140346" y="1785874"/>
                </a:moveTo>
                <a:lnTo>
                  <a:pt x="1428376" y="1785874"/>
                </a:lnTo>
                <a:cubicBezTo>
                  <a:pt x="1468145" y="1785874"/>
                  <a:pt x="1500385" y="1818114"/>
                  <a:pt x="1500385" y="1857883"/>
                </a:cubicBezTo>
                <a:lnTo>
                  <a:pt x="1500385" y="2145913"/>
                </a:lnTo>
                <a:cubicBezTo>
                  <a:pt x="1500385" y="2185682"/>
                  <a:pt x="1468145" y="2217922"/>
                  <a:pt x="1428376" y="2217922"/>
                </a:cubicBezTo>
                <a:lnTo>
                  <a:pt x="1140346" y="2217922"/>
                </a:lnTo>
                <a:cubicBezTo>
                  <a:pt x="1100577" y="2217922"/>
                  <a:pt x="1068337" y="2185682"/>
                  <a:pt x="1068337" y="2145913"/>
                </a:cubicBezTo>
                <a:lnTo>
                  <a:pt x="1068337" y="1857883"/>
                </a:lnTo>
                <a:cubicBezTo>
                  <a:pt x="1068337" y="1818114"/>
                  <a:pt x="1100577" y="1785874"/>
                  <a:pt x="1140346" y="1785874"/>
                </a:cubicBezTo>
                <a:close/>
                <a:moveTo>
                  <a:pt x="586944" y="1785874"/>
                </a:moveTo>
                <a:lnTo>
                  <a:pt x="874974" y="1785874"/>
                </a:lnTo>
                <a:cubicBezTo>
                  <a:pt x="914743" y="1785874"/>
                  <a:pt x="946983" y="1818114"/>
                  <a:pt x="946983" y="1857883"/>
                </a:cubicBezTo>
                <a:lnTo>
                  <a:pt x="946983" y="2145913"/>
                </a:lnTo>
                <a:cubicBezTo>
                  <a:pt x="946983" y="2185682"/>
                  <a:pt x="914743" y="2217922"/>
                  <a:pt x="874974" y="2217922"/>
                </a:cubicBezTo>
                <a:lnTo>
                  <a:pt x="586944" y="2217922"/>
                </a:lnTo>
                <a:cubicBezTo>
                  <a:pt x="547175" y="2217922"/>
                  <a:pt x="514935" y="2185682"/>
                  <a:pt x="514935" y="2145913"/>
                </a:cubicBezTo>
                <a:lnTo>
                  <a:pt x="514935" y="1857883"/>
                </a:lnTo>
                <a:cubicBezTo>
                  <a:pt x="514935" y="1818114"/>
                  <a:pt x="547175" y="1785874"/>
                  <a:pt x="586944" y="1785874"/>
                </a:cubicBezTo>
                <a:close/>
                <a:moveTo>
                  <a:pt x="2243400" y="1201426"/>
                </a:moveTo>
                <a:lnTo>
                  <a:pt x="2531430" y="1201426"/>
                </a:lnTo>
                <a:cubicBezTo>
                  <a:pt x="2571199" y="1201426"/>
                  <a:pt x="2603439" y="1233666"/>
                  <a:pt x="2603439" y="1273435"/>
                </a:cubicBezTo>
                <a:lnTo>
                  <a:pt x="2603439" y="1561465"/>
                </a:lnTo>
                <a:cubicBezTo>
                  <a:pt x="2603439" y="1601234"/>
                  <a:pt x="2571199" y="1633474"/>
                  <a:pt x="2531430" y="1633474"/>
                </a:cubicBezTo>
                <a:lnTo>
                  <a:pt x="2243400" y="1633474"/>
                </a:lnTo>
                <a:cubicBezTo>
                  <a:pt x="2203631" y="1633474"/>
                  <a:pt x="2171391" y="1601234"/>
                  <a:pt x="2171391" y="1561465"/>
                </a:cubicBezTo>
                <a:lnTo>
                  <a:pt x="2171391" y="1273435"/>
                </a:lnTo>
                <a:cubicBezTo>
                  <a:pt x="2171391" y="1233666"/>
                  <a:pt x="2203631" y="1201426"/>
                  <a:pt x="2243400" y="1201426"/>
                </a:cubicBezTo>
                <a:close/>
                <a:moveTo>
                  <a:pt x="1689998" y="1201426"/>
                </a:moveTo>
                <a:lnTo>
                  <a:pt x="1978028" y="1201426"/>
                </a:lnTo>
                <a:cubicBezTo>
                  <a:pt x="2017797" y="1201426"/>
                  <a:pt x="2050037" y="1233666"/>
                  <a:pt x="2050037" y="1273435"/>
                </a:cubicBezTo>
                <a:lnTo>
                  <a:pt x="2050037" y="1561465"/>
                </a:lnTo>
                <a:cubicBezTo>
                  <a:pt x="2050037" y="1601234"/>
                  <a:pt x="2017797" y="1633474"/>
                  <a:pt x="1978028" y="1633474"/>
                </a:cubicBezTo>
                <a:lnTo>
                  <a:pt x="1689998" y="1633474"/>
                </a:lnTo>
                <a:cubicBezTo>
                  <a:pt x="1650229" y="1633474"/>
                  <a:pt x="1617989" y="1601234"/>
                  <a:pt x="1617989" y="1561465"/>
                </a:cubicBezTo>
                <a:lnTo>
                  <a:pt x="1617989" y="1273435"/>
                </a:lnTo>
                <a:cubicBezTo>
                  <a:pt x="1617989" y="1233666"/>
                  <a:pt x="1650229" y="1201426"/>
                  <a:pt x="1689998" y="1201426"/>
                </a:cubicBezTo>
                <a:close/>
                <a:moveTo>
                  <a:pt x="1136596" y="1201426"/>
                </a:moveTo>
                <a:lnTo>
                  <a:pt x="1424626" y="1201426"/>
                </a:lnTo>
                <a:cubicBezTo>
                  <a:pt x="1464395" y="1201426"/>
                  <a:pt x="1496635" y="1233666"/>
                  <a:pt x="1496635" y="1273435"/>
                </a:cubicBezTo>
                <a:lnTo>
                  <a:pt x="1496635" y="1561465"/>
                </a:lnTo>
                <a:cubicBezTo>
                  <a:pt x="1496635" y="1601234"/>
                  <a:pt x="1464395" y="1633474"/>
                  <a:pt x="1424626" y="1633474"/>
                </a:cubicBezTo>
                <a:lnTo>
                  <a:pt x="1136596" y="1633474"/>
                </a:lnTo>
                <a:cubicBezTo>
                  <a:pt x="1096827" y="1633474"/>
                  <a:pt x="1064587" y="1601234"/>
                  <a:pt x="1064587" y="1561465"/>
                </a:cubicBezTo>
                <a:lnTo>
                  <a:pt x="1064587" y="1273435"/>
                </a:lnTo>
                <a:cubicBezTo>
                  <a:pt x="1064587" y="1233666"/>
                  <a:pt x="1096827" y="1201426"/>
                  <a:pt x="1136596" y="1201426"/>
                </a:cubicBezTo>
                <a:close/>
                <a:moveTo>
                  <a:pt x="583194" y="1201426"/>
                </a:moveTo>
                <a:lnTo>
                  <a:pt x="871224" y="1201426"/>
                </a:lnTo>
                <a:cubicBezTo>
                  <a:pt x="910993" y="1201426"/>
                  <a:pt x="943233" y="1233666"/>
                  <a:pt x="943233" y="1273435"/>
                </a:cubicBezTo>
                <a:lnTo>
                  <a:pt x="943233" y="1561465"/>
                </a:lnTo>
                <a:cubicBezTo>
                  <a:pt x="943233" y="1601234"/>
                  <a:pt x="910993" y="1633474"/>
                  <a:pt x="871224" y="1633474"/>
                </a:cubicBezTo>
                <a:lnTo>
                  <a:pt x="583194" y="1633474"/>
                </a:lnTo>
                <a:cubicBezTo>
                  <a:pt x="543425" y="1633474"/>
                  <a:pt x="511185" y="1601234"/>
                  <a:pt x="511185" y="1561465"/>
                </a:cubicBezTo>
                <a:lnTo>
                  <a:pt x="511185" y="1273435"/>
                </a:lnTo>
                <a:cubicBezTo>
                  <a:pt x="511185" y="1233666"/>
                  <a:pt x="543425" y="1201426"/>
                  <a:pt x="583194" y="1201426"/>
                </a:cubicBezTo>
                <a:close/>
                <a:moveTo>
                  <a:pt x="2226002" y="616978"/>
                </a:moveTo>
                <a:lnTo>
                  <a:pt x="2514032" y="616978"/>
                </a:lnTo>
                <a:cubicBezTo>
                  <a:pt x="2553801" y="616978"/>
                  <a:pt x="2586041" y="649218"/>
                  <a:pt x="2586041" y="688987"/>
                </a:cubicBezTo>
                <a:lnTo>
                  <a:pt x="2586041" y="977017"/>
                </a:lnTo>
                <a:cubicBezTo>
                  <a:pt x="2586041" y="1016786"/>
                  <a:pt x="2553801" y="1049026"/>
                  <a:pt x="2514032" y="1049026"/>
                </a:cubicBezTo>
                <a:lnTo>
                  <a:pt x="2226002" y="1049026"/>
                </a:lnTo>
                <a:cubicBezTo>
                  <a:pt x="2186233" y="1049026"/>
                  <a:pt x="2153993" y="1016786"/>
                  <a:pt x="2153993" y="977017"/>
                </a:cubicBezTo>
                <a:lnTo>
                  <a:pt x="2153993" y="688987"/>
                </a:lnTo>
                <a:cubicBezTo>
                  <a:pt x="2153993" y="649218"/>
                  <a:pt x="2186233" y="616978"/>
                  <a:pt x="2226002" y="616978"/>
                </a:cubicBezTo>
                <a:close/>
                <a:moveTo>
                  <a:pt x="1672600" y="616978"/>
                </a:moveTo>
                <a:lnTo>
                  <a:pt x="1960630" y="616978"/>
                </a:lnTo>
                <a:cubicBezTo>
                  <a:pt x="2000399" y="616978"/>
                  <a:pt x="2032639" y="649218"/>
                  <a:pt x="2032639" y="688987"/>
                </a:cubicBezTo>
                <a:lnTo>
                  <a:pt x="2032639" y="977017"/>
                </a:lnTo>
                <a:cubicBezTo>
                  <a:pt x="2032639" y="1016786"/>
                  <a:pt x="2000399" y="1049026"/>
                  <a:pt x="1960630" y="1049026"/>
                </a:cubicBezTo>
                <a:lnTo>
                  <a:pt x="1672600" y="1049026"/>
                </a:lnTo>
                <a:cubicBezTo>
                  <a:pt x="1632831" y="1049026"/>
                  <a:pt x="1600591" y="1016786"/>
                  <a:pt x="1600591" y="977017"/>
                </a:cubicBezTo>
                <a:lnTo>
                  <a:pt x="1600591" y="688987"/>
                </a:lnTo>
                <a:cubicBezTo>
                  <a:pt x="1600591" y="649218"/>
                  <a:pt x="1632831" y="616978"/>
                  <a:pt x="1672600" y="616978"/>
                </a:cubicBezTo>
                <a:close/>
                <a:moveTo>
                  <a:pt x="1119198" y="616978"/>
                </a:moveTo>
                <a:lnTo>
                  <a:pt x="1407228" y="616978"/>
                </a:lnTo>
                <a:cubicBezTo>
                  <a:pt x="1446997" y="616978"/>
                  <a:pt x="1479237" y="649218"/>
                  <a:pt x="1479237" y="688987"/>
                </a:cubicBezTo>
                <a:lnTo>
                  <a:pt x="1479237" y="977017"/>
                </a:lnTo>
                <a:cubicBezTo>
                  <a:pt x="1479237" y="1016786"/>
                  <a:pt x="1446997" y="1049026"/>
                  <a:pt x="1407228" y="1049026"/>
                </a:cubicBezTo>
                <a:lnTo>
                  <a:pt x="1119198" y="1049026"/>
                </a:lnTo>
                <a:cubicBezTo>
                  <a:pt x="1079429" y="1049026"/>
                  <a:pt x="1047189" y="1016786"/>
                  <a:pt x="1047189" y="977017"/>
                </a:cubicBezTo>
                <a:lnTo>
                  <a:pt x="1047189" y="688987"/>
                </a:lnTo>
                <a:cubicBezTo>
                  <a:pt x="1047189" y="649218"/>
                  <a:pt x="1079429" y="616978"/>
                  <a:pt x="1119198" y="616978"/>
                </a:cubicBezTo>
                <a:close/>
                <a:moveTo>
                  <a:pt x="565796" y="616978"/>
                </a:moveTo>
                <a:lnTo>
                  <a:pt x="853826" y="616978"/>
                </a:lnTo>
                <a:cubicBezTo>
                  <a:pt x="893595" y="616978"/>
                  <a:pt x="925835" y="649218"/>
                  <a:pt x="925835" y="688987"/>
                </a:cubicBezTo>
                <a:lnTo>
                  <a:pt x="925835" y="977017"/>
                </a:lnTo>
                <a:cubicBezTo>
                  <a:pt x="925835" y="1016786"/>
                  <a:pt x="893595" y="1049026"/>
                  <a:pt x="853826" y="1049026"/>
                </a:cubicBezTo>
                <a:lnTo>
                  <a:pt x="565796" y="1049026"/>
                </a:lnTo>
                <a:cubicBezTo>
                  <a:pt x="526027" y="1049026"/>
                  <a:pt x="493787" y="1016786"/>
                  <a:pt x="493787" y="977017"/>
                </a:cubicBezTo>
                <a:lnTo>
                  <a:pt x="493787" y="688987"/>
                </a:lnTo>
                <a:cubicBezTo>
                  <a:pt x="493787" y="649218"/>
                  <a:pt x="526027" y="616978"/>
                  <a:pt x="565796" y="616978"/>
                </a:cubicBezTo>
                <a:close/>
                <a:moveTo>
                  <a:pt x="306692" y="360040"/>
                </a:moveTo>
                <a:lnTo>
                  <a:pt x="306692" y="3528392"/>
                </a:lnTo>
                <a:lnTo>
                  <a:pt x="2754964" y="3528392"/>
                </a:lnTo>
                <a:lnTo>
                  <a:pt x="2754964" y="360040"/>
                </a:lnTo>
                <a:close/>
                <a:moveTo>
                  <a:pt x="223685" y="0"/>
                </a:moveTo>
                <a:lnTo>
                  <a:pt x="2837972" y="0"/>
                </a:lnTo>
                <a:cubicBezTo>
                  <a:pt x="2961510" y="0"/>
                  <a:pt x="3061657" y="100147"/>
                  <a:pt x="3061657" y="223685"/>
                </a:cubicBezTo>
                <a:lnTo>
                  <a:pt x="3061657" y="3664747"/>
                </a:lnTo>
                <a:cubicBezTo>
                  <a:pt x="3061657" y="3788285"/>
                  <a:pt x="2961510" y="3888432"/>
                  <a:pt x="2837972" y="3888432"/>
                </a:cubicBezTo>
                <a:lnTo>
                  <a:pt x="223685" y="3888432"/>
                </a:lnTo>
                <a:cubicBezTo>
                  <a:pt x="100147" y="3888432"/>
                  <a:pt x="0" y="3788285"/>
                  <a:pt x="0" y="3664747"/>
                </a:cubicBezTo>
                <a:lnTo>
                  <a:pt x="0" y="223685"/>
                </a:lnTo>
                <a:cubicBezTo>
                  <a:pt x="0" y="100147"/>
                  <a:pt x="100147" y="0"/>
                  <a:pt x="2236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47" name="Rounded Rectangle 2">
            <a:extLst>
              <a:ext uri="{FF2B5EF4-FFF2-40B4-BE49-F238E27FC236}">
                <a16:creationId xmlns:a16="http://schemas.microsoft.com/office/drawing/2014/main" id="{7A6DC8B2-38A4-4913-AD85-08A52DDB104F}"/>
              </a:ext>
            </a:extLst>
          </p:cNvPr>
          <p:cNvSpPr>
            <a:spLocks noChangeAspect="1"/>
          </p:cNvSpPr>
          <p:nvPr/>
        </p:nvSpPr>
        <p:spPr>
          <a:xfrm>
            <a:off x="5051205" y="5287863"/>
            <a:ext cx="400799" cy="720000"/>
          </a:xfrm>
          <a:custGeom>
            <a:avLst/>
            <a:gdLst/>
            <a:ahLst/>
            <a:cxnLst/>
            <a:rect l="l" t="t" r="r" b="b"/>
            <a:pathLst>
              <a:path w="2160240" h="3880673">
                <a:moveTo>
                  <a:pt x="816120" y="3545649"/>
                </a:moveTo>
                <a:cubicBezTo>
                  <a:pt x="802865" y="3545649"/>
                  <a:pt x="792120" y="3556394"/>
                  <a:pt x="792120" y="3569649"/>
                </a:cubicBezTo>
                <a:lnTo>
                  <a:pt x="792120" y="3665649"/>
                </a:lnTo>
                <a:cubicBezTo>
                  <a:pt x="792120" y="3678904"/>
                  <a:pt x="802865" y="3689649"/>
                  <a:pt x="816120" y="3689649"/>
                </a:cubicBezTo>
                <a:lnTo>
                  <a:pt x="1344120" y="3689649"/>
                </a:lnTo>
                <a:cubicBezTo>
                  <a:pt x="1357375" y="3689649"/>
                  <a:pt x="1368120" y="3678904"/>
                  <a:pt x="1368120" y="3665649"/>
                </a:cubicBezTo>
                <a:lnTo>
                  <a:pt x="1368120" y="3569649"/>
                </a:lnTo>
                <a:cubicBezTo>
                  <a:pt x="1368120" y="3556394"/>
                  <a:pt x="1357375" y="3545649"/>
                  <a:pt x="1344120" y="3545649"/>
                </a:cubicBezTo>
                <a:close/>
                <a:moveTo>
                  <a:pt x="1458489" y="1982610"/>
                </a:moveTo>
                <a:lnTo>
                  <a:pt x="1698487" y="1982610"/>
                </a:lnTo>
                <a:cubicBezTo>
                  <a:pt x="1731625" y="1982610"/>
                  <a:pt x="1758488" y="2009473"/>
                  <a:pt x="1758488" y="2042611"/>
                </a:cubicBezTo>
                <a:lnTo>
                  <a:pt x="1758488" y="2282649"/>
                </a:lnTo>
                <a:cubicBezTo>
                  <a:pt x="1758488" y="2315787"/>
                  <a:pt x="1731625" y="2342650"/>
                  <a:pt x="1698487" y="2342650"/>
                </a:cubicBezTo>
                <a:lnTo>
                  <a:pt x="1458489" y="2342650"/>
                </a:lnTo>
                <a:cubicBezTo>
                  <a:pt x="1425351" y="2342650"/>
                  <a:pt x="1398488" y="2315787"/>
                  <a:pt x="1398488" y="2282649"/>
                </a:cubicBezTo>
                <a:lnTo>
                  <a:pt x="1398488" y="2042611"/>
                </a:lnTo>
                <a:cubicBezTo>
                  <a:pt x="1398488" y="2009473"/>
                  <a:pt x="1425351" y="1982610"/>
                  <a:pt x="1458489" y="1982610"/>
                </a:cubicBezTo>
                <a:close/>
                <a:moveTo>
                  <a:pt x="946089" y="1982610"/>
                </a:moveTo>
                <a:lnTo>
                  <a:pt x="1186087" y="1982610"/>
                </a:lnTo>
                <a:cubicBezTo>
                  <a:pt x="1219225" y="1982610"/>
                  <a:pt x="1246088" y="2009473"/>
                  <a:pt x="1246088" y="2042611"/>
                </a:cubicBezTo>
                <a:lnTo>
                  <a:pt x="1246088" y="2282649"/>
                </a:lnTo>
                <a:cubicBezTo>
                  <a:pt x="1246088" y="2315787"/>
                  <a:pt x="1219225" y="2342650"/>
                  <a:pt x="1186087" y="2342650"/>
                </a:cubicBezTo>
                <a:lnTo>
                  <a:pt x="946089" y="2342650"/>
                </a:lnTo>
                <a:cubicBezTo>
                  <a:pt x="912951" y="2342650"/>
                  <a:pt x="886088" y="2315787"/>
                  <a:pt x="886088" y="2282649"/>
                </a:cubicBezTo>
                <a:lnTo>
                  <a:pt x="886088" y="2042611"/>
                </a:lnTo>
                <a:cubicBezTo>
                  <a:pt x="886088" y="2009473"/>
                  <a:pt x="912951" y="1982610"/>
                  <a:pt x="946089" y="1982610"/>
                </a:cubicBezTo>
                <a:close/>
                <a:moveTo>
                  <a:pt x="434129" y="1982610"/>
                </a:moveTo>
                <a:lnTo>
                  <a:pt x="674127" y="1982610"/>
                </a:lnTo>
                <a:cubicBezTo>
                  <a:pt x="707265" y="1982610"/>
                  <a:pt x="734128" y="2009473"/>
                  <a:pt x="734128" y="2042611"/>
                </a:cubicBezTo>
                <a:lnTo>
                  <a:pt x="734128" y="2282649"/>
                </a:lnTo>
                <a:cubicBezTo>
                  <a:pt x="734128" y="2315787"/>
                  <a:pt x="707265" y="2342650"/>
                  <a:pt x="674127" y="2342650"/>
                </a:cubicBezTo>
                <a:lnTo>
                  <a:pt x="434129" y="2342650"/>
                </a:lnTo>
                <a:cubicBezTo>
                  <a:pt x="400991" y="2342650"/>
                  <a:pt x="374128" y="2315787"/>
                  <a:pt x="374128" y="2282649"/>
                </a:cubicBezTo>
                <a:lnTo>
                  <a:pt x="374128" y="2042611"/>
                </a:lnTo>
                <a:cubicBezTo>
                  <a:pt x="374128" y="2009473"/>
                  <a:pt x="400991" y="1982610"/>
                  <a:pt x="434129" y="1982610"/>
                </a:cubicBezTo>
                <a:close/>
                <a:moveTo>
                  <a:pt x="1458489" y="1434014"/>
                </a:moveTo>
                <a:lnTo>
                  <a:pt x="1698487" y="1434014"/>
                </a:lnTo>
                <a:cubicBezTo>
                  <a:pt x="1731625" y="1434014"/>
                  <a:pt x="1758488" y="1460877"/>
                  <a:pt x="1758488" y="1494015"/>
                </a:cubicBezTo>
                <a:lnTo>
                  <a:pt x="1758488" y="1734053"/>
                </a:lnTo>
                <a:cubicBezTo>
                  <a:pt x="1758488" y="1767191"/>
                  <a:pt x="1731625" y="1794054"/>
                  <a:pt x="1698487" y="1794054"/>
                </a:cubicBezTo>
                <a:lnTo>
                  <a:pt x="1458489" y="1794054"/>
                </a:lnTo>
                <a:cubicBezTo>
                  <a:pt x="1425351" y="1794054"/>
                  <a:pt x="1398488" y="1767191"/>
                  <a:pt x="1398488" y="1734053"/>
                </a:cubicBezTo>
                <a:lnTo>
                  <a:pt x="1398488" y="1494015"/>
                </a:lnTo>
                <a:cubicBezTo>
                  <a:pt x="1398488" y="1460877"/>
                  <a:pt x="1425351" y="1434014"/>
                  <a:pt x="1458489" y="1434014"/>
                </a:cubicBezTo>
                <a:close/>
                <a:moveTo>
                  <a:pt x="946089" y="1434014"/>
                </a:moveTo>
                <a:lnTo>
                  <a:pt x="1186087" y="1434014"/>
                </a:lnTo>
                <a:cubicBezTo>
                  <a:pt x="1219225" y="1434014"/>
                  <a:pt x="1246088" y="1460877"/>
                  <a:pt x="1246088" y="1494015"/>
                </a:cubicBezTo>
                <a:lnTo>
                  <a:pt x="1246088" y="1734053"/>
                </a:lnTo>
                <a:cubicBezTo>
                  <a:pt x="1246088" y="1767191"/>
                  <a:pt x="1219225" y="1794054"/>
                  <a:pt x="1186087" y="1794054"/>
                </a:cubicBezTo>
                <a:lnTo>
                  <a:pt x="946089" y="1794054"/>
                </a:lnTo>
                <a:cubicBezTo>
                  <a:pt x="912951" y="1794054"/>
                  <a:pt x="886088" y="1767191"/>
                  <a:pt x="886088" y="1734053"/>
                </a:cubicBezTo>
                <a:lnTo>
                  <a:pt x="886088" y="1494015"/>
                </a:lnTo>
                <a:cubicBezTo>
                  <a:pt x="886088" y="1460877"/>
                  <a:pt x="912951" y="1434014"/>
                  <a:pt x="946089" y="1434014"/>
                </a:cubicBezTo>
                <a:close/>
                <a:moveTo>
                  <a:pt x="434129" y="1434014"/>
                </a:moveTo>
                <a:lnTo>
                  <a:pt x="674127" y="1434014"/>
                </a:lnTo>
                <a:cubicBezTo>
                  <a:pt x="707265" y="1434014"/>
                  <a:pt x="734128" y="1460877"/>
                  <a:pt x="734128" y="1494015"/>
                </a:cubicBezTo>
                <a:lnTo>
                  <a:pt x="734128" y="1734053"/>
                </a:lnTo>
                <a:cubicBezTo>
                  <a:pt x="734128" y="1767191"/>
                  <a:pt x="707265" y="1794054"/>
                  <a:pt x="674127" y="1794054"/>
                </a:cubicBezTo>
                <a:lnTo>
                  <a:pt x="434129" y="1794054"/>
                </a:lnTo>
                <a:cubicBezTo>
                  <a:pt x="400991" y="1794054"/>
                  <a:pt x="374128" y="1767191"/>
                  <a:pt x="374128" y="1734053"/>
                </a:cubicBezTo>
                <a:lnTo>
                  <a:pt x="374128" y="1494015"/>
                </a:lnTo>
                <a:cubicBezTo>
                  <a:pt x="374128" y="1460877"/>
                  <a:pt x="400991" y="1434014"/>
                  <a:pt x="434129" y="1434014"/>
                </a:cubicBezTo>
                <a:close/>
                <a:moveTo>
                  <a:pt x="1458489" y="885417"/>
                </a:moveTo>
                <a:lnTo>
                  <a:pt x="1698487" y="885417"/>
                </a:lnTo>
                <a:cubicBezTo>
                  <a:pt x="1731625" y="885417"/>
                  <a:pt x="1758488" y="912280"/>
                  <a:pt x="1758488" y="945418"/>
                </a:cubicBezTo>
                <a:lnTo>
                  <a:pt x="1758488" y="1185456"/>
                </a:lnTo>
                <a:cubicBezTo>
                  <a:pt x="1758488" y="1218594"/>
                  <a:pt x="1731625" y="1245457"/>
                  <a:pt x="1698487" y="1245457"/>
                </a:cubicBezTo>
                <a:lnTo>
                  <a:pt x="1458489" y="1245457"/>
                </a:lnTo>
                <a:cubicBezTo>
                  <a:pt x="1425351" y="1245457"/>
                  <a:pt x="1398488" y="1218594"/>
                  <a:pt x="1398488" y="1185456"/>
                </a:cubicBezTo>
                <a:lnTo>
                  <a:pt x="1398488" y="945418"/>
                </a:lnTo>
                <a:cubicBezTo>
                  <a:pt x="1398488" y="912280"/>
                  <a:pt x="1425351" y="885417"/>
                  <a:pt x="1458489" y="885417"/>
                </a:cubicBezTo>
                <a:close/>
                <a:moveTo>
                  <a:pt x="946089" y="885417"/>
                </a:moveTo>
                <a:lnTo>
                  <a:pt x="1186087" y="885417"/>
                </a:lnTo>
                <a:cubicBezTo>
                  <a:pt x="1219225" y="885417"/>
                  <a:pt x="1246088" y="912280"/>
                  <a:pt x="1246088" y="945418"/>
                </a:cubicBezTo>
                <a:lnTo>
                  <a:pt x="1246088" y="1185456"/>
                </a:lnTo>
                <a:cubicBezTo>
                  <a:pt x="1246088" y="1218594"/>
                  <a:pt x="1219225" y="1245457"/>
                  <a:pt x="1186087" y="1245457"/>
                </a:cubicBezTo>
                <a:lnTo>
                  <a:pt x="946089" y="1245457"/>
                </a:lnTo>
                <a:cubicBezTo>
                  <a:pt x="912951" y="1245457"/>
                  <a:pt x="886088" y="1218594"/>
                  <a:pt x="886088" y="1185456"/>
                </a:cubicBezTo>
                <a:lnTo>
                  <a:pt x="886088" y="945418"/>
                </a:lnTo>
                <a:cubicBezTo>
                  <a:pt x="886088" y="912280"/>
                  <a:pt x="912951" y="885417"/>
                  <a:pt x="946089" y="885417"/>
                </a:cubicBezTo>
                <a:close/>
                <a:moveTo>
                  <a:pt x="434129" y="885417"/>
                </a:moveTo>
                <a:lnTo>
                  <a:pt x="674127" y="885417"/>
                </a:lnTo>
                <a:cubicBezTo>
                  <a:pt x="707265" y="885417"/>
                  <a:pt x="734128" y="912280"/>
                  <a:pt x="734128" y="945418"/>
                </a:cubicBezTo>
                <a:lnTo>
                  <a:pt x="734128" y="1185456"/>
                </a:lnTo>
                <a:cubicBezTo>
                  <a:pt x="734128" y="1218594"/>
                  <a:pt x="707265" y="1245457"/>
                  <a:pt x="674127" y="1245457"/>
                </a:cubicBezTo>
                <a:lnTo>
                  <a:pt x="434129" y="1245457"/>
                </a:lnTo>
                <a:cubicBezTo>
                  <a:pt x="400991" y="1245457"/>
                  <a:pt x="374128" y="1218594"/>
                  <a:pt x="374128" y="1185456"/>
                </a:cubicBezTo>
                <a:lnTo>
                  <a:pt x="374128" y="945418"/>
                </a:lnTo>
                <a:cubicBezTo>
                  <a:pt x="374128" y="912280"/>
                  <a:pt x="400991" y="885417"/>
                  <a:pt x="434129" y="885417"/>
                </a:cubicBezTo>
                <a:close/>
                <a:moveTo>
                  <a:pt x="216024" y="608188"/>
                </a:moveTo>
                <a:lnTo>
                  <a:pt x="216024" y="3272484"/>
                </a:lnTo>
                <a:lnTo>
                  <a:pt x="1944216" y="3272484"/>
                </a:lnTo>
                <a:lnTo>
                  <a:pt x="1944216" y="608188"/>
                </a:lnTo>
                <a:close/>
                <a:moveTo>
                  <a:pt x="912102" y="305289"/>
                </a:moveTo>
                <a:cubicBezTo>
                  <a:pt x="905473" y="305289"/>
                  <a:pt x="900100" y="310662"/>
                  <a:pt x="900100" y="317291"/>
                </a:cubicBezTo>
                <a:lnTo>
                  <a:pt x="900100" y="365295"/>
                </a:lnTo>
                <a:cubicBezTo>
                  <a:pt x="900100" y="371924"/>
                  <a:pt x="905473" y="377297"/>
                  <a:pt x="912102" y="377297"/>
                </a:cubicBezTo>
                <a:lnTo>
                  <a:pt x="1248138" y="377297"/>
                </a:lnTo>
                <a:cubicBezTo>
                  <a:pt x="1254767" y="377297"/>
                  <a:pt x="1260140" y="371924"/>
                  <a:pt x="1260140" y="365295"/>
                </a:cubicBezTo>
                <a:lnTo>
                  <a:pt x="1260140" y="317291"/>
                </a:lnTo>
                <a:cubicBezTo>
                  <a:pt x="1260140" y="310662"/>
                  <a:pt x="1254767" y="305289"/>
                  <a:pt x="1248138" y="305289"/>
                </a:cubicBezTo>
                <a:close/>
                <a:moveTo>
                  <a:pt x="278153" y="0"/>
                </a:moveTo>
                <a:lnTo>
                  <a:pt x="1882087" y="0"/>
                </a:lnTo>
                <a:cubicBezTo>
                  <a:pt x="2035707" y="0"/>
                  <a:pt x="2160240" y="124533"/>
                  <a:pt x="2160240" y="278153"/>
                </a:cubicBezTo>
                <a:lnTo>
                  <a:pt x="2160240" y="3602520"/>
                </a:lnTo>
                <a:cubicBezTo>
                  <a:pt x="2160240" y="3756140"/>
                  <a:pt x="2035707" y="3880673"/>
                  <a:pt x="1882087" y="3880673"/>
                </a:cubicBezTo>
                <a:lnTo>
                  <a:pt x="278153" y="3880673"/>
                </a:lnTo>
                <a:cubicBezTo>
                  <a:pt x="124533" y="3880673"/>
                  <a:pt x="0" y="3756140"/>
                  <a:pt x="0" y="3602520"/>
                </a:cubicBezTo>
                <a:lnTo>
                  <a:pt x="0" y="278153"/>
                </a:lnTo>
                <a:cubicBezTo>
                  <a:pt x="0" y="124533"/>
                  <a:pt x="124533" y="0"/>
                  <a:pt x="2781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48" name="TextBox 1447">
            <a:extLst>
              <a:ext uri="{FF2B5EF4-FFF2-40B4-BE49-F238E27FC236}">
                <a16:creationId xmlns:a16="http://schemas.microsoft.com/office/drawing/2014/main" id="{5D396F19-525B-4B2F-ABB7-6E27E0D44688}"/>
              </a:ext>
            </a:extLst>
          </p:cNvPr>
          <p:cNvSpPr txBox="1"/>
          <p:nvPr/>
        </p:nvSpPr>
        <p:spPr>
          <a:xfrm>
            <a:off x="5570496" y="5047699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449" name="TextBox 1448">
            <a:extLst>
              <a:ext uri="{FF2B5EF4-FFF2-40B4-BE49-F238E27FC236}">
                <a16:creationId xmlns:a16="http://schemas.microsoft.com/office/drawing/2014/main" id="{2202ABE9-2F80-4EE6-9B06-3E51A515DAC1}"/>
              </a:ext>
            </a:extLst>
          </p:cNvPr>
          <p:cNvSpPr txBox="1"/>
          <p:nvPr/>
        </p:nvSpPr>
        <p:spPr>
          <a:xfrm>
            <a:off x="7947481" y="5047699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450" name="TextBox 1449">
            <a:extLst>
              <a:ext uri="{FF2B5EF4-FFF2-40B4-BE49-F238E27FC236}">
                <a16:creationId xmlns:a16="http://schemas.microsoft.com/office/drawing/2014/main" id="{015F13A8-B049-437F-A366-5DD1681A82E3}"/>
              </a:ext>
            </a:extLst>
          </p:cNvPr>
          <p:cNvSpPr txBox="1"/>
          <p:nvPr/>
        </p:nvSpPr>
        <p:spPr>
          <a:xfrm>
            <a:off x="10324466" y="5047699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451" name="Rounded Rectangle 3">
            <a:extLst>
              <a:ext uri="{FF2B5EF4-FFF2-40B4-BE49-F238E27FC236}">
                <a16:creationId xmlns:a16="http://schemas.microsoft.com/office/drawing/2014/main" id="{6A8D76E1-626C-4C78-A7EE-579BA9497B4F}"/>
              </a:ext>
            </a:extLst>
          </p:cNvPr>
          <p:cNvSpPr/>
          <p:nvPr/>
        </p:nvSpPr>
        <p:spPr>
          <a:xfrm>
            <a:off x="9478487" y="5325030"/>
            <a:ext cx="793210" cy="645666"/>
          </a:xfrm>
          <a:custGeom>
            <a:avLst/>
            <a:gdLst/>
            <a:ahLst/>
            <a:cxnLst/>
            <a:rect l="l" t="t" r="r" b="b"/>
            <a:pathLst>
              <a:path w="2481182" h="2019660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 dirty="0"/>
          </a:p>
        </p:txBody>
      </p:sp>
      <p:grpSp>
        <p:nvGrpSpPr>
          <p:cNvPr id="1452" name="Group 60">
            <a:extLst>
              <a:ext uri="{FF2B5EF4-FFF2-40B4-BE49-F238E27FC236}">
                <a16:creationId xmlns:a16="http://schemas.microsoft.com/office/drawing/2014/main" id="{F47070D3-9089-4A7D-A97F-5C9E630622D2}"/>
              </a:ext>
            </a:extLst>
          </p:cNvPr>
          <p:cNvGrpSpPr/>
          <p:nvPr/>
        </p:nvGrpSpPr>
        <p:grpSpPr>
          <a:xfrm>
            <a:off x="9597588" y="5400437"/>
            <a:ext cx="555009" cy="323462"/>
            <a:chOff x="5351423" y="5375787"/>
            <a:chExt cx="555009" cy="323462"/>
          </a:xfrm>
        </p:grpSpPr>
        <p:sp>
          <p:nvSpPr>
            <p:cNvPr id="1453" name="Rectangle 61">
              <a:extLst>
                <a:ext uri="{FF2B5EF4-FFF2-40B4-BE49-F238E27FC236}">
                  <a16:creationId xmlns:a16="http://schemas.microsoft.com/office/drawing/2014/main" id="{885B5F0C-3B5F-48AF-AB77-CD2F73F40DD4}"/>
                </a:ext>
              </a:extLst>
            </p:cNvPr>
            <p:cNvSpPr/>
            <p:nvPr/>
          </p:nvSpPr>
          <p:spPr>
            <a:xfrm>
              <a:off x="5354515" y="5375787"/>
              <a:ext cx="551917" cy="638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4" name="Rectangle 62">
              <a:extLst>
                <a:ext uri="{FF2B5EF4-FFF2-40B4-BE49-F238E27FC236}">
                  <a16:creationId xmlns:a16="http://schemas.microsoft.com/office/drawing/2014/main" id="{744F1C5A-8BED-4C57-9334-D00E8E02288B}"/>
                </a:ext>
              </a:extLst>
            </p:cNvPr>
            <p:cNvSpPr/>
            <p:nvPr/>
          </p:nvSpPr>
          <p:spPr>
            <a:xfrm>
              <a:off x="5351783" y="5470356"/>
              <a:ext cx="139623" cy="972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5" name="Rectangle 63">
              <a:extLst>
                <a:ext uri="{FF2B5EF4-FFF2-40B4-BE49-F238E27FC236}">
                  <a16:creationId xmlns:a16="http://schemas.microsoft.com/office/drawing/2014/main" id="{818B606A-48D9-4CD5-929C-68FD9D661339}"/>
                </a:ext>
              </a:extLst>
            </p:cNvPr>
            <p:cNvSpPr/>
            <p:nvPr/>
          </p:nvSpPr>
          <p:spPr>
            <a:xfrm>
              <a:off x="5675254" y="5470356"/>
              <a:ext cx="219438" cy="228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6" name="Rectangle 64">
              <a:extLst>
                <a:ext uri="{FF2B5EF4-FFF2-40B4-BE49-F238E27FC236}">
                  <a16:creationId xmlns:a16="http://schemas.microsoft.com/office/drawing/2014/main" id="{0F74A6B6-B984-4B55-A3DA-5F52C65D3823}"/>
                </a:ext>
              </a:extLst>
            </p:cNvPr>
            <p:cNvSpPr/>
            <p:nvPr/>
          </p:nvSpPr>
          <p:spPr>
            <a:xfrm>
              <a:off x="5524642" y="5470356"/>
              <a:ext cx="117377" cy="1340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7" name="Rectangle 65">
              <a:extLst>
                <a:ext uri="{FF2B5EF4-FFF2-40B4-BE49-F238E27FC236}">
                  <a16:creationId xmlns:a16="http://schemas.microsoft.com/office/drawing/2014/main" id="{367657C1-2744-48D4-BD2B-BDFC07EE7AEF}"/>
                </a:ext>
              </a:extLst>
            </p:cNvPr>
            <p:cNvSpPr/>
            <p:nvPr/>
          </p:nvSpPr>
          <p:spPr>
            <a:xfrm>
              <a:off x="5351423" y="5582710"/>
              <a:ext cx="139623" cy="1165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8" name="Rectangle 66">
              <a:extLst>
                <a:ext uri="{FF2B5EF4-FFF2-40B4-BE49-F238E27FC236}">
                  <a16:creationId xmlns:a16="http://schemas.microsoft.com/office/drawing/2014/main" id="{ED0CE139-4DFA-4454-A92E-FB4A9A7C9D80}"/>
                </a:ext>
              </a:extLst>
            </p:cNvPr>
            <p:cNvSpPr/>
            <p:nvPr/>
          </p:nvSpPr>
          <p:spPr>
            <a:xfrm>
              <a:off x="5522505" y="5617217"/>
              <a:ext cx="117377" cy="82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165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2022-10-26T06:04:42Z</dcterms:modified>
</cp:coreProperties>
</file>