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5679D"/>
            </a:solidFill>
            <a:ln w="31750" cap="rnd" cmpd="sng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1-BFDA-42FC-8BA8-B507D457831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3-BFDA-42FC-8BA8-B507D457831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5-BFDA-42FC-8BA8-B507D457831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31750" cap="rnd" cmpd="sng">
                <a:noFill/>
              </a:ln>
            </c:spPr>
            <c:extLst>
              <c:ext xmlns:c16="http://schemas.microsoft.com/office/drawing/2014/chart" uri="{C3380CC4-5D6E-409C-BE32-E72D297353CC}">
                <c16:uniqueId val="{00000007-BFDA-42FC-8BA8-B507D4578319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35</c:v>
                </c:pt>
                <c:pt idx="2">
                  <c:v>65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DA-42FC-8BA8-B507D45783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7"/>
        <c:overlap val="100"/>
        <c:axId val="179076480"/>
        <c:axId val="179086464"/>
      </c:barChart>
      <c:catAx>
        <c:axId val="17907648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9086464"/>
        <c:crosses val="autoZero"/>
        <c:auto val="1"/>
        <c:lblAlgn val="ctr"/>
        <c:lblOffset val="100"/>
        <c:noMultiLvlLbl val="0"/>
      </c:catAx>
      <c:valAx>
        <c:axId val="17908646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79076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773" name="그룹 1772">
            <a:extLst>
              <a:ext uri="{FF2B5EF4-FFF2-40B4-BE49-F238E27FC236}">
                <a16:creationId xmlns:a16="http://schemas.microsoft.com/office/drawing/2014/main" id="{F7DBE019-4F43-410F-8CC7-22427F7C9860}"/>
              </a:ext>
            </a:extLst>
          </p:cNvPr>
          <p:cNvGrpSpPr/>
          <p:nvPr/>
        </p:nvGrpSpPr>
        <p:grpSpPr>
          <a:xfrm>
            <a:off x="3594404" y="2175361"/>
            <a:ext cx="970077" cy="4020828"/>
            <a:chOff x="3594404" y="2175361"/>
            <a:chExt cx="970077" cy="4020828"/>
          </a:xfrm>
        </p:grpSpPr>
        <p:sp>
          <p:nvSpPr>
            <p:cNvPr id="1774" name="Rectangle 7">
              <a:extLst>
                <a:ext uri="{FF2B5EF4-FFF2-40B4-BE49-F238E27FC236}">
                  <a16:creationId xmlns:a16="http://schemas.microsoft.com/office/drawing/2014/main" id="{B470582F-794C-4F7F-81D5-530173DB0CAE}"/>
                </a:ext>
              </a:extLst>
            </p:cNvPr>
            <p:cNvSpPr/>
            <p:nvPr/>
          </p:nvSpPr>
          <p:spPr>
            <a:xfrm>
              <a:off x="3703997" y="2836155"/>
              <a:ext cx="750890" cy="2336103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75" name="Rectangle 6">
              <a:extLst>
                <a:ext uri="{FF2B5EF4-FFF2-40B4-BE49-F238E27FC236}">
                  <a16:creationId xmlns:a16="http://schemas.microsoft.com/office/drawing/2014/main" id="{0ECFF799-8F71-4A52-880E-6E849F159E69}"/>
                </a:ext>
              </a:extLst>
            </p:cNvPr>
            <p:cNvSpPr/>
            <p:nvPr/>
          </p:nvSpPr>
          <p:spPr>
            <a:xfrm>
              <a:off x="3787429" y="2331867"/>
              <a:ext cx="584026" cy="4171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76" name="자유형: 도형 1775">
              <a:extLst>
                <a:ext uri="{FF2B5EF4-FFF2-40B4-BE49-F238E27FC236}">
                  <a16:creationId xmlns:a16="http://schemas.microsoft.com/office/drawing/2014/main" id="{B9F57374-5985-4F13-BEA0-B22594F33DF1}"/>
                </a:ext>
              </a:extLst>
            </p:cNvPr>
            <p:cNvSpPr/>
            <p:nvPr/>
          </p:nvSpPr>
          <p:spPr>
            <a:xfrm rot="10800000">
              <a:off x="3998602" y="5154502"/>
              <a:ext cx="161679" cy="1041687"/>
            </a:xfrm>
            <a:custGeom>
              <a:avLst/>
              <a:gdLst>
                <a:gd name="connsiteX0" fmla="*/ 161679 w 161679"/>
                <a:gd name="connsiteY0" fmla="*/ 1041687 h 1041687"/>
                <a:gd name="connsiteX1" fmla="*/ 0 w 161679"/>
                <a:gd name="connsiteY1" fmla="*/ 1041687 h 1041687"/>
                <a:gd name="connsiteX2" fmla="*/ 0 w 161679"/>
                <a:gd name="connsiteY2" fmla="*/ 896737 h 1041687"/>
                <a:gd name="connsiteX3" fmla="*/ 0 w 161679"/>
                <a:gd name="connsiteY3" fmla="*/ 885182 h 1041687"/>
                <a:gd name="connsiteX4" fmla="*/ 2388 w 161679"/>
                <a:gd name="connsiteY4" fmla="*/ 885182 h 1041687"/>
                <a:gd name="connsiteX5" fmla="*/ 40420 w 161679"/>
                <a:gd name="connsiteY5" fmla="*/ 701105 h 1041687"/>
                <a:gd name="connsiteX6" fmla="*/ 47654 w 161679"/>
                <a:gd name="connsiteY6" fmla="*/ 701105 h 1041687"/>
                <a:gd name="connsiteX7" fmla="*/ 41878 w 161679"/>
                <a:gd name="connsiteY7" fmla="*/ 0 h 1041687"/>
                <a:gd name="connsiteX8" fmla="*/ 106767 w 161679"/>
                <a:gd name="connsiteY8" fmla="*/ 77212 h 1041687"/>
                <a:gd name="connsiteX9" fmla="*/ 111907 w 161679"/>
                <a:gd name="connsiteY9" fmla="*/ 701105 h 1041687"/>
                <a:gd name="connsiteX10" fmla="*/ 121259 w 161679"/>
                <a:gd name="connsiteY10" fmla="*/ 701105 h 1041687"/>
                <a:gd name="connsiteX11" fmla="*/ 159292 w 161679"/>
                <a:gd name="connsiteY11" fmla="*/ 885182 h 1041687"/>
                <a:gd name="connsiteX12" fmla="*/ 161679 w 161679"/>
                <a:gd name="connsiteY12" fmla="*/ 885182 h 1041687"/>
                <a:gd name="connsiteX13" fmla="*/ 161679 w 161679"/>
                <a:gd name="connsiteY13" fmla="*/ 896737 h 1041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1679" h="1041687">
                  <a:moveTo>
                    <a:pt x="161679" y="1041687"/>
                  </a:moveTo>
                  <a:lnTo>
                    <a:pt x="0" y="1041687"/>
                  </a:lnTo>
                  <a:lnTo>
                    <a:pt x="0" y="896737"/>
                  </a:lnTo>
                  <a:lnTo>
                    <a:pt x="0" y="885182"/>
                  </a:lnTo>
                  <a:lnTo>
                    <a:pt x="2388" y="885182"/>
                  </a:lnTo>
                  <a:lnTo>
                    <a:pt x="40420" y="701105"/>
                  </a:lnTo>
                  <a:lnTo>
                    <a:pt x="47654" y="701105"/>
                  </a:lnTo>
                  <a:lnTo>
                    <a:pt x="41878" y="0"/>
                  </a:lnTo>
                  <a:lnTo>
                    <a:pt x="106767" y="77212"/>
                  </a:lnTo>
                  <a:lnTo>
                    <a:pt x="111907" y="701105"/>
                  </a:lnTo>
                  <a:lnTo>
                    <a:pt x="121259" y="701105"/>
                  </a:lnTo>
                  <a:lnTo>
                    <a:pt x="159292" y="885182"/>
                  </a:lnTo>
                  <a:lnTo>
                    <a:pt x="161679" y="885182"/>
                  </a:lnTo>
                  <a:lnTo>
                    <a:pt x="161679" y="89673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777" name="자유형: 도형 1776">
              <a:extLst>
                <a:ext uri="{FF2B5EF4-FFF2-40B4-BE49-F238E27FC236}">
                  <a16:creationId xmlns:a16="http://schemas.microsoft.com/office/drawing/2014/main" id="{2A86F377-D4E0-4352-8CD7-3C785DC8DF7F}"/>
                </a:ext>
              </a:extLst>
            </p:cNvPr>
            <p:cNvSpPr/>
            <p:nvPr/>
          </p:nvSpPr>
          <p:spPr>
            <a:xfrm>
              <a:off x="3594404" y="2175361"/>
              <a:ext cx="970077" cy="666336"/>
            </a:xfrm>
            <a:custGeom>
              <a:avLst/>
              <a:gdLst>
                <a:gd name="connsiteX0" fmla="*/ 0 w 970077"/>
                <a:gd name="connsiteY0" fmla="*/ 607645 h 666336"/>
                <a:gd name="connsiteX1" fmla="*/ 0 w 970077"/>
                <a:gd name="connsiteY1" fmla="*/ 607646 h 666336"/>
                <a:gd name="connsiteX2" fmla="*/ 0 w 970077"/>
                <a:gd name="connsiteY2" fmla="*/ 607646 h 666336"/>
                <a:gd name="connsiteX3" fmla="*/ 159093 w 970077"/>
                <a:gd name="connsiteY3" fmla="*/ 0 h 666336"/>
                <a:gd name="connsiteX4" fmla="*/ 810985 w 970077"/>
                <a:gd name="connsiteY4" fmla="*/ 0 h 666336"/>
                <a:gd name="connsiteX5" fmla="*/ 889238 w 970077"/>
                <a:gd name="connsiteY5" fmla="*/ 78253 h 666336"/>
                <a:gd name="connsiteX6" fmla="*/ 889237 w 970077"/>
                <a:gd name="connsiteY6" fmla="*/ 78253 h 666336"/>
                <a:gd name="connsiteX7" fmla="*/ 810984 w 970077"/>
                <a:gd name="connsiteY7" fmla="*/ 156506 h 666336"/>
                <a:gd name="connsiteX8" fmla="*/ 501207 w 970077"/>
                <a:gd name="connsiteY8" fmla="*/ 156506 h 666336"/>
                <a:gd name="connsiteX9" fmla="*/ 501207 w 970077"/>
                <a:gd name="connsiteY9" fmla="*/ 548956 h 666336"/>
                <a:gd name="connsiteX10" fmla="*/ 911387 w 970077"/>
                <a:gd name="connsiteY10" fmla="*/ 548956 h 666336"/>
                <a:gd name="connsiteX11" fmla="*/ 970077 w 970077"/>
                <a:gd name="connsiteY11" fmla="*/ 607646 h 666336"/>
                <a:gd name="connsiteX12" fmla="*/ 970076 w 970077"/>
                <a:gd name="connsiteY12" fmla="*/ 607646 h 666336"/>
                <a:gd name="connsiteX13" fmla="*/ 911386 w 970077"/>
                <a:gd name="connsiteY13" fmla="*/ 666336 h 666336"/>
                <a:gd name="connsiteX14" fmla="*/ 58690 w 970077"/>
                <a:gd name="connsiteY14" fmla="*/ 666335 h 666336"/>
                <a:gd name="connsiteX15" fmla="*/ 17190 w 970077"/>
                <a:gd name="connsiteY15" fmla="*/ 649145 h 666336"/>
                <a:gd name="connsiteX16" fmla="*/ 0 w 970077"/>
                <a:gd name="connsiteY16" fmla="*/ 607646 h 666336"/>
                <a:gd name="connsiteX17" fmla="*/ 17190 w 970077"/>
                <a:gd name="connsiteY17" fmla="*/ 566146 h 666336"/>
                <a:gd name="connsiteX18" fmla="*/ 58690 w 970077"/>
                <a:gd name="connsiteY18" fmla="*/ 548956 h 666336"/>
                <a:gd name="connsiteX19" fmla="*/ 468871 w 970077"/>
                <a:gd name="connsiteY19" fmla="*/ 548956 h 666336"/>
                <a:gd name="connsiteX20" fmla="*/ 468871 w 970077"/>
                <a:gd name="connsiteY20" fmla="*/ 156506 h 666336"/>
                <a:gd name="connsiteX21" fmla="*/ 159093 w 970077"/>
                <a:gd name="connsiteY21" fmla="*/ 156505 h 666336"/>
                <a:gd name="connsiteX22" fmla="*/ 86989 w 970077"/>
                <a:gd name="connsiteY22" fmla="*/ 108712 h 666336"/>
                <a:gd name="connsiteX23" fmla="*/ 80840 w 970077"/>
                <a:gd name="connsiteY23" fmla="*/ 78252 h 666336"/>
                <a:gd name="connsiteX24" fmla="*/ 86989 w 970077"/>
                <a:gd name="connsiteY24" fmla="*/ 47793 h 666336"/>
                <a:gd name="connsiteX25" fmla="*/ 159093 w 970077"/>
                <a:gd name="connsiteY25" fmla="*/ 0 h 666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70077" h="666336">
                  <a:moveTo>
                    <a:pt x="0" y="607645"/>
                  </a:moveTo>
                  <a:lnTo>
                    <a:pt x="0" y="607646"/>
                  </a:lnTo>
                  <a:lnTo>
                    <a:pt x="0" y="607646"/>
                  </a:lnTo>
                  <a:close/>
                  <a:moveTo>
                    <a:pt x="159093" y="0"/>
                  </a:moveTo>
                  <a:lnTo>
                    <a:pt x="810985" y="0"/>
                  </a:lnTo>
                  <a:cubicBezTo>
                    <a:pt x="854203" y="0"/>
                    <a:pt x="889238" y="35035"/>
                    <a:pt x="889238" y="78253"/>
                  </a:cubicBezTo>
                  <a:lnTo>
                    <a:pt x="889237" y="78253"/>
                  </a:lnTo>
                  <a:cubicBezTo>
                    <a:pt x="889237" y="121471"/>
                    <a:pt x="854202" y="156506"/>
                    <a:pt x="810984" y="156506"/>
                  </a:cubicBezTo>
                  <a:lnTo>
                    <a:pt x="501207" y="156506"/>
                  </a:lnTo>
                  <a:lnTo>
                    <a:pt x="501207" y="548956"/>
                  </a:lnTo>
                  <a:lnTo>
                    <a:pt x="911387" y="548956"/>
                  </a:lnTo>
                  <a:cubicBezTo>
                    <a:pt x="943801" y="548956"/>
                    <a:pt x="970077" y="575232"/>
                    <a:pt x="970077" y="607646"/>
                  </a:cubicBezTo>
                  <a:lnTo>
                    <a:pt x="970076" y="607646"/>
                  </a:lnTo>
                  <a:cubicBezTo>
                    <a:pt x="970076" y="640060"/>
                    <a:pt x="943800" y="666336"/>
                    <a:pt x="911386" y="666336"/>
                  </a:cubicBezTo>
                  <a:lnTo>
                    <a:pt x="58690" y="666335"/>
                  </a:lnTo>
                  <a:cubicBezTo>
                    <a:pt x="42483" y="666335"/>
                    <a:pt x="27810" y="659766"/>
                    <a:pt x="17190" y="649145"/>
                  </a:cubicBezTo>
                  <a:lnTo>
                    <a:pt x="0" y="607646"/>
                  </a:lnTo>
                  <a:lnTo>
                    <a:pt x="17190" y="566146"/>
                  </a:lnTo>
                  <a:cubicBezTo>
                    <a:pt x="27810" y="555525"/>
                    <a:pt x="42483" y="548956"/>
                    <a:pt x="58690" y="548956"/>
                  </a:cubicBezTo>
                  <a:lnTo>
                    <a:pt x="468871" y="548956"/>
                  </a:lnTo>
                  <a:lnTo>
                    <a:pt x="468871" y="156506"/>
                  </a:lnTo>
                  <a:lnTo>
                    <a:pt x="159093" y="156505"/>
                  </a:lnTo>
                  <a:cubicBezTo>
                    <a:pt x="126679" y="156505"/>
                    <a:pt x="98869" y="136798"/>
                    <a:pt x="86989" y="108712"/>
                  </a:cubicBezTo>
                  <a:lnTo>
                    <a:pt x="80840" y="78252"/>
                  </a:lnTo>
                  <a:lnTo>
                    <a:pt x="86989" y="47793"/>
                  </a:lnTo>
                  <a:cubicBezTo>
                    <a:pt x="98869" y="19707"/>
                    <a:pt x="126679" y="0"/>
                    <a:pt x="15909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778" name="그룹 1777">
            <a:extLst>
              <a:ext uri="{FF2B5EF4-FFF2-40B4-BE49-F238E27FC236}">
                <a16:creationId xmlns:a16="http://schemas.microsoft.com/office/drawing/2014/main" id="{F4FB1A97-B626-4959-B3C2-5D2DEECAED16}"/>
              </a:ext>
            </a:extLst>
          </p:cNvPr>
          <p:cNvGrpSpPr/>
          <p:nvPr/>
        </p:nvGrpSpPr>
        <p:grpSpPr>
          <a:xfrm>
            <a:off x="4931203" y="2170092"/>
            <a:ext cx="970077" cy="4026095"/>
            <a:chOff x="4931203" y="2170092"/>
            <a:chExt cx="970077" cy="4026095"/>
          </a:xfrm>
        </p:grpSpPr>
        <p:sp>
          <p:nvSpPr>
            <p:cNvPr id="1779" name="Rectangle 7">
              <a:extLst>
                <a:ext uri="{FF2B5EF4-FFF2-40B4-BE49-F238E27FC236}">
                  <a16:creationId xmlns:a16="http://schemas.microsoft.com/office/drawing/2014/main" id="{E90A8A1B-BDB4-4FE9-BD26-1428E8A93657}"/>
                </a:ext>
              </a:extLst>
            </p:cNvPr>
            <p:cNvSpPr/>
            <p:nvPr/>
          </p:nvSpPr>
          <p:spPr>
            <a:xfrm>
              <a:off x="5040796" y="2836154"/>
              <a:ext cx="750890" cy="2336103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0" name="Rectangle 26">
              <a:extLst>
                <a:ext uri="{FF2B5EF4-FFF2-40B4-BE49-F238E27FC236}">
                  <a16:creationId xmlns:a16="http://schemas.microsoft.com/office/drawing/2014/main" id="{6D66A608-4986-448D-84AE-A38B044BC6EA}"/>
                </a:ext>
              </a:extLst>
            </p:cNvPr>
            <p:cNvSpPr/>
            <p:nvPr/>
          </p:nvSpPr>
          <p:spPr>
            <a:xfrm>
              <a:off x="5124228" y="2326597"/>
              <a:ext cx="584026" cy="4171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1" name="자유형: 도형 1780">
              <a:extLst>
                <a:ext uri="{FF2B5EF4-FFF2-40B4-BE49-F238E27FC236}">
                  <a16:creationId xmlns:a16="http://schemas.microsoft.com/office/drawing/2014/main" id="{69498C70-0AB9-4480-9A12-45733909035D}"/>
                </a:ext>
              </a:extLst>
            </p:cNvPr>
            <p:cNvSpPr/>
            <p:nvPr/>
          </p:nvSpPr>
          <p:spPr>
            <a:xfrm rot="10800000">
              <a:off x="5335401" y="5138853"/>
              <a:ext cx="161680" cy="1057334"/>
            </a:xfrm>
            <a:custGeom>
              <a:avLst/>
              <a:gdLst>
                <a:gd name="connsiteX0" fmla="*/ 161680 w 161680"/>
                <a:gd name="connsiteY0" fmla="*/ 1057334 h 1057334"/>
                <a:gd name="connsiteX1" fmla="*/ 1 w 161680"/>
                <a:gd name="connsiteY1" fmla="*/ 1057334 h 1057334"/>
                <a:gd name="connsiteX2" fmla="*/ 1 w 161680"/>
                <a:gd name="connsiteY2" fmla="*/ 902006 h 1057334"/>
                <a:gd name="connsiteX3" fmla="*/ 0 w 161680"/>
                <a:gd name="connsiteY3" fmla="*/ 902006 h 1057334"/>
                <a:gd name="connsiteX4" fmla="*/ 1 w 161680"/>
                <a:gd name="connsiteY4" fmla="*/ 902001 h 1057334"/>
                <a:gd name="connsiteX5" fmla="*/ 1 w 161680"/>
                <a:gd name="connsiteY5" fmla="*/ 900829 h 1057334"/>
                <a:gd name="connsiteX6" fmla="*/ 243 w 161680"/>
                <a:gd name="connsiteY6" fmla="*/ 900829 h 1057334"/>
                <a:gd name="connsiteX7" fmla="*/ 40420 w 161680"/>
                <a:gd name="connsiteY7" fmla="*/ 706374 h 1057334"/>
                <a:gd name="connsiteX8" fmla="*/ 47698 w 161680"/>
                <a:gd name="connsiteY8" fmla="*/ 706374 h 1057334"/>
                <a:gd name="connsiteX9" fmla="*/ 41879 w 161680"/>
                <a:gd name="connsiteY9" fmla="*/ 0 h 1057334"/>
                <a:gd name="connsiteX10" fmla="*/ 106768 w 161680"/>
                <a:gd name="connsiteY10" fmla="*/ 77212 h 1057334"/>
                <a:gd name="connsiteX11" fmla="*/ 111952 w 161680"/>
                <a:gd name="connsiteY11" fmla="*/ 706374 h 1057334"/>
                <a:gd name="connsiteX12" fmla="*/ 121259 w 161680"/>
                <a:gd name="connsiteY12" fmla="*/ 706374 h 1057334"/>
                <a:gd name="connsiteX13" fmla="*/ 161436 w 161680"/>
                <a:gd name="connsiteY13" fmla="*/ 900829 h 1057334"/>
                <a:gd name="connsiteX14" fmla="*/ 161680 w 161680"/>
                <a:gd name="connsiteY14" fmla="*/ 900829 h 1057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680" h="1057334">
                  <a:moveTo>
                    <a:pt x="161680" y="1057334"/>
                  </a:moveTo>
                  <a:lnTo>
                    <a:pt x="1" y="1057334"/>
                  </a:lnTo>
                  <a:lnTo>
                    <a:pt x="1" y="902006"/>
                  </a:lnTo>
                  <a:lnTo>
                    <a:pt x="0" y="902006"/>
                  </a:lnTo>
                  <a:lnTo>
                    <a:pt x="1" y="902001"/>
                  </a:lnTo>
                  <a:lnTo>
                    <a:pt x="1" y="900829"/>
                  </a:lnTo>
                  <a:lnTo>
                    <a:pt x="243" y="900829"/>
                  </a:lnTo>
                  <a:lnTo>
                    <a:pt x="40420" y="706374"/>
                  </a:lnTo>
                  <a:lnTo>
                    <a:pt x="47698" y="706374"/>
                  </a:lnTo>
                  <a:lnTo>
                    <a:pt x="41879" y="0"/>
                  </a:lnTo>
                  <a:lnTo>
                    <a:pt x="106768" y="77212"/>
                  </a:lnTo>
                  <a:lnTo>
                    <a:pt x="111952" y="706374"/>
                  </a:lnTo>
                  <a:lnTo>
                    <a:pt x="121259" y="706374"/>
                  </a:lnTo>
                  <a:lnTo>
                    <a:pt x="161436" y="900829"/>
                  </a:lnTo>
                  <a:lnTo>
                    <a:pt x="161680" y="90082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2" name="자유형: 도형 1781">
              <a:extLst>
                <a:ext uri="{FF2B5EF4-FFF2-40B4-BE49-F238E27FC236}">
                  <a16:creationId xmlns:a16="http://schemas.microsoft.com/office/drawing/2014/main" id="{B3698EB1-6219-4393-A199-6594C2E02655}"/>
                </a:ext>
              </a:extLst>
            </p:cNvPr>
            <p:cNvSpPr/>
            <p:nvPr/>
          </p:nvSpPr>
          <p:spPr>
            <a:xfrm>
              <a:off x="4931203" y="2170092"/>
              <a:ext cx="970077" cy="671605"/>
            </a:xfrm>
            <a:custGeom>
              <a:avLst/>
              <a:gdLst>
                <a:gd name="connsiteX0" fmla="*/ 0 w 970077"/>
                <a:gd name="connsiteY0" fmla="*/ 612914 h 671605"/>
                <a:gd name="connsiteX1" fmla="*/ 0 w 970077"/>
                <a:gd name="connsiteY1" fmla="*/ 612915 h 671605"/>
                <a:gd name="connsiteX2" fmla="*/ 0 w 970077"/>
                <a:gd name="connsiteY2" fmla="*/ 612915 h 671605"/>
                <a:gd name="connsiteX3" fmla="*/ 159093 w 970077"/>
                <a:gd name="connsiteY3" fmla="*/ 0 h 671605"/>
                <a:gd name="connsiteX4" fmla="*/ 810985 w 970077"/>
                <a:gd name="connsiteY4" fmla="*/ 0 h 671605"/>
                <a:gd name="connsiteX5" fmla="*/ 889238 w 970077"/>
                <a:gd name="connsiteY5" fmla="*/ 78253 h 671605"/>
                <a:gd name="connsiteX6" fmla="*/ 889237 w 970077"/>
                <a:gd name="connsiteY6" fmla="*/ 78253 h 671605"/>
                <a:gd name="connsiteX7" fmla="*/ 810984 w 970077"/>
                <a:gd name="connsiteY7" fmla="*/ 156506 h 671605"/>
                <a:gd name="connsiteX8" fmla="*/ 501207 w 970077"/>
                <a:gd name="connsiteY8" fmla="*/ 156506 h 671605"/>
                <a:gd name="connsiteX9" fmla="*/ 501207 w 970077"/>
                <a:gd name="connsiteY9" fmla="*/ 554225 h 671605"/>
                <a:gd name="connsiteX10" fmla="*/ 911387 w 970077"/>
                <a:gd name="connsiteY10" fmla="*/ 554225 h 671605"/>
                <a:gd name="connsiteX11" fmla="*/ 970077 w 970077"/>
                <a:gd name="connsiteY11" fmla="*/ 612915 h 671605"/>
                <a:gd name="connsiteX12" fmla="*/ 970076 w 970077"/>
                <a:gd name="connsiteY12" fmla="*/ 612915 h 671605"/>
                <a:gd name="connsiteX13" fmla="*/ 911386 w 970077"/>
                <a:gd name="connsiteY13" fmla="*/ 671605 h 671605"/>
                <a:gd name="connsiteX14" fmla="*/ 58690 w 970077"/>
                <a:gd name="connsiteY14" fmla="*/ 671604 h 671605"/>
                <a:gd name="connsiteX15" fmla="*/ 17190 w 970077"/>
                <a:gd name="connsiteY15" fmla="*/ 654414 h 671605"/>
                <a:gd name="connsiteX16" fmla="*/ 0 w 970077"/>
                <a:gd name="connsiteY16" fmla="*/ 612915 h 671605"/>
                <a:gd name="connsiteX17" fmla="*/ 17190 w 970077"/>
                <a:gd name="connsiteY17" fmla="*/ 571415 h 671605"/>
                <a:gd name="connsiteX18" fmla="*/ 58690 w 970077"/>
                <a:gd name="connsiteY18" fmla="*/ 554225 h 671605"/>
                <a:gd name="connsiteX19" fmla="*/ 468871 w 970077"/>
                <a:gd name="connsiteY19" fmla="*/ 554225 h 671605"/>
                <a:gd name="connsiteX20" fmla="*/ 468871 w 970077"/>
                <a:gd name="connsiteY20" fmla="*/ 156506 h 671605"/>
                <a:gd name="connsiteX21" fmla="*/ 159093 w 970077"/>
                <a:gd name="connsiteY21" fmla="*/ 156505 h 671605"/>
                <a:gd name="connsiteX22" fmla="*/ 86989 w 970077"/>
                <a:gd name="connsiteY22" fmla="*/ 108712 h 671605"/>
                <a:gd name="connsiteX23" fmla="*/ 80840 w 970077"/>
                <a:gd name="connsiteY23" fmla="*/ 78252 h 671605"/>
                <a:gd name="connsiteX24" fmla="*/ 86989 w 970077"/>
                <a:gd name="connsiteY24" fmla="*/ 47793 h 671605"/>
                <a:gd name="connsiteX25" fmla="*/ 159093 w 970077"/>
                <a:gd name="connsiteY25" fmla="*/ 0 h 671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70077" h="671605">
                  <a:moveTo>
                    <a:pt x="0" y="612914"/>
                  </a:moveTo>
                  <a:lnTo>
                    <a:pt x="0" y="612915"/>
                  </a:lnTo>
                  <a:lnTo>
                    <a:pt x="0" y="612915"/>
                  </a:lnTo>
                  <a:close/>
                  <a:moveTo>
                    <a:pt x="159093" y="0"/>
                  </a:moveTo>
                  <a:lnTo>
                    <a:pt x="810985" y="0"/>
                  </a:lnTo>
                  <a:cubicBezTo>
                    <a:pt x="854203" y="0"/>
                    <a:pt x="889238" y="35035"/>
                    <a:pt x="889238" y="78253"/>
                  </a:cubicBezTo>
                  <a:lnTo>
                    <a:pt x="889237" y="78253"/>
                  </a:lnTo>
                  <a:cubicBezTo>
                    <a:pt x="889237" y="121471"/>
                    <a:pt x="854202" y="156506"/>
                    <a:pt x="810984" y="156506"/>
                  </a:cubicBezTo>
                  <a:lnTo>
                    <a:pt x="501207" y="156506"/>
                  </a:lnTo>
                  <a:lnTo>
                    <a:pt x="501207" y="554225"/>
                  </a:lnTo>
                  <a:lnTo>
                    <a:pt x="911387" y="554225"/>
                  </a:lnTo>
                  <a:cubicBezTo>
                    <a:pt x="943801" y="554225"/>
                    <a:pt x="970077" y="580501"/>
                    <a:pt x="970077" y="612915"/>
                  </a:cubicBezTo>
                  <a:lnTo>
                    <a:pt x="970076" y="612915"/>
                  </a:lnTo>
                  <a:cubicBezTo>
                    <a:pt x="970076" y="645329"/>
                    <a:pt x="943800" y="671605"/>
                    <a:pt x="911386" y="671605"/>
                  </a:cubicBezTo>
                  <a:lnTo>
                    <a:pt x="58690" y="671604"/>
                  </a:lnTo>
                  <a:cubicBezTo>
                    <a:pt x="42483" y="671604"/>
                    <a:pt x="27810" y="665035"/>
                    <a:pt x="17190" y="654414"/>
                  </a:cubicBezTo>
                  <a:lnTo>
                    <a:pt x="0" y="612915"/>
                  </a:lnTo>
                  <a:lnTo>
                    <a:pt x="17190" y="571415"/>
                  </a:lnTo>
                  <a:cubicBezTo>
                    <a:pt x="27810" y="560794"/>
                    <a:pt x="42483" y="554225"/>
                    <a:pt x="58690" y="554225"/>
                  </a:cubicBezTo>
                  <a:lnTo>
                    <a:pt x="468871" y="554225"/>
                  </a:lnTo>
                  <a:lnTo>
                    <a:pt x="468871" y="156506"/>
                  </a:lnTo>
                  <a:lnTo>
                    <a:pt x="159093" y="156505"/>
                  </a:lnTo>
                  <a:cubicBezTo>
                    <a:pt x="126679" y="156505"/>
                    <a:pt x="98869" y="136798"/>
                    <a:pt x="86989" y="108712"/>
                  </a:cubicBezTo>
                  <a:lnTo>
                    <a:pt x="80840" y="78252"/>
                  </a:lnTo>
                  <a:lnTo>
                    <a:pt x="86989" y="47793"/>
                  </a:lnTo>
                  <a:cubicBezTo>
                    <a:pt x="98869" y="19707"/>
                    <a:pt x="126679" y="0"/>
                    <a:pt x="15909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783" name="그룹 1782">
            <a:extLst>
              <a:ext uri="{FF2B5EF4-FFF2-40B4-BE49-F238E27FC236}">
                <a16:creationId xmlns:a16="http://schemas.microsoft.com/office/drawing/2014/main" id="{765905F1-1ED0-4931-9D39-E8A281894397}"/>
              </a:ext>
            </a:extLst>
          </p:cNvPr>
          <p:cNvGrpSpPr/>
          <p:nvPr/>
        </p:nvGrpSpPr>
        <p:grpSpPr>
          <a:xfrm>
            <a:off x="6268002" y="2164823"/>
            <a:ext cx="970077" cy="4031365"/>
            <a:chOff x="6268002" y="2164823"/>
            <a:chExt cx="970077" cy="4031365"/>
          </a:xfrm>
        </p:grpSpPr>
        <p:sp>
          <p:nvSpPr>
            <p:cNvPr id="1784" name="Rectangle 7">
              <a:extLst>
                <a:ext uri="{FF2B5EF4-FFF2-40B4-BE49-F238E27FC236}">
                  <a16:creationId xmlns:a16="http://schemas.microsoft.com/office/drawing/2014/main" id="{74E6A222-FADE-41C0-982D-B368D4372270}"/>
                </a:ext>
              </a:extLst>
            </p:cNvPr>
            <p:cNvSpPr/>
            <p:nvPr/>
          </p:nvSpPr>
          <p:spPr>
            <a:xfrm>
              <a:off x="6377595" y="2836154"/>
              <a:ext cx="750890" cy="2336102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5" name="Rectangle 46">
              <a:extLst>
                <a:ext uri="{FF2B5EF4-FFF2-40B4-BE49-F238E27FC236}">
                  <a16:creationId xmlns:a16="http://schemas.microsoft.com/office/drawing/2014/main" id="{8CD9BAF2-3EC0-42C4-ABDB-8C6B2DA26118}"/>
                </a:ext>
              </a:extLst>
            </p:cNvPr>
            <p:cNvSpPr/>
            <p:nvPr/>
          </p:nvSpPr>
          <p:spPr>
            <a:xfrm>
              <a:off x="6461027" y="2321329"/>
              <a:ext cx="584026" cy="4171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6" name="자유형: 도형 1785">
              <a:extLst>
                <a:ext uri="{FF2B5EF4-FFF2-40B4-BE49-F238E27FC236}">
                  <a16:creationId xmlns:a16="http://schemas.microsoft.com/office/drawing/2014/main" id="{20F54B2C-E316-4EEB-AB21-E7A9CE32259F}"/>
                </a:ext>
              </a:extLst>
            </p:cNvPr>
            <p:cNvSpPr/>
            <p:nvPr/>
          </p:nvSpPr>
          <p:spPr>
            <a:xfrm rot="10800000">
              <a:off x="6672200" y="5133585"/>
              <a:ext cx="161680" cy="1062603"/>
            </a:xfrm>
            <a:custGeom>
              <a:avLst/>
              <a:gdLst>
                <a:gd name="connsiteX0" fmla="*/ 161680 w 161680"/>
                <a:gd name="connsiteY0" fmla="*/ 1062603 h 1062603"/>
                <a:gd name="connsiteX1" fmla="*/ 1 w 161680"/>
                <a:gd name="connsiteY1" fmla="*/ 1062603 h 1062603"/>
                <a:gd name="connsiteX2" fmla="*/ 1 w 161680"/>
                <a:gd name="connsiteY2" fmla="*/ 907274 h 1062603"/>
                <a:gd name="connsiteX3" fmla="*/ 0 w 161680"/>
                <a:gd name="connsiteY3" fmla="*/ 907274 h 1062603"/>
                <a:gd name="connsiteX4" fmla="*/ 1 w 161680"/>
                <a:gd name="connsiteY4" fmla="*/ 907269 h 1062603"/>
                <a:gd name="connsiteX5" fmla="*/ 1 w 161680"/>
                <a:gd name="connsiteY5" fmla="*/ 906098 h 1062603"/>
                <a:gd name="connsiteX6" fmla="*/ 243 w 161680"/>
                <a:gd name="connsiteY6" fmla="*/ 906098 h 1062603"/>
                <a:gd name="connsiteX7" fmla="*/ 40420 w 161680"/>
                <a:gd name="connsiteY7" fmla="*/ 711642 h 1062603"/>
                <a:gd name="connsiteX8" fmla="*/ 47742 w 161680"/>
                <a:gd name="connsiteY8" fmla="*/ 711642 h 1062603"/>
                <a:gd name="connsiteX9" fmla="*/ 41879 w 161680"/>
                <a:gd name="connsiteY9" fmla="*/ 0 h 1062603"/>
                <a:gd name="connsiteX10" fmla="*/ 106768 w 161680"/>
                <a:gd name="connsiteY10" fmla="*/ 77212 h 1062603"/>
                <a:gd name="connsiteX11" fmla="*/ 111995 w 161680"/>
                <a:gd name="connsiteY11" fmla="*/ 711642 h 1062603"/>
                <a:gd name="connsiteX12" fmla="*/ 121259 w 161680"/>
                <a:gd name="connsiteY12" fmla="*/ 711642 h 1062603"/>
                <a:gd name="connsiteX13" fmla="*/ 161436 w 161680"/>
                <a:gd name="connsiteY13" fmla="*/ 906098 h 1062603"/>
                <a:gd name="connsiteX14" fmla="*/ 161680 w 161680"/>
                <a:gd name="connsiteY14" fmla="*/ 906098 h 106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680" h="1062603">
                  <a:moveTo>
                    <a:pt x="161680" y="1062603"/>
                  </a:moveTo>
                  <a:lnTo>
                    <a:pt x="1" y="1062603"/>
                  </a:lnTo>
                  <a:lnTo>
                    <a:pt x="1" y="907274"/>
                  </a:lnTo>
                  <a:lnTo>
                    <a:pt x="0" y="907274"/>
                  </a:lnTo>
                  <a:lnTo>
                    <a:pt x="1" y="907269"/>
                  </a:lnTo>
                  <a:lnTo>
                    <a:pt x="1" y="906098"/>
                  </a:lnTo>
                  <a:lnTo>
                    <a:pt x="243" y="906098"/>
                  </a:lnTo>
                  <a:lnTo>
                    <a:pt x="40420" y="711642"/>
                  </a:lnTo>
                  <a:lnTo>
                    <a:pt x="47742" y="711642"/>
                  </a:lnTo>
                  <a:lnTo>
                    <a:pt x="41879" y="0"/>
                  </a:lnTo>
                  <a:lnTo>
                    <a:pt x="106768" y="77212"/>
                  </a:lnTo>
                  <a:lnTo>
                    <a:pt x="111995" y="711642"/>
                  </a:lnTo>
                  <a:lnTo>
                    <a:pt x="121259" y="711642"/>
                  </a:lnTo>
                  <a:lnTo>
                    <a:pt x="161436" y="906098"/>
                  </a:lnTo>
                  <a:lnTo>
                    <a:pt x="161680" y="90609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787" name="자유형: 도형 1786">
              <a:extLst>
                <a:ext uri="{FF2B5EF4-FFF2-40B4-BE49-F238E27FC236}">
                  <a16:creationId xmlns:a16="http://schemas.microsoft.com/office/drawing/2014/main" id="{04BC0A3A-99F8-405B-A96E-08DC17A0E033}"/>
                </a:ext>
              </a:extLst>
            </p:cNvPr>
            <p:cNvSpPr/>
            <p:nvPr/>
          </p:nvSpPr>
          <p:spPr>
            <a:xfrm>
              <a:off x="6268002" y="2164823"/>
              <a:ext cx="970077" cy="676874"/>
            </a:xfrm>
            <a:custGeom>
              <a:avLst/>
              <a:gdLst>
                <a:gd name="connsiteX0" fmla="*/ 0 w 970077"/>
                <a:gd name="connsiteY0" fmla="*/ 618183 h 676874"/>
                <a:gd name="connsiteX1" fmla="*/ 0 w 970077"/>
                <a:gd name="connsiteY1" fmla="*/ 618184 h 676874"/>
                <a:gd name="connsiteX2" fmla="*/ 0 w 970077"/>
                <a:gd name="connsiteY2" fmla="*/ 618184 h 676874"/>
                <a:gd name="connsiteX3" fmla="*/ 159093 w 970077"/>
                <a:gd name="connsiteY3" fmla="*/ 0 h 676874"/>
                <a:gd name="connsiteX4" fmla="*/ 810985 w 970077"/>
                <a:gd name="connsiteY4" fmla="*/ 0 h 676874"/>
                <a:gd name="connsiteX5" fmla="*/ 889238 w 970077"/>
                <a:gd name="connsiteY5" fmla="*/ 78253 h 676874"/>
                <a:gd name="connsiteX6" fmla="*/ 889237 w 970077"/>
                <a:gd name="connsiteY6" fmla="*/ 78253 h 676874"/>
                <a:gd name="connsiteX7" fmla="*/ 810984 w 970077"/>
                <a:gd name="connsiteY7" fmla="*/ 156506 h 676874"/>
                <a:gd name="connsiteX8" fmla="*/ 501207 w 970077"/>
                <a:gd name="connsiteY8" fmla="*/ 156506 h 676874"/>
                <a:gd name="connsiteX9" fmla="*/ 501207 w 970077"/>
                <a:gd name="connsiteY9" fmla="*/ 559494 h 676874"/>
                <a:gd name="connsiteX10" fmla="*/ 911387 w 970077"/>
                <a:gd name="connsiteY10" fmla="*/ 559494 h 676874"/>
                <a:gd name="connsiteX11" fmla="*/ 970077 w 970077"/>
                <a:gd name="connsiteY11" fmla="*/ 618184 h 676874"/>
                <a:gd name="connsiteX12" fmla="*/ 970076 w 970077"/>
                <a:gd name="connsiteY12" fmla="*/ 618184 h 676874"/>
                <a:gd name="connsiteX13" fmla="*/ 911386 w 970077"/>
                <a:gd name="connsiteY13" fmla="*/ 676874 h 676874"/>
                <a:gd name="connsiteX14" fmla="*/ 58690 w 970077"/>
                <a:gd name="connsiteY14" fmla="*/ 676873 h 676874"/>
                <a:gd name="connsiteX15" fmla="*/ 17190 w 970077"/>
                <a:gd name="connsiteY15" fmla="*/ 659683 h 676874"/>
                <a:gd name="connsiteX16" fmla="*/ 0 w 970077"/>
                <a:gd name="connsiteY16" fmla="*/ 618184 h 676874"/>
                <a:gd name="connsiteX17" fmla="*/ 17190 w 970077"/>
                <a:gd name="connsiteY17" fmla="*/ 576684 h 676874"/>
                <a:gd name="connsiteX18" fmla="*/ 58690 w 970077"/>
                <a:gd name="connsiteY18" fmla="*/ 559494 h 676874"/>
                <a:gd name="connsiteX19" fmla="*/ 468871 w 970077"/>
                <a:gd name="connsiteY19" fmla="*/ 559494 h 676874"/>
                <a:gd name="connsiteX20" fmla="*/ 468871 w 970077"/>
                <a:gd name="connsiteY20" fmla="*/ 156506 h 676874"/>
                <a:gd name="connsiteX21" fmla="*/ 159093 w 970077"/>
                <a:gd name="connsiteY21" fmla="*/ 156505 h 676874"/>
                <a:gd name="connsiteX22" fmla="*/ 86989 w 970077"/>
                <a:gd name="connsiteY22" fmla="*/ 108712 h 676874"/>
                <a:gd name="connsiteX23" fmla="*/ 80840 w 970077"/>
                <a:gd name="connsiteY23" fmla="*/ 78252 h 676874"/>
                <a:gd name="connsiteX24" fmla="*/ 86989 w 970077"/>
                <a:gd name="connsiteY24" fmla="*/ 47793 h 676874"/>
                <a:gd name="connsiteX25" fmla="*/ 159093 w 970077"/>
                <a:gd name="connsiteY25" fmla="*/ 0 h 67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70077" h="676874">
                  <a:moveTo>
                    <a:pt x="0" y="618183"/>
                  </a:moveTo>
                  <a:lnTo>
                    <a:pt x="0" y="618184"/>
                  </a:lnTo>
                  <a:lnTo>
                    <a:pt x="0" y="618184"/>
                  </a:lnTo>
                  <a:close/>
                  <a:moveTo>
                    <a:pt x="159093" y="0"/>
                  </a:moveTo>
                  <a:lnTo>
                    <a:pt x="810985" y="0"/>
                  </a:lnTo>
                  <a:cubicBezTo>
                    <a:pt x="854203" y="0"/>
                    <a:pt x="889238" y="35035"/>
                    <a:pt x="889238" y="78253"/>
                  </a:cubicBezTo>
                  <a:lnTo>
                    <a:pt x="889237" y="78253"/>
                  </a:lnTo>
                  <a:cubicBezTo>
                    <a:pt x="889237" y="121471"/>
                    <a:pt x="854202" y="156506"/>
                    <a:pt x="810984" y="156506"/>
                  </a:cubicBezTo>
                  <a:lnTo>
                    <a:pt x="501207" y="156506"/>
                  </a:lnTo>
                  <a:lnTo>
                    <a:pt x="501207" y="559494"/>
                  </a:lnTo>
                  <a:lnTo>
                    <a:pt x="911387" y="559494"/>
                  </a:lnTo>
                  <a:cubicBezTo>
                    <a:pt x="943801" y="559494"/>
                    <a:pt x="970077" y="585770"/>
                    <a:pt x="970077" y="618184"/>
                  </a:cubicBezTo>
                  <a:lnTo>
                    <a:pt x="970076" y="618184"/>
                  </a:lnTo>
                  <a:cubicBezTo>
                    <a:pt x="970076" y="650598"/>
                    <a:pt x="943800" y="676874"/>
                    <a:pt x="911386" y="676874"/>
                  </a:cubicBezTo>
                  <a:lnTo>
                    <a:pt x="58690" y="676873"/>
                  </a:lnTo>
                  <a:cubicBezTo>
                    <a:pt x="42483" y="676873"/>
                    <a:pt x="27810" y="670304"/>
                    <a:pt x="17190" y="659683"/>
                  </a:cubicBezTo>
                  <a:lnTo>
                    <a:pt x="0" y="618184"/>
                  </a:lnTo>
                  <a:lnTo>
                    <a:pt x="17190" y="576684"/>
                  </a:lnTo>
                  <a:cubicBezTo>
                    <a:pt x="27810" y="566063"/>
                    <a:pt x="42483" y="559494"/>
                    <a:pt x="58690" y="559494"/>
                  </a:cubicBezTo>
                  <a:lnTo>
                    <a:pt x="468871" y="559494"/>
                  </a:lnTo>
                  <a:lnTo>
                    <a:pt x="468871" y="156506"/>
                  </a:lnTo>
                  <a:lnTo>
                    <a:pt x="159093" y="156505"/>
                  </a:lnTo>
                  <a:cubicBezTo>
                    <a:pt x="126679" y="156505"/>
                    <a:pt x="98869" y="136798"/>
                    <a:pt x="86989" y="108712"/>
                  </a:cubicBezTo>
                  <a:lnTo>
                    <a:pt x="80840" y="78252"/>
                  </a:lnTo>
                  <a:lnTo>
                    <a:pt x="86989" y="47793"/>
                  </a:lnTo>
                  <a:cubicBezTo>
                    <a:pt x="98869" y="19707"/>
                    <a:pt x="126679" y="0"/>
                    <a:pt x="15909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788" name="그룹 1787">
            <a:extLst>
              <a:ext uri="{FF2B5EF4-FFF2-40B4-BE49-F238E27FC236}">
                <a16:creationId xmlns:a16="http://schemas.microsoft.com/office/drawing/2014/main" id="{53B835BB-8A2D-4AE2-9021-1F492AB165FA}"/>
              </a:ext>
            </a:extLst>
          </p:cNvPr>
          <p:cNvGrpSpPr/>
          <p:nvPr/>
        </p:nvGrpSpPr>
        <p:grpSpPr>
          <a:xfrm>
            <a:off x="7604800" y="2164823"/>
            <a:ext cx="970077" cy="4031365"/>
            <a:chOff x="7604800" y="2164823"/>
            <a:chExt cx="970077" cy="4031365"/>
          </a:xfrm>
        </p:grpSpPr>
        <p:sp>
          <p:nvSpPr>
            <p:cNvPr id="1789" name="Rectangle 69">
              <a:extLst>
                <a:ext uri="{FF2B5EF4-FFF2-40B4-BE49-F238E27FC236}">
                  <a16:creationId xmlns:a16="http://schemas.microsoft.com/office/drawing/2014/main" id="{43932813-ACC4-4808-9457-85418D18ACD4}"/>
                </a:ext>
              </a:extLst>
            </p:cNvPr>
            <p:cNvSpPr/>
            <p:nvPr/>
          </p:nvSpPr>
          <p:spPr>
            <a:xfrm>
              <a:off x="7797825" y="2321329"/>
              <a:ext cx="584026" cy="4171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90" name="Rectangle 7">
              <a:extLst>
                <a:ext uri="{FF2B5EF4-FFF2-40B4-BE49-F238E27FC236}">
                  <a16:creationId xmlns:a16="http://schemas.microsoft.com/office/drawing/2014/main" id="{180398CD-ED44-4333-8578-34957E0704DC}"/>
                </a:ext>
              </a:extLst>
            </p:cNvPr>
            <p:cNvSpPr/>
            <p:nvPr/>
          </p:nvSpPr>
          <p:spPr>
            <a:xfrm>
              <a:off x="7714393" y="2836154"/>
              <a:ext cx="750890" cy="2336102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91" name="자유형: 도형 1790">
              <a:extLst>
                <a:ext uri="{FF2B5EF4-FFF2-40B4-BE49-F238E27FC236}">
                  <a16:creationId xmlns:a16="http://schemas.microsoft.com/office/drawing/2014/main" id="{E4730DA2-98D2-4B7F-AE15-21DA6BE8D6DD}"/>
                </a:ext>
              </a:extLst>
            </p:cNvPr>
            <p:cNvSpPr/>
            <p:nvPr/>
          </p:nvSpPr>
          <p:spPr>
            <a:xfrm>
              <a:off x="7604800" y="2164823"/>
              <a:ext cx="970077" cy="676874"/>
            </a:xfrm>
            <a:custGeom>
              <a:avLst/>
              <a:gdLst>
                <a:gd name="connsiteX0" fmla="*/ 0 w 970077"/>
                <a:gd name="connsiteY0" fmla="*/ 618183 h 676874"/>
                <a:gd name="connsiteX1" fmla="*/ 0 w 970077"/>
                <a:gd name="connsiteY1" fmla="*/ 618184 h 676874"/>
                <a:gd name="connsiteX2" fmla="*/ 0 w 970077"/>
                <a:gd name="connsiteY2" fmla="*/ 618184 h 676874"/>
                <a:gd name="connsiteX3" fmla="*/ 159093 w 970077"/>
                <a:gd name="connsiteY3" fmla="*/ 0 h 676874"/>
                <a:gd name="connsiteX4" fmla="*/ 810985 w 970077"/>
                <a:gd name="connsiteY4" fmla="*/ 0 h 676874"/>
                <a:gd name="connsiteX5" fmla="*/ 889238 w 970077"/>
                <a:gd name="connsiteY5" fmla="*/ 78253 h 676874"/>
                <a:gd name="connsiteX6" fmla="*/ 889237 w 970077"/>
                <a:gd name="connsiteY6" fmla="*/ 78253 h 676874"/>
                <a:gd name="connsiteX7" fmla="*/ 810984 w 970077"/>
                <a:gd name="connsiteY7" fmla="*/ 156506 h 676874"/>
                <a:gd name="connsiteX8" fmla="*/ 501207 w 970077"/>
                <a:gd name="connsiteY8" fmla="*/ 156506 h 676874"/>
                <a:gd name="connsiteX9" fmla="*/ 501207 w 970077"/>
                <a:gd name="connsiteY9" fmla="*/ 559494 h 676874"/>
                <a:gd name="connsiteX10" fmla="*/ 911387 w 970077"/>
                <a:gd name="connsiteY10" fmla="*/ 559494 h 676874"/>
                <a:gd name="connsiteX11" fmla="*/ 970077 w 970077"/>
                <a:gd name="connsiteY11" fmla="*/ 618184 h 676874"/>
                <a:gd name="connsiteX12" fmla="*/ 970076 w 970077"/>
                <a:gd name="connsiteY12" fmla="*/ 618184 h 676874"/>
                <a:gd name="connsiteX13" fmla="*/ 911386 w 970077"/>
                <a:gd name="connsiteY13" fmla="*/ 676874 h 676874"/>
                <a:gd name="connsiteX14" fmla="*/ 58690 w 970077"/>
                <a:gd name="connsiteY14" fmla="*/ 676873 h 676874"/>
                <a:gd name="connsiteX15" fmla="*/ 17190 w 970077"/>
                <a:gd name="connsiteY15" fmla="*/ 659683 h 676874"/>
                <a:gd name="connsiteX16" fmla="*/ 0 w 970077"/>
                <a:gd name="connsiteY16" fmla="*/ 618184 h 676874"/>
                <a:gd name="connsiteX17" fmla="*/ 17190 w 970077"/>
                <a:gd name="connsiteY17" fmla="*/ 576684 h 676874"/>
                <a:gd name="connsiteX18" fmla="*/ 58690 w 970077"/>
                <a:gd name="connsiteY18" fmla="*/ 559494 h 676874"/>
                <a:gd name="connsiteX19" fmla="*/ 468871 w 970077"/>
                <a:gd name="connsiteY19" fmla="*/ 559494 h 676874"/>
                <a:gd name="connsiteX20" fmla="*/ 468871 w 970077"/>
                <a:gd name="connsiteY20" fmla="*/ 156506 h 676874"/>
                <a:gd name="connsiteX21" fmla="*/ 159093 w 970077"/>
                <a:gd name="connsiteY21" fmla="*/ 156505 h 676874"/>
                <a:gd name="connsiteX22" fmla="*/ 86990 w 970077"/>
                <a:gd name="connsiteY22" fmla="*/ 108712 h 676874"/>
                <a:gd name="connsiteX23" fmla="*/ 80840 w 970077"/>
                <a:gd name="connsiteY23" fmla="*/ 78253 h 676874"/>
                <a:gd name="connsiteX24" fmla="*/ 86990 w 970077"/>
                <a:gd name="connsiteY24" fmla="*/ 47794 h 676874"/>
                <a:gd name="connsiteX25" fmla="*/ 159093 w 970077"/>
                <a:gd name="connsiteY25" fmla="*/ 0 h 67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70077" h="676874">
                  <a:moveTo>
                    <a:pt x="0" y="618183"/>
                  </a:moveTo>
                  <a:lnTo>
                    <a:pt x="0" y="618184"/>
                  </a:lnTo>
                  <a:lnTo>
                    <a:pt x="0" y="618184"/>
                  </a:lnTo>
                  <a:close/>
                  <a:moveTo>
                    <a:pt x="159093" y="0"/>
                  </a:moveTo>
                  <a:lnTo>
                    <a:pt x="810985" y="0"/>
                  </a:lnTo>
                  <a:cubicBezTo>
                    <a:pt x="854203" y="0"/>
                    <a:pt x="889238" y="35035"/>
                    <a:pt x="889238" y="78253"/>
                  </a:cubicBezTo>
                  <a:lnTo>
                    <a:pt x="889237" y="78253"/>
                  </a:lnTo>
                  <a:cubicBezTo>
                    <a:pt x="889237" y="121471"/>
                    <a:pt x="854202" y="156506"/>
                    <a:pt x="810984" y="156506"/>
                  </a:cubicBezTo>
                  <a:lnTo>
                    <a:pt x="501207" y="156506"/>
                  </a:lnTo>
                  <a:lnTo>
                    <a:pt x="501207" y="559494"/>
                  </a:lnTo>
                  <a:lnTo>
                    <a:pt x="911387" y="559494"/>
                  </a:lnTo>
                  <a:cubicBezTo>
                    <a:pt x="943801" y="559494"/>
                    <a:pt x="970077" y="585770"/>
                    <a:pt x="970077" y="618184"/>
                  </a:cubicBezTo>
                  <a:lnTo>
                    <a:pt x="970076" y="618184"/>
                  </a:lnTo>
                  <a:cubicBezTo>
                    <a:pt x="970076" y="650598"/>
                    <a:pt x="943800" y="676874"/>
                    <a:pt x="911386" y="676874"/>
                  </a:cubicBezTo>
                  <a:lnTo>
                    <a:pt x="58690" y="676873"/>
                  </a:lnTo>
                  <a:cubicBezTo>
                    <a:pt x="42483" y="676873"/>
                    <a:pt x="27810" y="670304"/>
                    <a:pt x="17190" y="659683"/>
                  </a:cubicBezTo>
                  <a:lnTo>
                    <a:pt x="0" y="618184"/>
                  </a:lnTo>
                  <a:lnTo>
                    <a:pt x="17190" y="576684"/>
                  </a:lnTo>
                  <a:cubicBezTo>
                    <a:pt x="27810" y="566063"/>
                    <a:pt x="42483" y="559494"/>
                    <a:pt x="58690" y="559494"/>
                  </a:cubicBezTo>
                  <a:lnTo>
                    <a:pt x="468871" y="559494"/>
                  </a:lnTo>
                  <a:lnTo>
                    <a:pt x="468871" y="156506"/>
                  </a:lnTo>
                  <a:lnTo>
                    <a:pt x="159093" y="156505"/>
                  </a:lnTo>
                  <a:cubicBezTo>
                    <a:pt x="126680" y="156505"/>
                    <a:pt x="98869" y="136798"/>
                    <a:pt x="86990" y="108712"/>
                  </a:cubicBezTo>
                  <a:lnTo>
                    <a:pt x="80840" y="78253"/>
                  </a:lnTo>
                  <a:lnTo>
                    <a:pt x="86990" y="47794"/>
                  </a:lnTo>
                  <a:cubicBezTo>
                    <a:pt x="98869" y="19707"/>
                    <a:pt x="126680" y="0"/>
                    <a:pt x="15909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792" name="자유형: 도형 1791">
              <a:extLst>
                <a:ext uri="{FF2B5EF4-FFF2-40B4-BE49-F238E27FC236}">
                  <a16:creationId xmlns:a16="http://schemas.microsoft.com/office/drawing/2014/main" id="{EE938214-851D-47DD-88BF-BB07BF306B46}"/>
                </a:ext>
              </a:extLst>
            </p:cNvPr>
            <p:cNvSpPr/>
            <p:nvPr/>
          </p:nvSpPr>
          <p:spPr>
            <a:xfrm rot="10800000">
              <a:off x="8008998" y="5133585"/>
              <a:ext cx="161680" cy="1062603"/>
            </a:xfrm>
            <a:custGeom>
              <a:avLst/>
              <a:gdLst>
                <a:gd name="connsiteX0" fmla="*/ 161680 w 161680"/>
                <a:gd name="connsiteY0" fmla="*/ 1062603 h 1062603"/>
                <a:gd name="connsiteX1" fmla="*/ 1 w 161680"/>
                <a:gd name="connsiteY1" fmla="*/ 1062603 h 1062603"/>
                <a:gd name="connsiteX2" fmla="*/ 1 w 161680"/>
                <a:gd name="connsiteY2" fmla="*/ 907274 h 1062603"/>
                <a:gd name="connsiteX3" fmla="*/ 0 w 161680"/>
                <a:gd name="connsiteY3" fmla="*/ 907274 h 1062603"/>
                <a:gd name="connsiteX4" fmla="*/ 1 w 161680"/>
                <a:gd name="connsiteY4" fmla="*/ 907269 h 1062603"/>
                <a:gd name="connsiteX5" fmla="*/ 1 w 161680"/>
                <a:gd name="connsiteY5" fmla="*/ 906098 h 1062603"/>
                <a:gd name="connsiteX6" fmla="*/ 243 w 161680"/>
                <a:gd name="connsiteY6" fmla="*/ 906098 h 1062603"/>
                <a:gd name="connsiteX7" fmla="*/ 40420 w 161680"/>
                <a:gd name="connsiteY7" fmla="*/ 711642 h 1062603"/>
                <a:gd name="connsiteX8" fmla="*/ 47742 w 161680"/>
                <a:gd name="connsiteY8" fmla="*/ 711642 h 1062603"/>
                <a:gd name="connsiteX9" fmla="*/ 41879 w 161680"/>
                <a:gd name="connsiteY9" fmla="*/ 0 h 1062603"/>
                <a:gd name="connsiteX10" fmla="*/ 106768 w 161680"/>
                <a:gd name="connsiteY10" fmla="*/ 77212 h 1062603"/>
                <a:gd name="connsiteX11" fmla="*/ 111995 w 161680"/>
                <a:gd name="connsiteY11" fmla="*/ 711642 h 1062603"/>
                <a:gd name="connsiteX12" fmla="*/ 121259 w 161680"/>
                <a:gd name="connsiteY12" fmla="*/ 711642 h 1062603"/>
                <a:gd name="connsiteX13" fmla="*/ 161436 w 161680"/>
                <a:gd name="connsiteY13" fmla="*/ 906098 h 1062603"/>
                <a:gd name="connsiteX14" fmla="*/ 161680 w 161680"/>
                <a:gd name="connsiteY14" fmla="*/ 906098 h 1062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61680" h="1062603">
                  <a:moveTo>
                    <a:pt x="161680" y="1062603"/>
                  </a:moveTo>
                  <a:lnTo>
                    <a:pt x="1" y="1062603"/>
                  </a:lnTo>
                  <a:lnTo>
                    <a:pt x="1" y="907274"/>
                  </a:lnTo>
                  <a:lnTo>
                    <a:pt x="0" y="907274"/>
                  </a:lnTo>
                  <a:lnTo>
                    <a:pt x="1" y="907269"/>
                  </a:lnTo>
                  <a:lnTo>
                    <a:pt x="1" y="906098"/>
                  </a:lnTo>
                  <a:lnTo>
                    <a:pt x="243" y="906098"/>
                  </a:lnTo>
                  <a:lnTo>
                    <a:pt x="40420" y="711642"/>
                  </a:lnTo>
                  <a:lnTo>
                    <a:pt x="47742" y="711642"/>
                  </a:lnTo>
                  <a:lnTo>
                    <a:pt x="41879" y="0"/>
                  </a:lnTo>
                  <a:lnTo>
                    <a:pt x="106768" y="77212"/>
                  </a:lnTo>
                  <a:lnTo>
                    <a:pt x="111995" y="711642"/>
                  </a:lnTo>
                  <a:lnTo>
                    <a:pt x="121259" y="711642"/>
                  </a:lnTo>
                  <a:lnTo>
                    <a:pt x="161436" y="906098"/>
                  </a:lnTo>
                  <a:lnTo>
                    <a:pt x="161680" y="90609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793" name="TextBox 1792">
            <a:extLst>
              <a:ext uri="{FF2B5EF4-FFF2-40B4-BE49-F238E27FC236}">
                <a16:creationId xmlns:a16="http://schemas.microsoft.com/office/drawing/2014/main" id="{89BC7923-D86B-4E53-B87C-CB223A3EC354}"/>
              </a:ext>
            </a:extLst>
          </p:cNvPr>
          <p:cNvSpPr txBox="1"/>
          <p:nvPr/>
        </p:nvSpPr>
        <p:spPr>
          <a:xfrm>
            <a:off x="3636941" y="1716338"/>
            <a:ext cx="88500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85%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794" name="TextBox 1793">
            <a:extLst>
              <a:ext uri="{FF2B5EF4-FFF2-40B4-BE49-F238E27FC236}">
                <a16:creationId xmlns:a16="http://schemas.microsoft.com/office/drawing/2014/main" id="{F46DE497-1AEE-487B-BD33-79C997095DBF}"/>
              </a:ext>
            </a:extLst>
          </p:cNvPr>
          <p:cNvSpPr txBox="1"/>
          <p:nvPr/>
        </p:nvSpPr>
        <p:spPr>
          <a:xfrm>
            <a:off x="4962894" y="1716338"/>
            <a:ext cx="89313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795" name="TextBox 1794">
            <a:extLst>
              <a:ext uri="{FF2B5EF4-FFF2-40B4-BE49-F238E27FC236}">
                <a16:creationId xmlns:a16="http://schemas.microsoft.com/office/drawing/2014/main" id="{23543AEF-C93A-4197-9956-DDEAB5A0871F}"/>
              </a:ext>
            </a:extLst>
          </p:cNvPr>
          <p:cNvSpPr txBox="1"/>
          <p:nvPr/>
        </p:nvSpPr>
        <p:spPr>
          <a:xfrm>
            <a:off x="6296982" y="1716338"/>
            <a:ext cx="90127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65%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796" name="TextBox 1795">
            <a:extLst>
              <a:ext uri="{FF2B5EF4-FFF2-40B4-BE49-F238E27FC236}">
                <a16:creationId xmlns:a16="http://schemas.microsoft.com/office/drawing/2014/main" id="{50E2C9A4-A191-432B-B4BA-D0F2C3BECC0B}"/>
              </a:ext>
            </a:extLst>
          </p:cNvPr>
          <p:cNvSpPr txBox="1"/>
          <p:nvPr/>
        </p:nvSpPr>
        <p:spPr>
          <a:xfrm>
            <a:off x="7639204" y="1716338"/>
            <a:ext cx="90127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797" name="Group 91">
            <a:extLst>
              <a:ext uri="{FF2B5EF4-FFF2-40B4-BE49-F238E27FC236}">
                <a16:creationId xmlns:a16="http://schemas.microsoft.com/office/drawing/2014/main" id="{77C6E750-D4CD-4B98-81F4-0B84E9E498FB}"/>
              </a:ext>
            </a:extLst>
          </p:cNvPr>
          <p:cNvGrpSpPr/>
          <p:nvPr/>
        </p:nvGrpSpPr>
        <p:grpSpPr>
          <a:xfrm>
            <a:off x="8743854" y="4167900"/>
            <a:ext cx="2952327" cy="2058302"/>
            <a:chOff x="8820030" y="4002558"/>
            <a:chExt cx="2952327" cy="2058302"/>
          </a:xfrm>
        </p:grpSpPr>
        <p:sp>
          <p:nvSpPr>
            <p:cNvPr id="1798" name="TextBox 1797">
              <a:extLst>
                <a:ext uri="{FF2B5EF4-FFF2-40B4-BE49-F238E27FC236}">
                  <a16:creationId xmlns:a16="http://schemas.microsoft.com/office/drawing/2014/main" id="{1C802CFA-F724-479E-A203-14593A0AEBE5}"/>
                </a:ext>
              </a:extLst>
            </p:cNvPr>
            <p:cNvSpPr txBox="1"/>
            <p:nvPr/>
          </p:nvSpPr>
          <p:spPr>
            <a:xfrm>
              <a:off x="8820030" y="4348117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1799" name="TextBox 1798">
              <a:extLst>
                <a:ext uri="{FF2B5EF4-FFF2-40B4-BE49-F238E27FC236}">
                  <a16:creationId xmlns:a16="http://schemas.microsoft.com/office/drawing/2014/main" id="{506F226F-F43A-4A0B-98F9-AF3BDA1E1A86}"/>
                </a:ext>
              </a:extLst>
            </p:cNvPr>
            <p:cNvSpPr txBox="1"/>
            <p:nvPr/>
          </p:nvSpPr>
          <p:spPr>
            <a:xfrm>
              <a:off x="8820030" y="4002558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</a:endParaRPr>
            </a:p>
          </p:txBody>
        </p:sp>
        <p:sp>
          <p:nvSpPr>
            <p:cNvPr id="1800" name="TextBox 1799">
              <a:extLst>
                <a:ext uri="{FF2B5EF4-FFF2-40B4-BE49-F238E27FC236}">
                  <a16:creationId xmlns:a16="http://schemas.microsoft.com/office/drawing/2014/main" id="{DACA6643-F7CB-4E08-8528-DE5E88C85AF0}"/>
                </a:ext>
              </a:extLst>
            </p:cNvPr>
            <p:cNvSpPr txBox="1"/>
            <p:nvPr/>
          </p:nvSpPr>
          <p:spPr>
            <a:xfrm>
              <a:off x="9246007" y="5229863"/>
              <a:ext cx="2526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</p:grpSp>
      <p:grpSp>
        <p:nvGrpSpPr>
          <p:cNvPr id="1801" name="Group 92">
            <a:extLst>
              <a:ext uri="{FF2B5EF4-FFF2-40B4-BE49-F238E27FC236}">
                <a16:creationId xmlns:a16="http://schemas.microsoft.com/office/drawing/2014/main" id="{A212EA17-48AB-4333-83B1-816A1683E51E}"/>
              </a:ext>
            </a:extLst>
          </p:cNvPr>
          <p:cNvGrpSpPr/>
          <p:nvPr/>
        </p:nvGrpSpPr>
        <p:grpSpPr>
          <a:xfrm>
            <a:off x="8743854" y="1753855"/>
            <a:ext cx="2952327" cy="2058302"/>
            <a:chOff x="8820030" y="4002558"/>
            <a:chExt cx="2952327" cy="2058302"/>
          </a:xfrm>
        </p:grpSpPr>
        <p:sp>
          <p:nvSpPr>
            <p:cNvPr id="1802" name="TextBox 1801">
              <a:extLst>
                <a:ext uri="{FF2B5EF4-FFF2-40B4-BE49-F238E27FC236}">
                  <a16:creationId xmlns:a16="http://schemas.microsoft.com/office/drawing/2014/main" id="{6ACC5D11-3370-4ECB-B909-A7E958F1D04C}"/>
                </a:ext>
              </a:extLst>
            </p:cNvPr>
            <p:cNvSpPr txBox="1"/>
            <p:nvPr/>
          </p:nvSpPr>
          <p:spPr>
            <a:xfrm>
              <a:off x="8820030" y="4348117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1803" name="TextBox 1802">
              <a:extLst>
                <a:ext uri="{FF2B5EF4-FFF2-40B4-BE49-F238E27FC236}">
                  <a16:creationId xmlns:a16="http://schemas.microsoft.com/office/drawing/2014/main" id="{FBF0F567-DA7C-48E2-B353-4B9491D60DB1}"/>
                </a:ext>
              </a:extLst>
            </p:cNvPr>
            <p:cNvSpPr txBox="1"/>
            <p:nvPr/>
          </p:nvSpPr>
          <p:spPr>
            <a:xfrm>
              <a:off x="8820030" y="4002558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</a:endParaRPr>
            </a:p>
          </p:txBody>
        </p:sp>
        <p:sp>
          <p:nvSpPr>
            <p:cNvPr id="1804" name="TextBox 1803">
              <a:extLst>
                <a:ext uri="{FF2B5EF4-FFF2-40B4-BE49-F238E27FC236}">
                  <a16:creationId xmlns:a16="http://schemas.microsoft.com/office/drawing/2014/main" id="{13CAC14E-BF25-4849-9590-3203E6586520}"/>
                </a:ext>
              </a:extLst>
            </p:cNvPr>
            <p:cNvSpPr txBox="1"/>
            <p:nvPr/>
          </p:nvSpPr>
          <p:spPr>
            <a:xfrm>
              <a:off x="9246007" y="5229863"/>
              <a:ext cx="2526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</p:grpSp>
      <p:grpSp>
        <p:nvGrpSpPr>
          <p:cNvPr id="1805" name="Group 96">
            <a:extLst>
              <a:ext uri="{FF2B5EF4-FFF2-40B4-BE49-F238E27FC236}">
                <a16:creationId xmlns:a16="http://schemas.microsoft.com/office/drawing/2014/main" id="{5E4BDDA6-9CB8-45F5-9F45-0299E2B0C358}"/>
              </a:ext>
            </a:extLst>
          </p:cNvPr>
          <p:cNvGrpSpPr/>
          <p:nvPr/>
        </p:nvGrpSpPr>
        <p:grpSpPr>
          <a:xfrm>
            <a:off x="495819" y="4221048"/>
            <a:ext cx="2952327" cy="2058302"/>
            <a:chOff x="8820030" y="4002558"/>
            <a:chExt cx="2952327" cy="2058302"/>
          </a:xfrm>
        </p:grpSpPr>
        <p:sp>
          <p:nvSpPr>
            <p:cNvPr id="1806" name="TextBox 1805">
              <a:extLst>
                <a:ext uri="{FF2B5EF4-FFF2-40B4-BE49-F238E27FC236}">
                  <a16:creationId xmlns:a16="http://schemas.microsoft.com/office/drawing/2014/main" id="{FD3CD778-FDF3-4287-8C94-3088ABB63A03}"/>
                </a:ext>
              </a:extLst>
            </p:cNvPr>
            <p:cNvSpPr txBox="1"/>
            <p:nvPr/>
          </p:nvSpPr>
          <p:spPr>
            <a:xfrm>
              <a:off x="8820030" y="4348117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1807" name="TextBox 1806">
              <a:extLst>
                <a:ext uri="{FF2B5EF4-FFF2-40B4-BE49-F238E27FC236}">
                  <a16:creationId xmlns:a16="http://schemas.microsoft.com/office/drawing/2014/main" id="{9B6CCE80-E597-4F69-93DD-95FE80897C1F}"/>
                </a:ext>
              </a:extLst>
            </p:cNvPr>
            <p:cNvSpPr txBox="1"/>
            <p:nvPr/>
          </p:nvSpPr>
          <p:spPr>
            <a:xfrm>
              <a:off x="8820030" y="4002558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1808" name="TextBox 1807">
              <a:extLst>
                <a:ext uri="{FF2B5EF4-FFF2-40B4-BE49-F238E27FC236}">
                  <a16:creationId xmlns:a16="http://schemas.microsoft.com/office/drawing/2014/main" id="{7E41D812-22DD-46C0-B0B4-7FF0172E30A5}"/>
                </a:ext>
              </a:extLst>
            </p:cNvPr>
            <p:cNvSpPr txBox="1"/>
            <p:nvPr/>
          </p:nvSpPr>
          <p:spPr>
            <a:xfrm>
              <a:off x="9246007" y="5229863"/>
              <a:ext cx="2526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</p:grpSp>
      <p:grpSp>
        <p:nvGrpSpPr>
          <p:cNvPr id="1809" name="Group 100">
            <a:extLst>
              <a:ext uri="{FF2B5EF4-FFF2-40B4-BE49-F238E27FC236}">
                <a16:creationId xmlns:a16="http://schemas.microsoft.com/office/drawing/2014/main" id="{F52F9816-051B-4D27-AECA-A0B369980E7D}"/>
              </a:ext>
            </a:extLst>
          </p:cNvPr>
          <p:cNvGrpSpPr/>
          <p:nvPr/>
        </p:nvGrpSpPr>
        <p:grpSpPr>
          <a:xfrm>
            <a:off x="495819" y="1807003"/>
            <a:ext cx="2952327" cy="2058302"/>
            <a:chOff x="8820030" y="4002558"/>
            <a:chExt cx="2952327" cy="2058302"/>
          </a:xfrm>
        </p:grpSpPr>
        <p:sp>
          <p:nvSpPr>
            <p:cNvPr id="1810" name="TextBox 1809">
              <a:extLst>
                <a:ext uri="{FF2B5EF4-FFF2-40B4-BE49-F238E27FC236}">
                  <a16:creationId xmlns:a16="http://schemas.microsoft.com/office/drawing/2014/main" id="{27245071-5C22-4E1B-BC78-50F7287C3B66}"/>
                </a:ext>
              </a:extLst>
            </p:cNvPr>
            <p:cNvSpPr txBox="1"/>
            <p:nvPr/>
          </p:nvSpPr>
          <p:spPr>
            <a:xfrm>
              <a:off x="8820030" y="4348117"/>
              <a:ext cx="29523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1811" name="TextBox 1810">
              <a:extLst>
                <a:ext uri="{FF2B5EF4-FFF2-40B4-BE49-F238E27FC236}">
                  <a16:creationId xmlns:a16="http://schemas.microsoft.com/office/drawing/2014/main" id="{20B8F030-562D-4EFE-B246-51B15C698662}"/>
                </a:ext>
              </a:extLst>
            </p:cNvPr>
            <p:cNvSpPr txBox="1"/>
            <p:nvPr/>
          </p:nvSpPr>
          <p:spPr>
            <a:xfrm>
              <a:off x="8820030" y="4002558"/>
              <a:ext cx="295232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</a:endParaRPr>
            </a:p>
          </p:txBody>
        </p:sp>
        <p:sp>
          <p:nvSpPr>
            <p:cNvPr id="1812" name="TextBox 1811">
              <a:extLst>
                <a:ext uri="{FF2B5EF4-FFF2-40B4-BE49-F238E27FC236}">
                  <a16:creationId xmlns:a16="http://schemas.microsoft.com/office/drawing/2014/main" id="{A1852966-539C-4107-9CF6-A744BE3DA31F}"/>
                </a:ext>
              </a:extLst>
            </p:cNvPr>
            <p:cNvSpPr txBox="1"/>
            <p:nvPr/>
          </p:nvSpPr>
          <p:spPr>
            <a:xfrm>
              <a:off x="9246007" y="5229863"/>
              <a:ext cx="2526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</p:grpSp>
      <p:graphicFrame>
        <p:nvGraphicFramePr>
          <p:cNvPr id="1813" name="Chart 32">
            <a:extLst>
              <a:ext uri="{FF2B5EF4-FFF2-40B4-BE49-F238E27FC236}">
                <a16:creationId xmlns:a16="http://schemas.microsoft.com/office/drawing/2014/main" id="{DD3CDC22-B079-4ADD-97FB-FDFEB0218F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3426403"/>
              </p:ext>
            </p:extLst>
          </p:nvPr>
        </p:nvGraphicFramePr>
        <p:xfrm>
          <a:off x="3266506" y="2803704"/>
          <a:ext cx="5658987" cy="2398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14" name="자유형: 도형 1813">
            <a:extLst>
              <a:ext uri="{FF2B5EF4-FFF2-40B4-BE49-F238E27FC236}">
                <a16:creationId xmlns:a16="http://schemas.microsoft.com/office/drawing/2014/main" id="{A0F2C6F6-5366-4F3D-B03C-2A4483D62B75}"/>
              </a:ext>
            </a:extLst>
          </p:cNvPr>
          <p:cNvSpPr/>
          <p:nvPr/>
        </p:nvSpPr>
        <p:spPr>
          <a:xfrm>
            <a:off x="4047083" y="2891201"/>
            <a:ext cx="323360" cy="2012757"/>
          </a:xfrm>
          <a:custGeom>
            <a:avLst/>
            <a:gdLst>
              <a:gd name="connsiteX0" fmla="*/ 129345 w 323360"/>
              <a:gd name="connsiteY0" fmla="*/ 1934505 h 2012757"/>
              <a:gd name="connsiteX1" fmla="*/ 323360 w 323360"/>
              <a:gd name="connsiteY1" fmla="*/ 1934505 h 2012757"/>
              <a:gd name="connsiteX2" fmla="*/ 323360 w 323360"/>
              <a:gd name="connsiteY2" fmla="*/ 2012757 h 2012757"/>
              <a:gd name="connsiteX3" fmla="*/ 129345 w 323360"/>
              <a:gd name="connsiteY3" fmla="*/ 2012757 h 2012757"/>
              <a:gd name="connsiteX4" fmla="*/ 0 w 323360"/>
              <a:gd name="connsiteY4" fmla="*/ 1719558 h 2012757"/>
              <a:gd name="connsiteX5" fmla="*/ 323359 w 323360"/>
              <a:gd name="connsiteY5" fmla="*/ 1719558 h 2012757"/>
              <a:gd name="connsiteX6" fmla="*/ 323359 w 323360"/>
              <a:gd name="connsiteY6" fmla="*/ 1797810 h 2012757"/>
              <a:gd name="connsiteX7" fmla="*/ 0 w 323360"/>
              <a:gd name="connsiteY7" fmla="*/ 1797810 h 2012757"/>
              <a:gd name="connsiteX8" fmla="*/ 129345 w 323360"/>
              <a:gd name="connsiteY8" fmla="*/ 1504613 h 2012757"/>
              <a:gd name="connsiteX9" fmla="*/ 323360 w 323360"/>
              <a:gd name="connsiteY9" fmla="*/ 1504613 h 2012757"/>
              <a:gd name="connsiteX10" fmla="*/ 323360 w 323360"/>
              <a:gd name="connsiteY10" fmla="*/ 1582865 h 2012757"/>
              <a:gd name="connsiteX11" fmla="*/ 129345 w 323360"/>
              <a:gd name="connsiteY11" fmla="*/ 1582865 h 2012757"/>
              <a:gd name="connsiteX12" fmla="*/ 0 w 323360"/>
              <a:gd name="connsiteY12" fmla="*/ 1289668 h 2012757"/>
              <a:gd name="connsiteX13" fmla="*/ 323359 w 323360"/>
              <a:gd name="connsiteY13" fmla="*/ 1289668 h 2012757"/>
              <a:gd name="connsiteX14" fmla="*/ 323359 w 323360"/>
              <a:gd name="connsiteY14" fmla="*/ 1367920 h 2012757"/>
              <a:gd name="connsiteX15" fmla="*/ 0 w 323360"/>
              <a:gd name="connsiteY15" fmla="*/ 1367920 h 2012757"/>
              <a:gd name="connsiteX16" fmla="*/ 129345 w 323360"/>
              <a:gd name="connsiteY16" fmla="*/ 1074724 h 2012757"/>
              <a:gd name="connsiteX17" fmla="*/ 323360 w 323360"/>
              <a:gd name="connsiteY17" fmla="*/ 1074724 h 2012757"/>
              <a:gd name="connsiteX18" fmla="*/ 323360 w 323360"/>
              <a:gd name="connsiteY18" fmla="*/ 1152976 h 2012757"/>
              <a:gd name="connsiteX19" fmla="*/ 129345 w 323360"/>
              <a:gd name="connsiteY19" fmla="*/ 1152976 h 2012757"/>
              <a:gd name="connsiteX20" fmla="*/ 0 w 323360"/>
              <a:gd name="connsiteY20" fmla="*/ 859779 h 2012757"/>
              <a:gd name="connsiteX21" fmla="*/ 323359 w 323360"/>
              <a:gd name="connsiteY21" fmla="*/ 859779 h 2012757"/>
              <a:gd name="connsiteX22" fmla="*/ 323359 w 323360"/>
              <a:gd name="connsiteY22" fmla="*/ 938031 h 2012757"/>
              <a:gd name="connsiteX23" fmla="*/ 0 w 323360"/>
              <a:gd name="connsiteY23" fmla="*/ 938031 h 2012757"/>
              <a:gd name="connsiteX24" fmla="*/ 129345 w 323360"/>
              <a:gd name="connsiteY24" fmla="*/ 644834 h 2012757"/>
              <a:gd name="connsiteX25" fmla="*/ 323360 w 323360"/>
              <a:gd name="connsiteY25" fmla="*/ 644834 h 2012757"/>
              <a:gd name="connsiteX26" fmla="*/ 323360 w 323360"/>
              <a:gd name="connsiteY26" fmla="*/ 723086 h 2012757"/>
              <a:gd name="connsiteX27" fmla="*/ 129345 w 323360"/>
              <a:gd name="connsiteY27" fmla="*/ 723086 h 2012757"/>
              <a:gd name="connsiteX28" fmla="*/ 0 w 323360"/>
              <a:gd name="connsiteY28" fmla="*/ 429890 h 2012757"/>
              <a:gd name="connsiteX29" fmla="*/ 323359 w 323360"/>
              <a:gd name="connsiteY29" fmla="*/ 429890 h 2012757"/>
              <a:gd name="connsiteX30" fmla="*/ 323359 w 323360"/>
              <a:gd name="connsiteY30" fmla="*/ 508142 h 2012757"/>
              <a:gd name="connsiteX31" fmla="*/ 0 w 323360"/>
              <a:gd name="connsiteY31" fmla="*/ 508142 h 2012757"/>
              <a:gd name="connsiteX32" fmla="*/ 129345 w 323360"/>
              <a:gd name="connsiteY32" fmla="*/ 214945 h 2012757"/>
              <a:gd name="connsiteX33" fmla="*/ 323360 w 323360"/>
              <a:gd name="connsiteY33" fmla="*/ 214945 h 2012757"/>
              <a:gd name="connsiteX34" fmla="*/ 323360 w 323360"/>
              <a:gd name="connsiteY34" fmla="*/ 293197 h 2012757"/>
              <a:gd name="connsiteX35" fmla="*/ 129345 w 323360"/>
              <a:gd name="connsiteY35" fmla="*/ 293197 h 2012757"/>
              <a:gd name="connsiteX36" fmla="*/ 0 w 323360"/>
              <a:gd name="connsiteY36" fmla="*/ 0 h 2012757"/>
              <a:gd name="connsiteX37" fmla="*/ 323359 w 323360"/>
              <a:gd name="connsiteY37" fmla="*/ 0 h 2012757"/>
              <a:gd name="connsiteX38" fmla="*/ 323359 w 323360"/>
              <a:gd name="connsiteY38" fmla="*/ 78252 h 2012757"/>
              <a:gd name="connsiteX39" fmla="*/ 0 w 323360"/>
              <a:gd name="connsiteY39" fmla="*/ 78252 h 2012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23360" h="2012757">
                <a:moveTo>
                  <a:pt x="129345" y="1934505"/>
                </a:moveTo>
                <a:lnTo>
                  <a:pt x="323360" y="1934505"/>
                </a:lnTo>
                <a:lnTo>
                  <a:pt x="323360" y="2012757"/>
                </a:lnTo>
                <a:lnTo>
                  <a:pt x="129345" y="2012757"/>
                </a:lnTo>
                <a:close/>
                <a:moveTo>
                  <a:pt x="0" y="1719558"/>
                </a:moveTo>
                <a:lnTo>
                  <a:pt x="323359" y="1719558"/>
                </a:lnTo>
                <a:lnTo>
                  <a:pt x="323359" y="1797810"/>
                </a:lnTo>
                <a:lnTo>
                  <a:pt x="0" y="1797810"/>
                </a:lnTo>
                <a:close/>
                <a:moveTo>
                  <a:pt x="129345" y="1504613"/>
                </a:moveTo>
                <a:lnTo>
                  <a:pt x="323360" y="1504613"/>
                </a:lnTo>
                <a:lnTo>
                  <a:pt x="323360" y="1582865"/>
                </a:lnTo>
                <a:lnTo>
                  <a:pt x="129345" y="1582865"/>
                </a:lnTo>
                <a:close/>
                <a:moveTo>
                  <a:pt x="0" y="1289668"/>
                </a:moveTo>
                <a:lnTo>
                  <a:pt x="323359" y="1289668"/>
                </a:lnTo>
                <a:lnTo>
                  <a:pt x="323359" y="1367920"/>
                </a:lnTo>
                <a:lnTo>
                  <a:pt x="0" y="1367920"/>
                </a:lnTo>
                <a:close/>
                <a:moveTo>
                  <a:pt x="129345" y="1074724"/>
                </a:moveTo>
                <a:lnTo>
                  <a:pt x="323360" y="1074724"/>
                </a:lnTo>
                <a:lnTo>
                  <a:pt x="323360" y="1152976"/>
                </a:lnTo>
                <a:lnTo>
                  <a:pt x="129345" y="1152976"/>
                </a:lnTo>
                <a:close/>
                <a:moveTo>
                  <a:pt x="0" y="859779"/>
                </a:moveTo>
                <a:lnTo>
                  <a:pt x="323359" y="859779"/>
                </a:lnTo>
                <a:lnTo>
                  <a:pt x="323359" y="938031"/>
                </a:lnTo>
                <a:lnTo>
                  <a:pt x="0" y="938031"/>
                </a:lnTo>
                <a:close/>
                <a:moveTo>
                  <a:pt x="129345" y="644834"/>
                </a:moveTo>
                <a:lnTo>
                  <a:pt x="323360" y="644834"/>
                </a:lnTo>
                <a:lnTo>
                  <a:pt x="323360" y="723086"/>
                </a:lnTo>
                <a:lnTo>
                  <a:pt x="129345" y="723086"/>
                </a:lnTo>
                <a:close/>
                <a:moveTo>
                  <a:pt x="0" y="429890"/>
                </a:moveTo>
                <a:lnTo>
                  <a:pt x="323359" y="429890"/>
                </a:lnTo>
                <a:lnTo>
                  <a:pt x="323359" y="508142"/>
                </a:lnTo>
                <a:lnTo>
                  <a:pt x="0" y="508142"/>
                </a:lnTo>
                <a:close/>
                <a:moveTo>
                  <a:pt x="129345" y="214945"/>
                </a:moveTo>
                <a:lnTo>
                  <a:pt x="323360" y="214945"/>
                </a:lnTo>
                <a:lnTo>
                  <a:pt x="323360" y="293197"/>
                </a:lnTo>
                <a:lnTo>
                  <a:pt x="129345" y="293197"/>
                </a:lnTo>
                <a:close/>
                <a:moveTo>
                  <a:pt x="0" y="0"/>
                </a:moveTo>
                <a:lnTo>
                  <a:pt x="323359" y="0"/>
                </a:lnTo>
                <a:lnTo>
                  <a:pt x="323359" y="78252"/>
                </a:lnTo>
                <a:lnTo>
                  <a:pt x="0" y="78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815" name="자유형: 도형 1814">
            <a:extLst>
              <a:ext uri="{FF2B5EF4-FFF2-40B4-BE49-F238E27FC236}">
                <a16:creationId xmlns:a16="http://schemas.microsoft.com/office/drawing/2014/main" id="{134F5939-53B4-4647-9AB9-7CC994306322}"/>
              </a:ext>
            </a:extLst>
          </p:cNvPr>
          <p:cNvSpPr/>
          <p:nvPr/>
        </p:nvSpPr>
        <p:spPr>
          <a:xfrm>
            <a:off x="5383882" y="2891200"/>
            <a:ext cx="323360" cy="2012757"/>
          </a:xfrm>
          <a:custGeom>
            <a:avLst/>
            <a:gdLst>
              <a:gd name="connsiteX0" fmla="*/ 129345 w 323360"/>
              <a:gd name="connsiteY0" fmla="*/ 1934505 h 2012757"/>
              <a:gd name="connsiteX1" fmla="*/ 323360 w 323360"/>
              <a:gd name="connsiteY1" fmla="*/ 1934505 h 2012757"/>
              <a:gd name="connsiteX2" fmla="*/ 323360 w 323360"/>
              <a:gd name="connsiteY2" fmla="*/ 2012757 h 2012757"/>
              <a:gd name="connsiteX3" fmla="*/ 129345 w 323360"/>
              <a:gd name="connsiteY3" fmla="*/ 2012757 h 2012757"/>
              <a:gd name="connsiteX4" fmla="*/ 0 w 323360"/>
              <a:gd name="connsiteY4" fmla="*/ 1719558 h 2012757"/>
              <a:gd name="connsiteX5" fmla="*/ 323359 w 323360"/>
              <a:gd name="connsiteY5" fmla="*/ 1719558 h 2012757"/>
              <a:gd name="connsiteX6" fmla="*/ 323359 w 323360"/>
              <a:gd name="connsiteY6" fmla="*/ 1797810 h 2012757"/>
              <a:gd name="connsiteX7" fmla="*/ 0 w 323360"/>
              <a:gd name="connsiteY7" fmla="*/ 1797810 h 2012757"/>
              <a:gd name="connsiteX8" fmla="*/ 129345 w 323360"/>
              <a:gd name="connsiteY8" fmla="*/ 1504613 h 2012757"/>
              <a:gd name="connsiteX9" fmla="*/ 323360 w 323360"/>
              <a:gd name="connsiteY9" fmla="*/ 1504613 h 2012757"/>
              <a:gd name="connsiteX10" fmla="*/ 323360 w 323360"/>
              <a:gd name="connsiteY10" fmla="*/ 1582865 h 2012757"/>
              <a:gd name="connsiteX11" fmla="*/ 129345 w 323360"/>
              <a:gd name="connsiteY11" fmla="*/ 1582865 h 2012757"/>
              <a:gd name="connsiteX12" fmla="*/ 0 w 323360"/>
              <a:gd name="connsiteY12" fmla="*/ 1289668 h 2012757"/>
              <a:gd name="connsiteX13" fmla="*/ 323359 w 323360"/>
              <a:gd name="connsiteY13" fmla="*/ 1289668 h 2012757"/>
              <a:gd name="connsiteX14" fmla="*/ 323359 w 323360"/>
              <a:gd name="connsiteY14" fmla="*/ 1367920 h 2012757"/>
              <a:gd name="connsiteX15" fmla="*/ 0 w 323360"/>
              <a:gd name="connsiteY15" fmla="*/ 1367920 h 2012757"/>
              <a:gd name="connsiteX16" fmla="*/ 129345 w 323360"/>
              <a:gd name="connsiteY16" fmla="*/ 1074724 h 2012757"/>
              <a:gd name="connsiteX17" fmla="*/ 323360 w 323360"/>
              <a:gd name="connsiteY17" fmla="*/ 1074724 h 2012757"/>
              <a:gd name="connsiteX18" fmla="*/ 323360 w 323360"/>
              <a:gd name="connsiteY18" fmla="*/ 1152976 h 2012757"/>
              <a:gd name="connsiteX19" fmla="*/ 129345 w 323360"/>
              <a:gd name="connsiteY19" fmla="*/ 1152976 h 2012757"/>
              <a:gd name="connsiteX20" fmla="*/ 0 w 323360"/>
              <a:gd name="connsiteY20" fmla="*/ 859779 h 2012757"/>
              <a:gd name="connsiteX21" fmla="*/ 323359 w 323360"/>
              <a:gd name="connsiteY21" fmla="*/ 859779 h 2012757"/>
              <a:gd name="connsiteX22" fmla="*/ 323359 w 323360"/>
              <a:gd name="connsiteY22" fmla="*/ 938031 h 2012757"/>
              <a:gd name="connsiteX23" fmla="*/ 0 w 323360"/>
              <a:gd name="connsiteY23" fmla="*/ 938031 h 2012757"/>
              <a:gd name="connsiteX24" fmla="*/ 129345 w 323360"/>
              <a:gd name="connsiteY24" fmla="*/ 644834 h 2012757"/>
              <a:gd name="connsiteX25" fmla="*/ 323360 w 323360"/>
              <a:gd name="connsiteY25" fmla="*/ 644834 h 2012757"/>
              <a:gd name="connsiteX26" fmla="*/ 323360 w 323360"/>
              <a:gd name="connsiteY26" fmla="*/ 723086 h 2012757"/>
              <a:gd name="connsiteX27" fmla="*/ 129345 w 323360"/>
              <a:gd name="connsiteY27" fmla="*/ 723086 h 2012757"/>
              <a:gd name="connsiteX28" fmla="*/ 0 w 323360"/>
              <a:gd name="connsiteY28" fmla="*/ 429890 h 2012757"/>
              <a:gd name="connsiteX29" fmla="*/ 323359 w 323360"/>
              <a:gd name="connsiteY29" fmla="*/ 429890 h 2012757"/>
              <a:gd name="connsiteX30" fmla="*/ 323359 w 323360"/>
              <a:gd name="connsiteY30" fmla="*/ 508142 h 2012757"/>
              <a:gd name="connsiteX31" fmla="*/ 0 w 323360"/>
              <a:gd name="connsiteY31" fmla="*/ 508142 h 2012757"/>
              <a:gd name="connsiteX32" fmla="*/ 129345 w 323360"/>
              <a:gd name="connsiteY32" fmla="*/ 214945 h 2012757"/>
              <a:gd name="connsiteX33" fmla="*/ 323360 w 323360"/>
              <a:gd name="connsiteY33" fmla="*/ 214945 h 2012757"/>
              <a:gd name="connsiteX34" fmla="*/ 323360 w 323360"/>
              <a:gd name="connsiteY34" fmla="*/ 293197 h 2012757"/>
              <a:gd name="connsiteX35" fmla="*/ 129345 w 323360"/>
              <a:gd name="connsiteY35" fmla="*/ 293197 h 2012757"/>
              <a:gd name="connsiteX36" fmla="*/ 0 w 323360"/>
              <a:gd name="connsiteY36" fmla="*/ 0 h 2012757"/>
              <a:gd name="connsiteX37" fmla="*/ 323359 w 323360"/>
              <a:gd name="connsiteY37" fmla="*/ 0 h 2012757"/>
              <a:gd name="connsiteX38" fmla="*/ 323359 w 323360"/>
              <a:gd name="connsiteY38" fmla="*/ 78252 h 2012757"/>
              <a:gd name="connsiteX39" fmla="*/ 0 w 323360"/>
              <a:gd name="connsiteY39" fmla="*/ 78252 h 2012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23360" h="2012757">
                <a:moveTo>
                  <a:pt x="129345" y="1934505"/>
                </a:moveTo>
                <a:lnTo>
                  <a:pt x="323360" y="1934505"/>
                </a:lnTo>
                <a:lnTo>
                  <a:pt x="323360" y="2012757"/>
                </a:lnTo>
                <a:lnTo>
                  <a:pt x="129345" y="2012757"/>
                </a:lnTo>
                <a:close/>
                <a:moveTo>
                  <a:pt x="0" y="1719558"/>
                </a:moveTo>
                <a:lnTo>
                  <a:pt x="323359" y="1719558"/>
                </a:lnTo>
                <a:lnTo>
                  <a:pt x="323359" y="1797810"/>
                </a:lnTo>
                <a:lnTo>
                  <a:pt x="0" y="1797810"/>
                </a:lnTo>
                <a:close/>
                <a:moveTo>
                  <a:pt x="129345" y="1504613"/>
                </a:moveTo>
                <a:lnTo>
                  <a:pt x="323360" y="1504613"/>
                </a:lnTo>
                <a:lnTo>
                  <a:pt x="323360" y="1582865"/>
                </a:lnTo>
                <a:lnTo>
                  <a:pt x="129345" y="1582865"/>
                </a:lnTo>
                <a:close/>
                <a:moveTo>
                  <a:pt x="0" y="1289668"/>
                </a:moveTo>
                <a:lnTo>
                  <a:pt x="323359" y="1289668"/>
                </a:lnTo>
                <a:lnTo>
                  <a:pt x="323359" y="1367920"/>
                </a:lnTo>
                <a:lnTo>
                  <a:pt x="0" y="1367920"/>
                </a:lnTo>
                <a:close/>
                <a:moveTo>
                  <a:pt x="129345" y="1074724"/>
                </a:moveTo>
                <a:lnTo>
                  <a:pt x="323360" y="1074724"/>
                </a:lnTo>
                <a:lnTo>
                  <a:pt x="323360" y="1152976"/>
                </a:lnTo>
                <a:lnTo>
                  <a:pt x="129345" y="1152976"/>
                </a:lnTo>
                <a:close/>
                <a:moveTo>
                  <a:pt x="0" y="859779"/>
                </a:moveTo>
                <a:lnTo>
                  <a:pt x="323359" y="859779"/>
                </a:lnTo>
                <a:lnTo>
                  <a:pt x="323359" y="938031"/>
                </a:lnTo>
                <a:lnTo>
                  <a:pt x="0" y="938031"/>
                </a:lnTo>
                <a:close/>
                <a:moveTo>
                  <a:pt x="129345" y="644834"/>
                </a:moveTo>
                <a:lnTo>
                  <a:pt x="323360" y="644834"/>
                </a:lnTo>
                <a:lnTo>
                  <a:pt x="323360" y="723086"/>
                </a:lnTo>
                <a:lnTo>
                  <a:pt x="129345" y="723086"/>
                </a:lnTo>
                <a:close/>
                <a:moveTo>
                  <a:pt x="0" y="429890"/>
                </a:moveTo>
                <a:lnTo>
                  <a:pt x="323359" y="429890"/>
                </a:lnTo>
                <a:lnTo>
                  <a:pt x="323359" y="508142"/>
                </a:lnTo>
                <a:lnTo>
                  <a:pt x="0" y="508142"/>
                </a:lnTo>
                <a:close/>
                <a:moveTo>
                  <a:pt x="129345" y="214945"/>
                </a:moveTo>
                <a:lnTo>
                  <a:pt x="323360" y="214945"/>
                </a:lnTo>
                <a:lnTo>
                  <a:pt x="323360" y="293197"/>
                </a:lnTo>
                <a:lnTo>
                  <a:pt x="129345" y="293197"/>
                </a:lnTo>
                <a:close/>
                <a:moveTo>
                  <a:pt x="0" y="0"/>
                </a:moveTo>
                <a:lnTo>
                  <a:pt x="323359" y="0"/>
                </a:lnTo>
                <a:lnTo>
                  <a:pt x="323359" y="78252"/>
                </a:lnTo>
                <a:lnTo>
                  <a:pt x="0" y="78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816" name="자유형: 도형 1815">
            <a:extLst>
              <a:ext uri="{FF2B5EF4-FFF2-40B4-BE49-F238E27FC236}">
                <a16:creationId xmlns:a16="http://schemas.microsoft.com/office/drawing/2014/main" id="{B7AA0AEA-2098-42E3-B892-BFFACD86399D}"/>
              </a:ext>
            </a:extLst>
          </p:cNvPr>
          <p:cNvSpPr/>
          <p:nvPr/>
        </p:nvSpPr>
        <p:spPr>
          <a:xfrm>
            <a:off x="6720681" y="2891201"/>
            <a:ext cx="323360" cy="2012756"/>
          </a:xfrm>
          <a:custGeom>
            <a:avLst/>
            <a:gdLst>
              <a:gd name="connsiteX0" fmla="*/ 129345 w 323360"/>
              <a:gd name="connsiteY0" fmla="*/ 1934504 h 2012756"/>
              <a:gd name="connsiteX1" fmla="*/ 323360 w 323360"/>
              <a:gd name="connsiteY1" fmla="*/ 1934504 h 2012756"/>
              <a:gd name="connsiteX2" fmla="*/ 323360 w 323360"/>
              <a:gd name="connsiteY2" fmla="*/ 2012756 h 2012756"/>
              <a:gd name="connsiteX3" fmla="*/ 129345 w 323360"/>
              <a:gd name="connsiteY3" fmla="*/ 2012756 h 2012756"/>
              <a:gd name="connsiteX4" fmla="*/ 0 w 323360"/>
              <a:gd name="connsiteY4" fmla="*/ 1719557 h 2012756"/>
              <a:gd name="connsiteX5" fmla="*/ 323359 w 323360"/>
              <a:gd name="connsiteY5" fmla="*/ 1719557 h 2012756"/>
              <a:gd name="connsiteX6" fmla="*/ 323359 w 323360"/>
              <a:gd name="connsiteY6" fmla="*/ 1797809 h 2012756"/>
              <a:gd name="connsiteX7" fmla="*/ 0 w 323360"/>
              <a:gd name="connsiteY7" fmla="*/ 1797809 h 2012756"/>
              <a:gd name="connsiteX8" fmla="*/ 129345 w 323360"/>
              <a:gd name="connsiteY8" fmla="*/ 1504612 h 2012756"/>
              <a:gd name="connsiteX9" fmla="*/ 323360 w 323360"/>
              <a:gd name="connsiteY9" fmla="*/ 1504612 h 2012756"/>
              <a:gd name="connsiteX10" fmla="*/ 323360 w 323360"/>
              <a:gd name="connsiteY10" fmla="*/ 1582864 h 2012756"/>
              <a:gd name="connsiteX11" fmla="*/ 129345 w 323360"/>
              <a:gd name="connsiteY11" fmla="*/ 1582864 h 2012756"/>
              <a:gd name="connsiteX12" fmla="*/ 0 w 323360"/>
              <a:gd name="connsiteY12" fmla="*/ 1289668 h 2012756"/>
              <a:gd name="connsiteX13" fmla="*/ 323359 w 323360"/>
              <a:gd name="connsiteY13" fmla="*/ 1289668 h 2012756"/>
              <a:gd name="connsiteX14" fmla="*/ 323359 w 323360"/>
              <a:gd name="connsiteY14" fmla="*/ 1367920 h 2012756"/>
              <a:gd name="connsiteX15" fmla="*/ 0 w 323360"/>
              <a:gd name="connsiteY15" fmla="*/ 1367920 h 2012756"/>
              <a:gd name="connsiteX16" fmla="*/ 129345 w 323360"/>
              <a:gd name="connsiteY16" fmla="*/ 1074723 h 2012756"/>
              <a:gd name="connsiteX17" fmla="*/ 323360 w 323360"/>
              <a:gd name="connsiteY17" fmla="*/ 1074723 h 2012756"/>
              <a:gd name="connsiteX18" fmla="*/ 323360 w 323360"/>
              <a:gd name="connsiteY18" fmla="*/ 1152975 h 2012756"/>
              <a:gd name="connsiteX19" fmla="*/ 129345 w 323360"/>
              <a:gd name="connsiteY19" fmla="*/ 1152975 h 2012756"/>
              <a:gd name="connsiteX20" fmla="*/ 0 w 323360"/>
              <a:gd name="connsiteY20" fmla="*/ 859779 h 2012756"/>
              <a:gd name="connsiteX21" fmla="*/ 323359 w 323360"/>
              <a:gd name="connsiteY21" fmla="*/ 859779 h 2012756"/>
              <a:gd name="connsiteX22" fmla="*/ 323359 w 323360"/>
              <a:gd name="connsiteY22" fmla="*/ 938031 h 2012756"/>
              <a:gd name="connsiteX23" fmla="*/ 0 w 323360"/>
              <a:gd name="connsiteY23" fmla="*/ 938031 h 2012756"/>
              <a:gd name="connsiteX24" fmla="*/ 129345 w 323360"/>
              <a:gd name="connsiteY24" fmla="*/ 644834 h 2012756"/>
              <a:gd name="connsiteX25" fmla="*/ 323360 w 323360"/>
              <a:gd name="connsiteY25" fmla="*/ 644834 h 2012756"/>
              <a:gd name="connsiteX26" fmla="*/ 323360 w 323360"/>
              <a:gd name="connsiteY26" fmla="*/ 723086 h 2012756"/>
              <a:gd name="connsiteX27" fmla="*/ 129345 w 323360"/>
              <a:gd name="connsiteY27" fmla="*/ 723086 h 2012756"/>
              <a:gd name="connsiteX28" fmla="*/ 0 w 323360"/>
              <a:gd name="connsiteY28" fmla="*/ 429889 h 2012756"/>
              <a:gd name="connsiteX29" fmla="*/ 323359 w 323360"/>
              <a:gd name="connsiteY29" fmla="*/ 429889 h 2012756"/>
              <a:gd name="connsiteX30" fmla="*/ 323359 w 323360"/>
              <a:gd name="connsiteY30" fmla="*/ 508141 h 2012756"/>
              <a:gd name="connsiteX31" fmla="*/ 0 w 323360"/>
              <a:gd name="connsiteY31" fmla="*/ 508141 h 2012756"/>
              <a:gd name="connsiteX32" fmla="*/ 129345 w 323360"/>
              <a:gd name="connsiteY32" fmla="*/ 214945 h 2012756"/>
              <a:gd name="connsiteX33" fmla="*/ 323360 w 323360"/>
              <a:gd name="connsiteY33" fmla="*/ 214945 h 2012756"/>
              <a:gd name="connsiteX34" fmla="*/ 323360 w 323360"/>
              <a:gd name="connsiteY34" fmla="*/ 293197 h 2012756"/>
              <a:gd name="connsiteX35" fmla="*/ 129345 w 323360"/>
              <a:gd name="connsiteY35" fmla="*/ 293197 h 2012756"/>
              <a:gd name="connsiteX36" fmla="*/ 0 w 323360"/>
              <a:gd name="connsiteY36" fmla="*/ 0 h 2012756"/>
              <a:gd name="connsiteX37" fmla="*/ 323359 w 323360"/>
              <a:gd name="connsiteY37" fmla="*/ 0 h 2012756"/>
              <a:gd name="connsiteX38" fmla="*/ 323359 w 323360"/>
              <a:gd name="connsiteY38" fmla="*/ 78252 h 2012756"/>
              <a:gd name="connsiteX39" fmla="*/ 0 w 323360"/>
              <a:gd name="connsiteY39" fmla="*/ 78252 h 201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23360" h="2012756">
                <a:moveTo>
                  <a:pt x="129345" y="1934504"/>
                </a:moveTo>
                <a:lnTo>
                  <a:pt x="323360" y="1934504"/>
                </a:lnTo>
                <a:lnTo>
                  <a:pt x="323360" y="2012756"/>
                </a:lnTo>
                <a:lnTo>
                  <a:pt x="129345" y="2012756"/>
                </a:lnTo>
                <a:close/>
                <a:moveTo>
                  <a:pt x="0" y="1719557"/>
                </a:moveTo>
                <a:lnTo>
                  <a:pt x="323359" y="1719557"/>
                </a:lnTo>
                <a:lnTo>
                  <a:pt x="323359" y="1797809"/>
                </a:lnTo>
                <a:lnTo>
                  <a:pt x="0" y="1797809"/>
                </a:lnTo>
                <a:close/>
                <a:moveTo>
                  <a:pt x="129345" y="1504612"/>
                </a:moveTo>
                <a:lnTo>
                  <a:pt x="323360" y="1504612"/>
                </a:lnTo>
                <a:lnTo>
                  <a:pt x="323360" y="1582864"/>
                </a:lnTo>
                <a:lnTo>
                  <a:pt x="129345" y="1582864"/>
                </a:lnTo>
                <a:close/>
                <a:moveTo>
                  <a:pt x="0" y="1289668"/>
                </a:moveTo>
                <a:lnTo>
                  <a:pt x="323359" y="1289668"/>
                </a:lnTo>
                <a:lnTo>
                  <a:pt x="323359" y="1367920"/>
                </a:lnTo>
                <a:lnTo>
                  <a:pt x="0" y="1367920"/>
                </a:lnTo>
                <a:close/>
                <a:moveTo>
                  <a:pt x="129345" y="1074723"/>
                </a:moveTo>
                <a:lnTo>
                  <a:pt x="323360" y="1074723"/>
                </a:lnTo>
                <a:lnTo>
                  <a:pt x="323360" y="1152975"/>
                </a:lnTo>
                <a:lnTo>
                  <a:pt x="129345" y="1152975"/>
                </a:lnTo>
                <a:close/>
                <a:moveTo>
                  <a:pt x="0" y="859779"/>
                </a:moveTo>
                <a:lnTo>
                  <a:pt x="323359" y="859779"/>
                </a:lnTo>
                <a:lnTo>
                  <a:pt x="323359" y="938031"/>
                </a:lnTo>
                <a:lnTo>
                  <a:pt x="0" y="938031"/>
                </a:lnTo>
                <a:close/>
                <a:moveTo>
                  <a:pt x="129345" y="644834"/>
                </a:moveTo>
                <a:lnTo>
                  <a:pt x="323360" y="644834"/>
                </a:lnTo>
                <a:lnTo>
                  <a:pt x="323360" y="723086"/>
                </a:lnTo>
                <a:lnTo>
                  <a:pt x="129345" y="723086"/>
                </a:lnTo>
                <a:close/>
                <a:moveTo>
                  <a:pt x="0" y="429889"/>
                </a:moveTo>
                <a:lnTo>
                  <a:pt x="323359" y="429889"/>
                </a:lnTo>
                <a:lnTo>
                  <a:pt x="323359" y="508141"/>
                </a:lnTo>
                <a:lnTo>
                  <a:pt x="0" y="508141"/>
                </a:lnTo>
                <a:close/>
                <a:moveTo>
                  <a:pt x="129345" y="214945"/>
                </a:moveTo>
                <a:lnTo>
                  <a:pt x="323360" y="214945"/>
                </a:lnTo>
                <a:lnTo>
                  <a:pt x="323360" y="293197"/>
                </a:lnTo>
                <a:lnTo>
                  <a:pt x="129345" y="293197"/>
                </a:lnTo>
                <a:close/>
                <a:moveTo>
                  <a:pt x="0" y="0"/>
                </a:moveTo>
                <a:lnTo>
                  <a:pt x="323359" y="0"/>
                </a:lnTo>
                <a:lnTo>
                  <a:pt x="323359" y="78252"/>
                </a:lnTo>
                <a:lnTo>
                  <a:pt x="0" y="78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817" name="자유형: 도형 1816">
            <a:extLst>
              <a:ext uri="{FF2B5EF4-FFF2-40B4-BE49-F238E27FC236}">
                <a16:creationId xmlns:a16="http://schemas.microsoft.com/office/drawing/2014/main" id="{8F0C8824-01CD-4032-B1A6-57C1F1E654E3}"/>
              </a:ext>
            </a:extLst>
          </p:cNvPr>
          <p:cNvSpPr/>
          <p:nvPr/>
        </p:nvSpPr>
        <p:spPr>
          <a:xfrm>
            <a:off x="8057479" y="2891201"/>
            <a:ext cx="323360" cy="2012756"/>
          </a:xfrm>
          <a:custGeom>
            <a:avLst/>
            <a:gdLst>
              <a:gd name="connsiteX0" fmla="*/ 129345 w 323360"/>
              <a:gd name="connsiteY0" fmla="*/ 1934504 h 2012756"/>
              <a:gd name="connsiteX1" fmla="*/ 323360 w 323360"/>
              <a:gd name="connsiteY1" fmla="*/ 1934504 h 2012756"/>
              <a:gd name="connsiteX2" fmla="*/ 323360 w 323360"/>
              <a:gd name="connsiteY2" fmla="*/ 2012756 h 2012756"/>
              <a:gd name="connsiteX3" fmla="*/ 129345 w 323360"/>
              <a:gd name="connsiteY3" fmla="*/ 2012756 h 2012756"/>
              <a:gd name="connsiteX4" fmla="*/ 0 w 323360"/>
              <a:gd name="connsiteY4" fmla="*/ 1719557 h 2012756"/>
              <a:gd name="connsiteX5" fmla="*/ 323359 w 323360"/>
              <a:gd name="connsiteY5" fmla="*/ 1719557 h 2012756"/>
              <a:gd name="connsiteX6" fmla="*/ 323359 w 323360"/>
              <a:gd name="connsiteY6" fmla="*/ 1797809 h 2012756"/>
              <a:gd name="connsiteX7" fmla="*/ 0 w 323360"/>
              <a:gd name="connsiteY7" fmla="*/ 1797809 h 2012756"/>
              <a:gd name="connsiteX8" fmla="*/ 129345 w 323360"/>
              <a:gd name="connsiteY8" fmla="*/ 1504612 h 2012756"/>
              <a:gd name="connsiteX9" fmla="*/ 323360 w 323360"/>
              <a:gd name="connsiteY9" fmla="*/ 1504612 h 2012756"/>
              <a:gd name="connsiteX10" fmla="*/ 323360 w 323360"/>
              <a:gd name="connsiteY10" fmla="*/ 1582864 h 2012756"/>
              <a:gd name="connsiteX11" fmla="*/ 129345 w 323360"/>
              <a:gd name="connsiteY11" fmla="*/ 1582864 h 2012756"/>
              <a:gd name="connsiteX12" fmla="*/ 0 w 323360"/>
              <a:gd name="connsiteY12" fmla="*/ 1289668 h 2012756"/>
              <a:gd name="connsiteX13" fmla="*/ 323359 w 323360"/>
              <a:gd name="connsiteY13" fmla="*/ 1289668 h 2012756"/>
              <a:gd name="connsiteX14" fmla="*/ 323359 w 323360"/>
              <a:gd name="connsiteY14" fmla="*/ 1367920 h 2012756"/>
              <a:gd name="connsiteX15" fmla="*/ 0 w 323360"/>
              <a:gd name="connsiteY15" fmla="*/ 1367920 h 2012756"/>
              <a:gd name="connsiteX16" fmla="*/ 129345 w 323360"/>
              <a:gd name="connsiteY16" fmla="*/ 1074723 h 2012756"/>
              <a:gd name="connsiteX17" fmla="*/ 323360 w 323360"/>
              <a:gd name="connsiteY17" fmla="*/ 1074723 h 2012756"/>
              <a:gd name="connsiteX18" fmla="*/ 323360 w 323360"/>
              <a:gd name="connsiteY18" fmla="*/ 1152975 h 2012756"/>
              <a:gd name="connsiteX19" fmla="*/ 129345 w 323360"/>
              <a:gd name="connsiteY19" fmla="*/ 1152975 h 2012756"/>
              <a:gd name="connsiteX20" fmla="*/ 0 w 323360"/>
              <a:gd name="connsiteY20" fmla="*/ 859779 h 2012756"/>
              <a:gd name="connsiteX21" fmla="*/ 323359 w 323360"/>
              <a:gd name="connsiteY21" fmla="*/ 859779 h 2012756"/>
              <a:gd name="connsiteX22" fmla="*/ 323359 w 323360"/>
              <a:gd name="connsiteY22" fmla="*/ 938031 h 2012756"/>
              <a:gd name="connsiteX23" fmla="*/ 0 w 323360"/>
              <a:gd name="connsiteY23" fmla="*/ 938031 h 2012756"/>
              <a:gd name="connsiteX24" fmla="*/ 129345 w 323360"/>
              <a:gd name="connsiteY24" fmla="*/ 644834 h 2012756"/>
              <a:gd name="connsiteX25" fmla="*/ 323360 w 323360"/>
              <a:gd name="connsiteY25" fmla="*/ 644834 h 2012756"/>
              <a:gd name="connsiteX26" fmla="*/ 323360 w 323360"/>
              <a:gd name="connsiteY26" fmla="*/ 723086 h 2012756"/>
              <a:gd name="connsiteX27" fmla="*/ 129345 w 323360"/>
              <a:gd name="connsiteY27" fmla="*/ 723086 h 2012756"/>
              <a:gd name="connsiteX28" fmla="*/ 0 w 323360"/>
              <a:gd name="connsiteY28" fmla="*/ 429889 h 2012756"/>
              <a:gd name="connsiteX29" fmla="*/ 323359 w 323360"/>
              <a:gd name="connsiteY29" fmla="*/ 429889 h 2012756"/>
              <a:gd name="connsiteX30" fmla="*/ 323359 w 323360"/>
              <a:gd name="connsiteY30" fmla="*/ 508141 h 2012756"/>
              <a:gd name="connsiteX31" fmla="*/ 0 w 323360"/>
              <a:gd name="connsiteY31" fmla="*/ 508141 h 2012756"/>
              <a:gd name="connsiteX32" fmla="*/ 129345 w 323360"/>
              <a:gd name="connsiteY32" fmla="*/ 214945 h 2012756"/>
              <a:gd name="connsiteX33" fmla="*/ 323360 w 323360"/>
              <a:gd name="connsiteY33" fmla="*/ 214945 h 2012756"/>
              <a:gd name="connsiteX34" fmla="*/ 323360 w 323360"/>
              <a:gd name="connsiteY34" fmla="*/ 293197 h 2012756"/>
              <a:gd name="connsiteX35" fmla="*/ 129345 w 323360"/>
              <a:gd name="connsiteY35" fmla="*/ 293197 h 2012756"/>
              <a:gd name="connsiteX36" fmla="*/ 0 w 323360"/>
              <a:gd name="connsiteY36" fmla="*/ 0 h 2012756"/>
              <a:gd name="connsiteX37" fmla="*/ 323359 w 323360"/>
              <a:gd name="connsiteY37" fmla="*/ 0 h 2012756"/>
              <a:gd name="connsiteX38" fmla="*/ 323359 w 323360"/>
              <a:gd name="connsiteY38" fmla="*/ 78252 h 2012756"/>
              <a:gd name="connsiteX39" fmla="*/ 0 w 323360"/>
              <a:gd name="connsiteY39" fmla="*/ 78252 h 2012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323360" h="2012756">
                <a:moveTo>
                  <a:pt x="129345" y="1934504"/>
                </a:moveTo>
                <a:lnTo>
                  <a:pt x="323360" y="1934504"/>
                </a:lnTo>
                <a:lnTo>
                  <a:pt x="323360" y="2012756"/>
                </a:lnTo>
                <a:lnTo>
                  <a:pt x="129345" y="2012756"/>
                </a:lnTo>
                <a:close/>
                <a:moveTo>
                  <a:pt x="0" y="1719557"/>
                </a:moveTo>
                <a:lnTo>
                  <a:pt x="323359" y="1719557"/>
                </a:lnTo>
                <a:lnTo>
                  <a:pt x="323359" y="1797809"/>
                </a:lnTo>
                <a:lnTo>
                  <a:pt x="0" y="1797809"/>
                </a:lnTo>
                <a:close/>
                <a:moveTo>
                  <a:pt x="129345" y="1504612"/>
                </a:moveTo>
                <a:lnTo>
                  <a:pt x="323360" y="1504612"/>
                </a:lnTo>
                <a:lnTo>
                  <a:pt x="323360" y="1582864"/>
                </a:lnTo>
                <a:lnTo>
                  <a:pt x="129345" y="1582864"/>
                </a:lnTo>
                <a:close/>
                <a:moveTo>
                  <a:pt x="0" y="1289668"/>
                </a:moveTo>
                <a:lnTo>
                  <a:pt x="323359" y="1289668"/>
                </a:lnTo>
                <a:lnTo>
                  <a:pt x="323359" y="1367920"/>
                </a:lnTo>
                <a:lnTo>
                  <a:pt x="0" y="1367920"/>
                </a:lnTo>
                <a:close/>
                <a:moveTo>
                  <a:pt x="129345" y="1074723"/>
                </a:moveTo>
                <a:lnTo>
                  <a:pt x="323360" y="1074723"/>
                </a:lnTo>
                <a:lnTo>
                  <a:pt x="323360" y="1152975"/>
                </a:lnTo>
                <a:lnTo>
                  <a:pt x="129345" y="1152975"/>
                </a:lnTo>
                <a:close/>
                <a:moveTo>
                  <a:pt x="0" y="859779"/>
                </a:moveTo>
                <a:lnTo>
                  <a:pt x="323359" y="859779"/>
                </a:lnTo>
                <a:lnTo>
                  <a:pt x="323359" y="938031"/>
                </a:lnTo>
                <a:lnTo>
                  <a:pt x="0" y="938031"/>
                </a:lnTo>
                <a:close/>
                <a:moveTo>
                  <a:pt x="129345" y="644834"/>
                </a:moveTo>
                <a:lnTo>
                  <a:pt x="323360" y="644834"/>
                </a:lnTo>
                <a:lnTo>
                  <a:pt x="323360" y="723086"/>
                </a:lnTo>
                <a:lnTo>
                  <a:pt x="129345" y="723086"/>
                </a:lnTo>
                <a:close/>
                <a:moveTo>
                  <a:pt x="0" y="429889"/>
                </a:moveTo>
                <a:lnTo>
                  <a:pt x="323359" y="429889"/>
                </a:lnTo>
                <a:lnTo>
                  <a:pt x="323359" y="508141"/>
                </a:lnTo>
                <a:lnTo>
                  <a:pt x="0" y="508141"/>
                </a:lnTo>
                <a:close/>
                <a:moveTo>
                  <a:pt x="129345" y="214945"/>
                </a:moveTo>
                <a:lnTo>
                  <a:pt x="323360" y="214945"/>
                </a:lnTo>
                <a:lnTo>
                  <a:pt x="323360" y="293197"/>
                </a:lnTo>
                <a:lnTo>
                  <a:pt x="129345" y="293197"/>
                </a:lnTo>
                <a:close/>
                <a:moveTo>
                  <a:pt x="0" y="0"/>
                </a:moveTo>
                <a:lnTo>
                  <a:pt x="323359" y="0"/>
                </a:lnTo>
                <a:lnTo>
                  <a:pt x="323359" y="78252"/>
                </a:lnTo>
                <a:lnTo>
                  <a:pt x="0" y="78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11316</TotalTime>
  <Words>208</Words>
  <Application>Microsoft Office PowerPoint</Application>
  <PresentationFormat>와이드스크린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72</cp:revision>
  <dcterms:created xsi:type="dcterms:W3CDTF">2018-02-18T19:39:47Z</dcterms:created>
  <dcterms:modified xsi:type="dcterms:W3CDTF">2022-10-25T07:14:41Z</dcterms:modified>
</cp:coreProperties>
</file>