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grpSp>
        <p:nvGrpSpPr>
          <p:cNvPr id="1753" name="그룹 1752">
            <a:extLst>
              <a:ext uri="{FF2B5EF4-FFF2-40B4-BE49-F238E27FC236}">
                <a16:creationId xmlns:a16="http://schemas.microsoft.com/office/drawing/2014/main" id="{70DCE73D-52F6-463F-80A8-A142211D1477}"/>
              </a:ext>
            </a:extLst>
          </p:cNvPr>
          <p:cNvGrpSpPr/>
          <p:nvPr/>
        </p:nvGrpSpPr>
        <p:grpSpPr>
          <a:xfrm>
            <a:off x="4553838" y="2373856"/>
            <a:ext cx="3084323" cy="3527381"/>
            <a:chOff x="4553838" y="2373856"/>
            <a:chExt cx="3084323" cy="3527381"/>
          </a:xfrm>
        </p:grpSpPr>
        <p:sp>
          <p:nvSpPr>
            <p:cNvPr id="1754" name="Freeform: Shape 174">
              <a:extLst>
                <a:ext uri="{FF2B5EF4-FFF2-40B4-BE49-F238E27FC236}">
                  <a16:creationId xmlns:a16="http://schemas.microsoft.com/office/drawing/2014/main" id="{51951C4F-4F4B-4588-9B17-F0DF3774928C}"/>
                </a:ext>
              </a:extLst>
            </p:cNvPr>
            <p:cNvSpPr/>
            <p:nvPr/>
          </p:nvSpPr>
          <p:spPr>
            <a:xfrm>
              <a:off x="5184900" y="3147314"/>
              <a:ext cx="1507891" cy="1512787"/>
            </a:xfrm>
            <a:custGeom>
              <a:avLst/>
              <a:gdLst>
                <a:gd name="connsiteX0" fmla="*/ 2933700 w 2933700"/>
                <a:gd name="connsiteY0" fmla="*/ 1471613 h 2943225"/>
                <a:gd name="connsiteX1" fmla="*/ 1466850 w 2933700"/>
                <a:gd name="connsiteY1" fmla="*/ 2943225 h 2943225"/>
                <a:gd name="connsiteX2" fmla="*/ 0 w 2933700"/>
                <a:gd name="connsiteY2" fmla="*/ 1471613 h 2943225"/>
                <a:gd name="connsiteX3" fmla="*/ 1467803 w 2933700"/>
                <a:gd name="connsiteY3" fmla="*/ 0 h 2943225"/>
                <a:gd name="connsiteX4" fmla="*/ 2933700 w 2933700"/>
                <a:gd name="connsiteY4" fmla="*/ 1471613 h 2943225"/>
                <a:gd name="connsiteX5" fmla="*/ 2933700 w 2933700"/>
                <a:gd name="connsiteY5" fmla="*/ 1471613 h 2943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33700" h="2943225">
                  <a:moveTo>
                    <a:pt x="2933700" y="1471613"/>
                  </a:moveTo>
                  <a:cubicBezTo>
                    <a:pt x="2933700" y="2284095"/>
                    <a:pt x="2277428" y="2943225"/>
                    <a:pt x="1466850" y="2943225"/>
                  </a:cubicBezTo>
                  <a:cubicBezTo>
                    <a:pt x="656273" y="2943225"/>
                    <a:pt x="0" y="2284095"/>
                    <a:pt x="0" y="1471613"/>
                  </a:cubicBezTo>
                  <a:cubicBezTo>
                    <a:pt x="0" y="659130"/>
                    <a:pt x="657225" y="0"/>
                    <a:pt x="1467803" y="0"/>
                  </a:cubicBezTo>
                  <a:cubicBezTo>
                    <a:pt x="2278380" y="0"/>
                    <a:pt x="2933700" y="659130"/>
                    <a:pt x="2933700" y="1471613"/>
                  </a:cubicBezTo>
                  <a:lnTo>
                    <a:pt x="2933700" y="1471613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5" name="Freeform: Shape 175">
              <a:extLst>
                <a:ext uri="{FF2B5EF4-FFF2-40B4-BE49-F238E27FC236}">
                  <a16:creationId xmlns:a16="http://schemas.microsoft.com/office/drawing/2014/main" id="{E30ABF84-A35F-4B14-BFC0-1858B1A23586}"/>
                </a:ext>
              </a:extLst>
            </p:cNvPr>
            <p:cNvSpPr/>
            <p:nvPr/>
          </p:nvSpPr>
          <p:spPr>
            <a:xfrm>
              <a:off x="5871016" y="2623207"/>
              <a:ext cx="376550" cy="570653"/>
            </a:xfrm>
            <a:custGeom>
              <a:avLst/>
              <a:gdLst>
                <a:gd name="connsiteX0" fmla="*/ 732044 w 732602"/>
                <a:gd name="connsiteY0" fmla="*/ 364363 h 1110244"/>
                <a:gd name="connsiteX1" fmla="*/ 725377 w 732602"/>
                <a:gd name="connsiteY1" fmla="*/ 53848 h 1110244"/>
                <a:gd name="connsiteX2" fmla="*/ 664416 w 732602"/>
                <a:gd name="connsiteY2" fmla="*/ 7176 h 1110244"/>
                <a:gd name="connsiteX3" fmla="*/ 81486 w 732602"/>
                <a:gd name="connsiteY3" fmla="*/ 220536 h 1110244"/>
                <a:gd name="connsiteX4" fmla="*/ 8144 w 732602"/>
                <a:gd name="connsiteY4" fmla="*/ 278638 h 1110244"/>
                <a:gd name="connsiteX5" fmla="*/ 78629 w 732602"/>
                <a:gd name="connsiteY5" fmla="*/ 410083 h 1110244"/>
                <a:gd name="connsiteX6" fmla="*/ 80534 w 732602"/>
                <a:gd name="connsiteY6" fmla="*/ 944436 h 1110244"/>
                <a:gd name="connsiteX7" fmla="*/ 86249 w 732602"/>
                <a:gd name="connsiteY7" fmla="*/ 1015873 h 1110244"/>
                <a:gd name="connsiteX8" fmla="*/ 182452 w 732602"/>
                <a:gd name="connsiteY8" fmla="*/ 1098741 h 1110244"/>
                <a:gd name="connsiteX9" fmla="*/ 322469 w 732602"/>
                <a:gd name="connsiteY9" fmla="*/ 1094931 h 1110244"/>
                <a:gd name="connsiteX10" fmla="*/ 321516 w 732602"/>
                <a:gd name="connsiteY10" fmla="*/ 1092073 h 1110244"/>
                <a:gd name="connsiteX11" fmla="*/ 323421 w 732602"/>
                <a:gd name="connsiteY11" fmla="*/ 1092073 h 1110244"/>
                <a:gd name="connsiteX12" fmla="*/ 459629 w 732602"/>
                <a:gd name="connsiteY12" fmla="*/ 926338 h 1110244"/>
                <a:gd name="connsiteX13" fmla="*/ 456771 w 732602"/>
                <a:gd name="connsiteY13" fmla="*/ 775843 h 1110244"/>
                <a:gd name="connsiteX14" fmla="*/ 511064 w 732602"/>
                <a:gd name="connsiteY14" fmla="*/ 709168 h 1110244"/>
                <a:gd name="connsiteX15" fmla="*/ 709184 w 732602"/>
                <a:gd name="connsiteY15" fmla="*/ 546291 h 1110244"/>
                <a:gd name="connsiteX16" fmla="*/ 732044 w 732602"/>
                <a:gd name="connsiteY16" fmla="*/ 364363 h 1110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32602" h="1110244">
                  <a:moveTo>
                    <a:pt x="732044" y="364363"/>
                  </a:moveTo>
                  <a:cubicBezTo>
                    <a:pt x="718709" y="351981"/>
                    <a:pt x="725377" y="143383"/>
                    <a:pt x="725377" y="53848"/>
                  </a:cubicBezTo>
                  <a:cubicBezTo>
                    <a:pt x="725377" y="-6159"/>
                    <a:pt x="724424" y="-6159"/>
                    <a:pt x="664416" y="7176"/>
                  </a:cubicBezTo>
                  <a:cubicBezTo>
                    <a:pt x="573929" y="26226"/>
                    <a:pt x="117681" y="219583"/>
                    <a:pt x="81486" y="220536"/>
                  </a:cubicBezTo>
                  <a:cubicBezTo>
                    <a:pt x="42434" y="221488"/>
                    <a:pt x="18621" y="241491"/>
                    <a:pt x="8144" y="278638"/>
                  </a:cubicBezTo>
                  <a:cubicBezTo>
                    <a:pt x="-12811" y="350076"/>
                    <a:pt x="5286" y="387223"/>
                    <a:pt x="78629" y="410083"/>
                  </a:cubicBezTo>
                  <a:cubicBezTo>
                    <a:pt x="81486" y="588201"/>
                    <a:pt x="78629" y="767271"/>
                    <a:pt x="80534" y="944436"/>
                  </a:cubicBezTo>
                  <a:cubicBezTo>
                    <a:pt x="80534" y="961581"/>
                    <a:pt x="74819" y="999681"/>
                    <a:pt x="86249" y="1015873"/>
                  </a:cubicBezTo>
                  <a:cubicBezTo>
                    <a:pt x="103394" y="1061593"/>
                    <a:pt x="138636" y="1080643"/>
                    <a:pt x="182452" y="1098741"/>
                  </a:cubicBezTo>
                  <a:cubicBezTo>
                    <a:pt x="228171" y="1116838"/>
                    <a:pt x="274844" y="1112076"/>
                    <a:pt x="322469" y="1094931"/>
                  </a:cubicBezTo>
                  <a:cubicBezTo>
                    <a:pt x="322469" y="1094931"/>
                    <a:pt x="322469" y="1093978"/>
                    <a:pt x="321516" y="1092073"/>
                  </a:cubicBezTo>
                  <a:cubicBezTo>
                    <a:pt x="322469" y="1092073"/>
                    <a:pt x="322469" y="1092073"/>
                    <a:pt x="323421" y="1092073"/>
                  </a:cubicBezTo>
                  <a:cubicBezTo>
                    <a:pt x="412004" y="1069213"/>
                    <a:pt x="452009" y="1020636"/>
                    <a:pt x="459629" y="926338"/>
                  </a:cubicBezTo>
                  <a:cubicBezTo>
                    <a:pt x="458677" y="875856"/>
                    <a:pt x="462486" y="825373"/>
                    <a:pt x="456771" y="775843"/>
                  </a:cubicBezTo>
                  <a:cubicBezTo>
                    <a:pt x="452009" y="731076"/>
                    <a:pt x="472011" y="716788"/>
                    <a:pt x="511064" y="709168"/>
                  </a:cubicBezTo>
                  <a:cubicBezTo>
                    <a:pt x="605361" y="691071"/>
                    <a:pt x="672989" y="634873"/>
                    <a:pt x="709184" y="546291"/>
                  </a:cubicBezTo>
                  <a:cubicBezTo>
                    <a:pt x="732044" y="489141"/>
                    <a:pt x="733949" y="426276"/>
                    <a:pt x="732044" y="364363"/>
                  </a:cubicBezTo>
                  <a:close/>
                </a:path>
              </a:pathLst>
            </a:custGeom>
            <a:solidFill>
              <a:srgbClr val="F9BA99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6" name="Freeform: Shape 176">
              <a:extLst>
                <a:ext uri="{FF2B5EF4-FFF2-40B4-BE49-F238E27FC236}">
                  <a16:creationId xmlns:a16="http://schemas.microsoft.com/office/drawing/2014/main" id="{DA7A9FD4-E676-4F39-9A1E-ABE19B40D377}"/>
                </a:ext>
              </a:extLst>
            </p:cNvPr>
            <p:cNvSpPr/>
            <p:nvPr/>
          </p:nvSpPr>
          <p:spPr>
            <a:xfrm>
              <a:off x="5282815" y="3245229"/>
              <a:ext cx="1312061" cy="1316956"/>
            </a:xfrm>
            <a:custGeom>
              <a:avLst/>
              <a:gdLst>
                <a:gd name="connsiteX0" fmla="*/ 2552700 w 2552700"/>
                <a:gd name="connsiteY0" fmla="*/ 1281113 h 2562225"/>
                <a:gd name="connsiteX1" fmla="*/ 1276350 w 2552700"/>
                <a:gd name="connsiteY1" fmla="*/ 2562225 h 2562225"/>
                <a:gd name="connsiteX2" fmla="*/ 0 w 2552700"/>
                <a:gd name="connsiteY2" fmla="*/ 1281113 h 2562225"/>
                <a:gd name="connsiteX3" fmla="*/ 1277303 w 2552700"/>
                <a:gd name="connsiteY3" fmla="*/ 0 h 2562225"/>
                <a:gd name="connsiteX4" fmla="*/ 2552700 w 2552700"/>
                <a:gd name="connsiteY4" fmla="*/ 1281113 h 2562225"/>
                <a:gd name="connsiteX5" fmla="*/ 2552700 w 2552700"/>
                <a:gd name="connsiteY5" fmla="*/ 1281113 h 2562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52700" h="2562225">
                  <a:moveTo>
                    <a:pt x="2552700" y="1281113"/>
                  </a:moveTo>
                  <a:cubicBezTo>
                    <a:pt x="2552700" y="1988820"/>
                    <a:pt x="1981200" y="2562225"/>
                    <a:pt x="1276350" y="2562225"/>
                  </a:cubicBezTo>
                  <a:cubicBezTo>
                    <a:pt x="571500" y="2562225"/>
                    <a:pt x="0" y="1988820"/>
                    <a:pt x="0" y="1281113"/>
                  </a:cubicBezTo>
                  <a:cubicBezTo>
                    <a:pt x="0" y="573405"/>
                    <a:pt x="572453" y="0"/>
                    <a:pt x="1277303" y="0"/>
                  </a:cubicBezTo>
                  <a:cubicBezTo>
                    <a:pt x="1982153" y="0"/>
                    <a:pt x="2552700" y="573405"/>
                    <a:pt x="2552700" y="1281113"/>
                  </a:cubicBezTo>
                  <a:lnTo>
                    <a:pt x="2552700" y="1281113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7" name="Freeform: Shape 177">
              <a:extLst>
                <a:ext uri="{FF2B5EF4-FFF2-40B4-BE49-F238E27FC236}">
                  <a16:creationId xmlns:a16="http://schemas.microsoft.com/office/drawing/2014/main" id="{5846C6B7-A641-475D-A6F9-0AE1EB84432B}"/>
                </a:ext>
              </a:extLst>
            </p:cNvPr>
            <p:cNvSpPr/>
            <p:nvPr/>
          </p:nvSpPr>
          <p:spPr>
            <a:xfrm>
              <a:off x="5435178" y="3098357"/>
              <a:ext cx="1027605" cy="910609"/>
            </a:xfrm>
            <a:custGeom>
              <a:avLst/>
              <a:gdLst>
                <a:gd name="connsiteX0" fmla="*/ 1999094 w 1999272"/>
                <a:gd name="connsiteY0" fmla="*/ 424815 h 1771650"/>
                <a:gd name="connsiteX1" fmla="*/ 1833359 w 1999272"/>
                <a:gd name="connsiteY1" fmla="*/ 206692 h 1771650"/>
                <a:gd name="connsiteX2" fmla="*/ 1474267 w 1999272"/>
                <a:gd name="connsiteY2" fmla="*/ 4763 h 1771650"/>
                <a:gd name="connsiteX3" fmla="*/ 1308532 w 1999272"/>
                <a:gd name="connsiteY3" fmla="*/ 2858 h 1771650"/>
                <a:gd name="connsiteX4" fmla="*/ 1294244 w 1999272"/>
                <a:gd name="connsiteY4" fmla="*/ 64770 h 1771650"/>
                <a:gd name="connsiteX5" fmla="*/ 1165657 w 1999272"/>
                <a:gd name="connsiteY5" fmla="*/ 169545 h 1771650"/>
                <a:gd name="connsiteX6" fmla="*/ 928484 w 1999272"/>
                <a:gd name="connsiteY6" fmla="*/ 72390 h 1771650"/>
                <a:gd name="connsiteX7" fmla="*/ 875144 w 1999272"/>
                <a:gd name="connsiteY7" fmla="*/ 0 h 1771650"/>
                <a:gd name="connsiteX8" fmla="*/ 483667 w 1999272"/>
                <a:gd name="connsiteY8" fmla="*/ 54292 h 1771650"/>
                <a:gd name="connsiteX9" fmla="*/ 263639 w 1999272"/>
                <a:gd name="connsiteY9" fmla="*/ 360997 h 1771650"/>
                <a:gd name="connsiteX10" fmla="*/ 103619 w 1999272"/>
                <a:gd name="connsiteY10" fmla="*/ 807720 h 1771650"/>
                <a:gd name="connsiteX11" fmla="*/ 1702 w 1999272"/>
                <a:gd name="connsiteY11" fmla="*/ 1269682 h 1771650"/>
                <a:gd name="connsiteX12" fmla="*/ 179819 w 1999272"/>
                <a:gd name="connsiteY12" fmla="*/ 1448753 h 1771650"/>
                <a:gd name="connsiteX13" fmla="*/ 625589 w 1999272"/>
                <a:gd name="connsiteY13" fmla="*/ 1451610 h 1771650"/>
                <a:gd name="connsiteX14" fmla="*/ 625589 w 1999272"/>
                <a:gd name="connsiteY14" fmla="*/ 1770698 h 1771650"/>
                <a:gd name="connsiteX15" fmla="*/ 1638097 w 1999272"/>
                <a:gd name="connsiteY15" fmla="*/ 1771650 h 1771650"/>
                <a:gd name="connsiteX16" fmla="*/ 1723822 w 1999272"/>
                <a:gd name="connsiteY16" fmla="*/ 675322 h 1771650"/>
                <a:gd name="connsiteX17" fmla="*/ 1901940 w 1999272"/>
                <a:gd name="connsiteY17" fmla="*/ 899160 h 1771650"/>
                <a:gd name="connsiteX18" fmla="*/ 1999094 w 1999272"/>
                <a:gd name="connsiteY18" fmla="*/ 424815 h 1771650"/>
                <a:gd name="connsiteX19" fmla="*/ 1999094 w 1999272"/>
                <a:gd name="connsiteY19" fmla="*/ 424815 h 1771650"/>
                <a:gd name="connsiteX20" fmla="*/ 561772 w 1999272"/>
                <a:gd name="connsiteY20" fmla="*/ 1166813 h 1771650"/>
                <a:gd name="connsiteX21" fmla="*/ 420802 w 1999272"/>
                <a:gd name="connsiteY21" fmla="*/ 1151573 h 1771650"/>
                <a:gd name="connsiteX22" fmla="*/ 394132 w 1999272"/>
                <a:gd name="connsiteY22" fmla="*/ 1109663 h 1771650"/>
                <a:gd name="connsiteX23" fmla="*/ 554152 w 1999272"/>
                <a:gd name="connsiteY23" fmla="*/ 693420 h 1771650"/>
                <a:gd name="connsiteX24" fmla="*/ 608444 w 1999272"/>
                <a:gd name="connsiteY24" fmla="*/ 1120140 h 1771650"/>
                <a:gd name="connsiteX25" fmla="*/ 561772 w 1999272"/>
                <a:gd name="connsiteY25" fmla="*/ 1166813 h 1771650"/>
                <a:gd name="connsiteX26" fmla="*/ 561772 w 1999272"/>
                <a:gd name="connsiteY26" fmla="*/ 1166813 h 1771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999272" h="1771650">
                  <a:moveTo>
                    <a:pt x="1999094" y="424815"/>
                  </a:moveTo>
                  <a:cubicBezTo>
                    <a:pt x="1943849" y="352425"/>
                    <a:pt x="1890509" y="278130"/>
                    <a:pt x="1833359" y="206692"/>
                  </a:cubicBezTo>
                  <a:cubicBezTo>
                    <a:pt x="1740967" y="91440"/>
                    <a:pt x="1624762" y="14288"/>
                    <a:pt x="1474267" y="4763"/>
                  </a:cubicBezTo>
                  <a:cubicBezTo>
                    <a:pt x="1419022" y="1905"/>
                    <a:pt x="1363777" y="3810"/>
                    <a:pt x="1308532" y="2858"/>
                  </a:cubicBezTo>
                  <a:cubicBezTo>
                    <a:pt x="1305674" y="24765"/>
                    <a:pt x="1298054" y="51435"/>
                    <a:pt x="1294244" y="64770"/>
                  </a:cubicBezTo>
                  <a:cubicBezTo>
                    <a:pt x="1277099" y="128588"/>
                    <a:pt x="1227569" y="152400"/>
                    <a:pt x="1165657" y="169545"/>
                  </a:cubicBezTo>
                  <a:cubicBezTo>
                    <a:pt x="1083742" y="184785"/>
                    <a:pt x="980872" y="172403"/>
                    <a:pt x="928484" y="72390"/>
                  </a:cubicBezTo>
                  <a:cubicBezTo>
                    <a:pt x="895147" y="16192"/>
                    <a:pt x="887527" y="7620"/>
                    <a:pt x="875144" y="0"/>
                  </a:cubicBezTo>
                  <a:cubicBezTo>
                    <a:pt x="833234" y="2858"/>
                    <a:pt x="541769" y="20955"/>
                    <a:pt x="483667" y="54292"/>
                  </a:cubicBezTo>
                  <a:cubicBezTo>
                    <a:pt x="359842" y="126683"/>
                    <a:pt x="299834" y="228600"/>
                    <a:pt x="263639" y="360997"/>
                  </a:cubicBezTo>
                  <a:cubicBezTo>
                    <a:pt x="221729" y="513397"/>
                    <a:pt x="160769" y="660083"/>
                    <a:pt x="103619" y="807720"/>
                  </a:cubicBezTo>
                  <a:cubicBezTo>
                    <a:pt x="77902" y="874395"/>
                    <a:pt x="-13538" y="1179195"/>
                    <a:pt x="1702" y="1269682"/>
                  </a:cubicBezTo>
                  <a:cubicBezTo>
                    <a:pt x="29324" y="1384935"/>
                    <a:pt x="42659" y="1427798"/>
                    <a:pt x="179819" y="1448753"/>
                  </a:cubicBezTo>
                  <a:cubicBezTo>
                    <a:pt x="328409" y="1452563"/>
                    <a:pt x="476999" y="1452563"/>
                    <a:pt x="625589" y="1451610"/>
                  </a:cubicBezTo>
                  <a:cubicBezTo>
                    <a:pt x="625589" y="1451610"/>
                    <a:pt x="626542" y="1741170"/>
                    <a:pt x="625589" y="1770698"/>
                  </a:cubicBezTo>
                  <a:cubicBezTo>
                    <a:pt x="962774" y="1770698"/>
                    <a:pt x="1300912" y="1770698"/>
                    <a:pt x="1638097" y="1771650"/>
                  </a:cubicBezTo>
                  <a:cubicBezTo>
                    <a:pt x="1617142" y="1416368"/>
                    <a:pt x="1649527" y="1078230"/>
                    <a:pt x="1723822" y="675322"/>
                  </a:cubicBezTo>
                  <a:cubicBezTo>
                    <a:pt x="1785734" y="754380"/>
                    <a:pt x="1843837" y="825818"/>
                    <a:pt x="1901940" y="899160"/>
                  </a:cubicBezTo>
                  <a:cubicBezTo>
                    <a:pt x="1944802" y="803910"/>
                    <a:pt x="2002904" y="441960"/>
                    <a:pt x="1999094" y="424815"/>
                  </a:cubicBezTo>
                  <a:lnTo>
                    <a:pt x="1999094" y="424815"/>
                  </a:lnTo>
                  <a:close/>
                  <a:moveTo>
                    <a:pt x="561772" y="1166813"/>
                  </a:moveTo>
                  <a:cubicBezTo>
                    <a:pt x="516052" y="1169670"/>
                    <a:pt x="479857" y="1159193"/>
                    <a:pt x="420802" y="1151573"/>
                  </a:cubicBezTo>
                  <a:cubicBezTo>
                    <a:pt x="389369" y="1146810"/>
                    <a:pt x="381749" y="1141095"/>
                    <a:pt x="394132" y="1109663"/>
                  </a:cubicBezTo>
                  <a:cubicBezTo>
                    <a:pt x="431279" y="1019175"/>
                    <a:pt x="538912" y="727710"/>
                    <a:pt x="554152" y="693420"/>
                  </a:cubicBezTo>
                  <a:cubicBezTo>
                    <a:pt x="559867" y="724853"/>
                    <a:pt x="593204" y="1002983"/>
                    <a:pt x="608444" y="1120140"/>
                  </a:cubicBezTo>
                  <a:cubicBezTo>
                    <a:pt x="615112" y="1163955"/>
                    <a:pt x="605587" y="1163955"/>
                    <a:pt x="561772" y="1166813"/>
                  </a:cubicBezTo>
                  <a:lnTo>
                    <a:pt x="561772" y="1166813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8" name="Freeform: Shape 178">
              <a:extLst>
                <a:ext uri="{FF2B5EF4-FFF2-40B4-BE49-F238E27FC236}">
                  <a16:creationId xmlns:a16="http://schemas.microsoft.com/office/drawing/2014/main" id="{D7DDE0F2-49D3-44DA-A37D-CFDD28538A3F}"/>
                </a:ext>
              </a:extLst>
            </p:cNvPr>
            <p:cNvSpPr/>
            <p:nvPr/>
          </p:nvSpPr>
          <p:spPr>
            <a:xfrm>
              <a:off x="6067487" y="3174241"/>
              <a:ext cx="1325886" cy="671207"/>
            </a:xfrm>
            <a:custGeom>
              <a:avLst/>
              <a:gdLst>
                <a:gd name="connsiteX0" fmla="*/ 2506255 w 2579597"/>
                <a:gd name="connsiteY0" fmla="*/ 0 h 1305877"/>
                <a:gd name="connsiteX1" fmla="*/ 885100 w 2579597"/>
                <a:gd name="connsiteY1" fmla="*/ 0 h 1305877"/>
                <a:gd name="connsiteX2" fmla="*/ 811758 w 2579597"/>
                <a:gd name="connsiteY2" fmla="*/ 73342 h 1305877"/>
                <a:gd name="connsiteX3" fmla="*/ 580300 w 2579597"/>
                <a:gd name="connsiteY3" fmla="*/ 1156335 h 1305877"/>
                <a:gd name="connsiteX4" fmla="*/ 548868 w 2579597"/>
                <a:gd name="connsiteY4" fmla="*/ 1156335 h 1305877"/>
                <a:gd name="connsiteX5" fmla="*/ 351700 w 2579597"/>
                <a:gd name="connsiteY5" fmla="*/ 1156335 h 1305877"/>
                <a:gd name="connsiteX6" fmla="*/ 230733 w 2579597"/>
                <a:gd name="connsiteY6" fmla="*/ 1162050 h 1305877"/>
                <a:gd name="connsiteX7" fmla="*/ 24993 w 2579597"/>
                <a:gd name="connsiteY7" fmla="*/ 1250632 h 1305877"/>
                <a:gd name="connsiteX8" fmla="*/ 1180 w 2579597"/>
                <a:gd name="connsiteY8" fmla="*/ 1289685 h 1305877"/>
                <a:gd name="connsiteX9" fmla="*/ 30708 w 2579597"/>
                <a:gd name="connsiteY9" fmla="*/ 1304925 h 1305877"/>
                <a:gd name="connsiteX10" fmla="*/ 628878 w 2579597"/>
                <a:gd name="connsiteY10" fmla="*/ 1304925 h 1305877"/>
                <a:gd name="connsiteX11" fmla="*/ 638403 w 2579597"/>
                <a:gd name="connsiteY11" fmla="*/ 1305878 h 1305877"/>
                <a:gd name="connsiteX12" fmla="*/ 2277655 w 2579597"/>
                <a:gd name="connsiteY12" fmla="*/ 1305878 h 1305877"/>
                <a:gd name="connsiteX13" fmla="*/ 2350998 w 2579597"/>
                <a:gd name="connsiteY13" fmla="*/ 1232535 h 1305877"/>
                <a:gd name="connsiteX14" fmla="*/ 2579598 w 2579597"/>
                <a:gd name="connsiteY14" fmla="*/ 74295 h 1305877"/>
                <a:gd name="connsiteX15" fmla="*/ 2506255 w 2579597"/>
                <a:gd name="connsiteY15" fmla="*/ 0 h 1305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579597" h="1305877">
                  <a:moveTo>
                    <a:pt x="2506255" y="0"/>
                  </a:moveTo>
                  <a:lnTo>
                    <a:pt x="885100" y="0"/>
                  </a:lnTo>
                  <a:cubicBezTo>
                    <a:pt x="845095" y="0"/>
                    <a:pt x="811758" y="32385"/>
                    <a:pt x="811758" y="73342"/>
                  </a:cubicBezTo>
                  <a:lnTo>
                    <a:pt x="580300" y="1156335"/>
                  </a:lnTo>
                  <a:cubicBezTo>
                    <a:pt x="563155" y="1156335"/>
                    <a:pt x="550773" y="1156335"/>
                    <a:pt x="548868" y="1156335"/>
                  </a:cubicBezTo>
                  <a:cubicBezTo>
                    <a:pt x="500290" y="1155382"/>
                    <a:pt x="421233" y="1155382"/>
                    <a:pt x="351700" y="1156335"/>
                  </a:cubicBezTo>
                  <a:cubicBezTo>
                    <a:pt x="311695" y="1166813"/>
                    <a:pt x="270738" y="1164907"/>
                    <a:pt x="230733" y="1162050"/>
                  </a:cubicBezTo>
                  <a:cubicBezTo>
                    <a:pt x="145008" y="1155382"/>
                    <a:pt x="85000" y="1193482"/>
                    <a:pt x="24993" y="1250632"/>
                  </a:cubicBezTo>
                  <a:cubicBezTo>
                    <a:pt x="11658" y="1263968"/>
                    <a:pt x="-4535" y="1271588"/>
                    <a:pt x="1180" y="1289685"/>
                  </a:cubicBezTo>
                  <a:cubicBezTo>
                    <a:pt x="4990" y="1302068"/>
                    <a:pt x="13563" y="1304925"/>
                    <a:pt x="30708" y="1304925"/>
                  </a:cubicBezTo>
                  <a:cubicBezTo>
                    <a:pt x="212635" y="1305878"/>
                    <a:pt x="448855" y="1305878"/>
                    <a:pt x="628878" y="1304925"/>
                  </a:cubicBezTo>
                  <a:cubicBezTo>
                    <a:pt x="631735" y="1304925"/>
                    <a:pt x="635545" y="1305878"/>
                    <a:pt x="638403" y="1305878"/>
                  </a:cubicBezTo>
                  <a:lnTo>
                    <a:pt x="2277655" y="1305878"/>
                  </a:lnTo>
                  <a:cubicBezTo>
                    <a:pt x="2317660" y="1305878"/>
                    <a:pt x="2350998" y="1273493"/>
                    <a:pt x="2350998" y="1232535"/>
                  </a:cubicBezTo>
                  <a:lnTo>
                    <a:pt x="2579598" y="74295"/>
                  </a:lnTo>
                  <a:cubicBezTo>
                    <a:pt x="2578646" y="32385"/>
                    <a:pt x="2546260" y="0"/>
                    <a:pt x="2506255" y="0"/>
                  </a:cubicBezTo>
                  <a:close/>
                </a:path>
              </a:pathLst>
            </a:custGeom>
            <a:solidFill>
              <a:srgbClr val="47455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9" name="Freeform: Shape 179">
              <a:extLst>
                <a:ext uri="{FF2B5EF4-FFF2-40B4-BE49-F238E27FC236}">
                  <a16:creationId xmlns:a16="http://schemas.microsoft.com/office/drawing/2014/main" id="{DD784AD9-6078-4A4A-90A5-6B4464E48ECC}"/>
                </a:ext>
              </a:extLst>
            </p:cNvPr>
            <p:cNvSpPr/>
            <p:nvPr/>
          </p:nvSpPr>
          <p:spPr>
            <a:xfrm>
              <a:off x="4612588" y="5720094"/>
              <a:ext cx="2736235" cy="181143"/>
            </a:xfrm>
            <a:custGeom>
              <a:avLst/>
              <a:gdLst>
                <a:gd name="connsiteX0" fmla="*/ 5323523 w 5323522"/>
                <a:gd name="connsiteY0" fmla="*/ 176213 h 352425"/>
                <a:gd name="connsiteX1" fmla="*/ 2661285 w 5323522"/>
                <a:gd name="connsiteY1" fmla="*/ 352425 h 352425"/>
                <a:gd name="connsiteX2" fmla="*/ 0 w 5323522"/>
                <a:gd name="connsiteY2" fmla="*/ 176213 h 352425"/>
                <a:gd name="connsiteX3" fmla="*/ 2662238 w 5323522"/>
                <a:gd name="connsiteY3" fmla="*/ 0 h 352425"/>
                <a:gd name="connsiteX4" fmla="*/ 5323523 w 5323522"/>
                <a:gd name="connsiteY4" fmla="*/ 176213 h 352425"/>
                <a:gd name="connsiteX5" fmla="*/ 5323523 w 5323522"/>
                <a:gd name="connsiteY5" fmla="*/ 176213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23522" h="352425">
                  <a:moveTo>
                    <a:pt x="5323523" y="176213"/>
                  </a:moveTo>
                  <a:cubicBezTo>
                    <a:pt x="5323523" y="273368"/>
                    <a:pt x="4131945" y="352425"/>
                    <a:pt x="2661285" y="352425"/>
                  </a:cubicBezTo>
                  <a:cubicBezTo>
                    <a:pt x="1190625" y="352425"/>
                    <a:pt x="0" y="273368"/>
                    <a:pt x="0" y="176213"/>
                  </a:cubicBezTo>
                  <a:cubicBezTo>
                    <a:pt x="0" y="79057"/>
                    <a:pt x="1191578" y="0"/>
                    <a:pt x="2662238" y="0"/>
                  </a:cubicBezTo>
                  <a:cubicBezTo>
                    <a:pt x="4132898" y="0"/>
                    <a:pt x="5323523" y="79057"/>
                    <a:pt x="5323523" y="176213"/>
                  </a:cubicBezTo>
                  <a:lnTo>
                    <a:pt x="5323523" y="176213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0" name="Freeform: Shape 180">
              <a:extLst>
                <a:ext uri="{FF2B5EF4-FFF2-40B4-BE49-F238E27FC236}">
                  <a16:creationId xmlns:a16="http://schemas.microsoft.com/office/drawing/2014/main" id="{2C69D058-483D-4D40-8C48-ECBC5F20A6CB}"/>
                </a:ext>
              </a:extLst>
            </p:cNvPr>
            <p:cNvSpPr/>
            <p:nvPr/>
          </p:nvSpPr>
          <p:spPr>
            <a:xfrm>
              <a:off x="6301042" y="4513593"/>
              <a:ext cx="343082" cy="1287342"/>
            </a:xfrm>
            <a:custGeom>
              <a:avLst/>
              <a:gdLst>
                <a:gd name="connsiteX0" fmla="*/ 618346 w 667487"/>
                <a:gd name="connsiteY0" fmla="*/ 2503413 h 2504608"/>
                <a:gd name="connsiteX1" fmla="*/ 618346 w 667487"/>
                <a:gd name="connsiteY1" fmla="*/ 2503413 h 2504608"/>
                <a:gd name="connsiteX2" fmla="*/ 665971 w 667487"/>
                <a:gd name="connsiteY2" fmla="*/ 2429118 h 2504608"/>
                <a:gd name="connsiteX3" fmla="*/ 187816 w 667487"/>
                <a:gd name="connsiteY3" fmla="*/ 9768 h 2504608"/>
                <a:gd name="connsiteX4" fmla="*/ 174 w 667487"/>
                <a:gd name="connsiteY4" fmla="*/ 69776 h 2504608"/>
                <a:gd name="connsiteX5" fmla="*/ 545004 w 667487"/>
                <a:gd name="connsiteY5" fmla="*/ 2454836 h 2504608"/>
                <a:gd name="connsiteX6" fmla="*/ 618346 w 667487"/>
                <a:gd name="connsiteY6" fmla="*/ 2503413 h 2504608"/>
                <a:gd name="connsiteX7" fmla="*/ 618346 w 667487"/>
                <a:gd name="connsiteY7" fmla="*/ 2503413 h 2504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67487" h="2504608">
                  <a:moveTo>
                    <a:pt x="618346" y="2503413"/>
                  </a:moveTo>
                  <a:lnTo>
                    <a:pt x="618346" y="2503413"/>
                  </a:lnTo>
                  <a:cubicBezTo>
                    <a:pt x="651683" y="2495793"/>
                    <a:pt x="673591" y="2462456"/>
                    <a:pt x="665971" y="2429118"/>
                  </a:cubicBezTo>
                  <a:lnTo>
                    <a:pt x="187816" y="9768"/>
                  </a:lnTo>
                  <a:cubicBezTo>
                    <a:pt x="181149" y="-23569"/>
                    <a:pt x="-6494" y="36438"/>
                    <a:pt x="174" y="69776"/>
                  </a:cubicBezTo>
                  <a:lnTo>
                    <a:pt x="545004" y="2454836"/>
                  </a:lnTo>
                  <a:cubicBezTo>
                    <a:pt x="552624" y="2488173"/>
                    <a:pt x="585008" y="2510081"/>
                    <a:pt x="618346" y="2503413"/>
                  </a:cubicBezTo>
                  <a:lnTo>
                    <a:pt x="618346" y="2503413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1" name="Freeform: Shape 181">
              <a:extLst>
                <a:ext uri="{FF2B5EF4-FFF2-40B4-BE49-F238E27FC236}">
                  <a16:creationId xmlns:a16="http://schemas.microsoft.com/office/drawing/2014/main" id="{E7401EB5-FF1F-449E-AB1D-4D84DA60E137}"/>
                </a:ext>
              </a:extLst>
            </p:cNvPr>
            <p:cNvSpPr/>
            <p:nvPr/>
          </p:nvSpPr>
          <p:spPr>
            <a:xfrm>
              <a:off x="5219868" y="4542645"/>
              <a:ext cx="435661" cy="1263136"/>
            </a:xfrm>
            <a:custGeom>
              <a:avLst/>
              <a:gdLst>
                <a:gd name="connsiteX0" fmla="*/ 45314 w 847607"/>
                <a:gd name="connsiteY0" fmla="*/ 2455462 h 2457514"/>
                <a:gd name="connsiteX1" fmla="*/ 45314 w 847607"/>
                <a:gd name="connsiteY1" fmla="*/ 2455462 h 2457514"/>
                <a:gd name="connsiteX2" fmla="*/ 2452 w 847607"/>
                <a:gd name="connsiteY2" fmla="*/ 2377357 h 2457514"/>
                <a:gd name="connsiteX3" fmla="*/ 660629 w 847607"/>
                <a:gd name="connsiteY3" fmla="*/ 8489 h 2457514"/>
                <a:gd name="connsiteX4" fmla="*/ 847319 w 847607"/>
                <a:gd name="connsiteY4" fmla="*/ 81832 h 2457514"/>
                <a:gd name="connsiteX5" fmla="*/ 123419 w 847607"/>
                <a:gd name="connsiteY5" fmla="*/ 2412599 h 2457514"/>
                <a:gd name="connsiteX6" fmla="*/ 45314 w 847607"/>
                <a:gd name="connsiteY6" fmla="*/ 2455462 h 2457514"/>
                <a:gd name="connsiteX7" fmla="*/ 45314 w 847607"/>
                <a:gd name="connsiteY7" fmla="*/ 2455462 h 24575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47607" h="2457514">
                  <a:moveTo>
                    <a:pt x="45314" y="2455462"/>
                  </a:moveTo>
                  <a:lnTo>
                    <a:pt x="45314" y="2455462"/>
                  </a:lnTo>
                  <a:cubicBezTo>
                    <a:pt x="11977" y="2445937"/>
                    <a:pt x="-7073" y="2411647"/>
                    <a:pt x="2452" y="2377357"/>
                  </a:cubicBezTo>
                  <a:lnTo>
                    <a:pt x="660629" y="8489"/>
                  </a:lnTo>
                  <a:cubicBezTo>
                    <a:pt x="670154" y="-24848"/>
                    <a:pt x="855892" y="48494"/>
                    <a:pt x="847319" y="81832"/>
                  </a:cubicBezTo>
                  <a:lnTo>
                    <a:pt x="123419" y="2412599"/>
                  </a:lnTo>
                  <a:cubicBezTo>
                    <a:pt x="112942" y="2444985"/>
                    <a:pt x="78652" y="2464035"/>
                    <a:pt x="45314" y="2455462"/>
                  </a:cubicBezTo>
                  <a:lnTo>
                    <a:pt x="45314" y="2455462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2" name="Freeform: Shape 182">
              <a:extLst>
                <a:ext uri="{FF2B5EF4-FFF2-40B4-BE49-F238E27FC236}">
                  <a16:creationId xmlns:a16="http://schemas.microsoft.com/office/drawing/2014/main" id="{56E64E96-274E-42AA-87F9-1AD1D8D5C334}"/>
                </a:ext>
              </a:extLst>
            </p:cNvPr>
            <p:cNvSpPr/>
            <p:nvPr/>
          </p:nvSpPr>
          <p:spPr>
            <a:xfrm>
              <a:off x="6262253" y="5737166"/>
              <a:ext cx="391595" cy="137222"/>
            </a:xfrm>
            <a:custGeom>
              <a:avLst/>
              <a:gdLst>
                <a:gd name="connsiteX0" fmla="*/ 755725 w 761873"/>
                <a:gd name="connsiteY0" fmla="*/ 200025 h 266974"/>
                <a:gd name="connsiteX1" fmla="*/ 621423 w 761873"/>
                <a:gd name="connsiteY1" fmla="*/ 123825 h 266974"/>
                <a:gd name="connsiteX2" fmla="*/ 344245 w 761873"/>
                <a:gd name="connsiteY2" fmla="*/ 26670 h 266974"/>
                <a:gd name="connsiteX3" fmla="*/ 298525 w 761873"/>
                <a:gd name="connsiteY3" fmla="*/ 0 h 266974"/>
                <a:gd name="connsiteX4" fmla="*/ 291858 w 761873"/>
                <a:gd name="connsiteY4" fmla="*/ 5715 h 266974"/>
                <a:gd name="connsiteX5" fmla="*/ 82308 w 761873"/>
                <a:gd name="connsiteY5" fmla="*/ 13335 h 266974"/>
                <a:gd name="connsiteX6" fmla="*/ 82308 w 761873"/>
                <a:gd name="connsiteY6" fmla="*/ 13335 h 266974"/>
                <a:gd name="connsiteX7" fmla="*/ 82308 w 761873"/>
                <a:gd name="connsiteY7" fmla="*/ 13335 h 266974"/>
                <a:gd name="connsiteX8" fmla="*/ 38492 w 761873"/>
                <a:gd name="connsiteY8" fmla="*/ 66675 h 266974"/>
                <a:gd name="connsiteX9" fmla="*/ 392 w 761873"/>
                <a:gd name="connsiteY9" fmla="*/ 266700 h 266974"/>
                <a:gd name="connsiteX10" fmla="*/ 711910 w 761873"/>
                <a:gd name="connsiteY10" fmla="*/ 266700 h 266974"/>
                <a:gd name="connsiteX11" fmla="*/ 755725 w 761873"/>
                <a:gd name="connsiteY11" fmla="*/ 200025 h 266974"/>
                <a:gd name="connsiteX12" fmla="*/ 755725 w 761873"/>
                <a:gd name="connsiteY12" fmla="*/ 200025 h 266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1873" h="266974">
                  <a:moveTo>
                    <a:pt x="755725" y="200025"/>
                  </a:moveTo>
                  <a:cubicBezTo>
                    <a:pt x="731912" y="136207"/>
                    <a:pt x="679525" y="125730"/>
                    <a:pt x="621423" y="123825"/>
                  </a:cubicBezTo>
                  <a:cubicBezTo>
                    <a:pt x="519505" y="118110"/>
                    <a:pt x="426160" y="89535"/>
                    <a:pt x="344245" y="26670"/>
                  </a:cubicBezTo>
                  <a:cubicBezTo>
                    <a:pt x="329958" y="15240"/>
                    <a:pt x="314717" y="5715"/>
                    <a:pt x="298525" y="0"/>
                  </a:cubicBezTo>
                  <a:cubicBezTo>
                    <a:pt x="296620" y="1905"/>
                    <a:pt x="294715" y="3810"/>
                    <a:pt x="291858" y="5715"/>
                  </a:cubicBezTo>
                  <a:cubicBezTo>
                    <a:pt x="223277" y="35243"/>
                    <a:pt x="152792" y="20002"/>
                    <a:pt x="82308" y="13335"/>
                  </a:cubicBezTo>
                  <a:lnTo>
                    <a:pt x="82308" y="13335"/>
                  </a:lnTo>
                  <a:lnTo>
                    <a:pt x="82308" y="13335"/>
                  </a:lnTo>
                  <a:cubicBezTo>
                    <a:pt x="40398" y="7620"/>
                    <a:pt x="40398" y="39052"/>
                    <a:pt x="38492" y="66675"/>
                  </a:cubicBezTo>
                  <a:cubicBezTo>
                    <a:pt x="21348" y="132398"/>
                    <a:pt x="-3417" y="196215"/>
                    <a:pt x="392" y="266700"/>
                  </a:cubicBezTo>
                  <a:cubicBezTo>
                    <a:pt x="168033" y="265748"/>
                    <a:pt x="659523" y="267652"/>
                    <a:pt x="711910" y="266700"/>
                  </a:cubicBezTo>
                  <a:cubicBezTo>
                    <a:pt x="755725" y="265748"/>
                    <a:pt x="771917" y="243840"/>
                    <a:pt x="755725" y="200025"/>
                  </a:cubicBezTo>
                  <a:lnTo>
                    <a:pt x="755725" y="200025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3" name="Freeform: Shape 183">
              <a:extLst>
                <a:ext uri="{FF2B5EF4-FFF2-40B4-BE49-F238E27FC236}">
                  <a16:creationId xmlns:a16="http://schemas.microsoft.com/office/drawing/2014/main" id="{929C7403-58FD-4AA8-A15C-006591D825D1}"/>
                </a:ext>
              </a:extLst>
            </p:cNvPr>
            <p:cNvSpPr/>
            <p:nvPr/>
          </p:nvSpPr>
          <p:spPr>
            <a:xfrm>
              <a:off x="6262253" y="5771436"/>
              <a:ext cx="288738" cy="102811"/>
            </a:xfrm>
            <a:custGeom>
              <a:avLst/>
              <a:gdLst>
                <a:gd name="connsiteX0" fmla="*/ 38492 w 561758"/>
                <a:gd name="connsiteY0" fmla="*/ 0 h 200025"/>
                <a:gd name="connsiteX1" fmla="*/ 102310 w 561758"/>
                <a:gd name="connsiteY1" fmla="*/ 53340 h 200025"/>
                <a:gd name="connsiteX2" fmla="*/ 557605 w 561758"/>
                <a:gd name="connsiteY2" fmla="*/ 189548 h 200025"/>
                <a:gd name="connsiteX3" fmla="*/ 561415 w 561758"/>
                <a:gd name="connsiteY3" fmla="*/ 195263 h 200025"/>
                <a:gd name="connsiteX4" fmla="*/ 557605 w 561758"/>
                <a:gd name="connsiteY4" fmla="*/ 198120 h 200025"/>
                <a:gd name="connsiteX5" fmla="*/ 392 w 561758"/>
                <a:gd name="connsiteY5" fmla="*/ 200025 h 200025"/>
                <a:gd name="connsiteX6" fmla="*/ 38492 w 561758"/>
                <a:gd name="connsiteY6" fmla="*/ 0 h 200025"/>
                <a:gd name="connsiteX7" fmla="*/ 38492 w 561758"/>
                <a:gd name="connsiteY7" fmla="*/ 0 h 20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61758" h="200025">
                  <a:moveTo>
                    <a:pt x="38492" y="0"/>
                  </a:moveTo>
                  <a:cubicBezTo>
                    <a:pt x="48017" y="27623"/>
                    <a:pt x="74687" y="41910"/>
                    <a:pt x="102310" y="53340"/>
                  </a:cubicBezTo>
                  <a:cubicBezTo>
                    <a:pt x="166127" y="82868"/>
                    <a:pt x="360437" y="167640"/>
                    <a:pt x="557605" y="189548"/>
                  </a:cubicBezTo>
                  <a:cubicBezTo>
                    <a:pt x="561415" y="191452"/>
                    <a:pt x="562367" y="192405"/>
                    <a:pt x="561415" y="195263"/>
                  </a:cubicBezTo>
                  <a:cubicBezTo>
                    <a:pt x="560462" y="196215"/>
                    <a:pt x="558558" y="198120"/>
                    <a:pt x="557605" y="198120"/>
                  </a:cubicBezTo>
                  <a:cubicBezTo>
                    <a:pt x="371867" y="199073"/>
                    <a:pt x="186130" y="199073"/>
                    <a:pt x="392" y="200025"/>
                  </a:cubicBezTo>
                  <a:cubicBezTo>
                    <a:pt x="-3417" y="129540"/>
                    <a:pt x="21348" y="65723"/>
                    <a:pt x="38492" y="0"/>
                  </a:cubicBezTo>
                  <a:lnTo>
                    <a:pt x="38492" y="0"/>
                  </a:lnTo>
                  <a:close/>
                </a:path>
              </a:pathLst>
            </a:custGeom>
            <a:solidFill>
              <a:srgbClr val="38384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4" name="Freeform: Shape 184">
              <a:extLst>
                <a:ext uri="{FF2B5EF4-FFF2-40B4-BE49-F238E27FC236}">
                  <a16:creationId xmlns:a16="http://schemas.microsoft.com/office/drawing/2014/main" id="{B71B4C24-E849-46AF-9D27-ED76821E6462}"/>
                </a:ext>
              </a:extLst>
            </p:cNvPr>
            <p:cNvSpPr/>
            <p:nvPr/>
          </p:nvSpPr>
          <p:spPr>
            <a:xfrm>
              <a:off x="5963204" y="5737166"/>
              <a:ext cx="387107" cy="137222"/>
            </a:xfrm>
            <a:custGeom>
              <a:avLst/>
              <a:gdLst>
                <a:gd name="connsiteX0" fmla="*/ 746995 w 753143"/>
                <a:gd name="connsiteY0" fmla="*/ 200025 h 266974"/>
                <a:gd name="connsiteX1" fmla="*/ 614598 w 753143"/>
                <a:gd name="connsiteY1" fmla="*/ 123825 h 266974"/>
                <a:gd name="connsiteX2" fmla="*/ 341230 w 753143"/>
                <a:gd name="connsiteY2" fmla="*/ 26670 h 266974"/>
                <a:gd name="connsiteX3" fmla="*/ 295510 w 753143"/>
                <a:gd name="connsiteY3" fmla="*/ 0 h 266974"/>
                <a:gd name="connsiteX4" fmla="*/ 288843 w 753143"/>
                <a:gd name="connsiteY4" fmla="*/ 5715 h 266974"/>
                <a:gd name="connsiteX5" fmla="*/ 82150 w 753143"/>
                <a:gd name="connsiteY5" fmla="*/ 13335 h 266974"/>
                <a:gd name="connsiteX6" fmla="*/ 82150 w 753143"/>
                <a:gd name="connsiteY6" fmla="*/ 13335 h 266974"/>
                <a:gd name="connsiteX7" fmla="*/ 82150 w 753143"/>
                <a:gd name="connsiteY7" fmla="*/ 13335 h 266974"/>
                <a:gd name="connsiteX8" fmla="*/ 38335 w 753143"/>
                <a:gd name="connsiteY8" fmla="*/ 66675 h 266974"/>
                <a:gd name="connsiteX9" fmla="*/ 235 w 753143"/>
                <a:gd name="connsiteY9" fmla="*/ 266700 h 266974"/>
                <a:gd name="connsiteX10" fmla="*/ 703180 w 753143"/>
                <a:gd name="connsiteY10" fmla="*/ 266700 h 266974"/>
                <a:gd name="connsiteX11" fmla="*/ 746995 w 753143"/>
                <a:gd name="connsiteY11" fmla="*/ 200025 h 266974"/>
                <a:gd name="connsiteX12" fmla="*/ 746995 w 753143"/>
                <a:gd name="connsiteY12" fmla="*/ 200025 h 266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53143" h="266974">
                  <a:moveTo>
                    <a:pt x="746995" y="200025"/>
                  </a:moveTo>
                  <a:cubicBezTo>
                    <a:pt x="723182" y="136207"/>
                    <a:pt x="671748" y="125730"/>
                    <a:pt x="614598" y="123825"/>
                  </a:cubicBezTo>
                  <a:cubicBezTo>
                    <a:pt x="514585" y="118110"/>
                    <a:pt x="422193" y="89535"/>
                    <a:pt x="341230" y="26670"/>
                  </a:cubicBezTo>
                  <a:cubicBezTo>
                    <a:pt x="326943" y="15240"/>
                    <a:pt x="312655" y="5715"/>
                    <a:pt x="295510" y="0"/>
                  </a:cubicBezTo>
                  <a:cubicBezTo>
                    <a:pt x="293605" y="1905"/>
                    <a:pt x="291700" y="3810"/>
                    <a:pt x="288843" y="5715"/>
                  </a:cubicBezTo>
                  <a:cubicBezTo>
                    <a:pt x="221215" y="35243"/>
                    <a:pt x="151682" y="20002"/>
                    <a:pt x="82150" y="13335"/>
                  </a:cubicBezTo>
                  <a:lnTo>
                    <a:pt x="82150" y="13335"/>
                  </a:lnTo>
                  <a:lnTo>
                    <a:pt x="82150" y="13335"/>
                  </a:lnTo>
                  <a:cubicBezTo>
                    <a:pt x="41193" y="7620"/>
                    <a:pt x="41193" y="39052"/>
                    <a:pt x="38335" y="66675"/>
                  </a:cubicBezTo>
                  <a:cubicBezTo>
                    <a:pt x="21190" y="132398"/>
                    <a:pt x="-2622" y="196215"/>
                    <a:pt x="235" y="266700"/>
                  </a:cubicBezTo>
                  <a:cubicBezTo>
                    <a:pt x="165970" y="265748"/>
                    <a:pt x="651745" y="267652"/>
                    <a:pt x="703180" y="266700"/>
                  </a:cubicBezTo>
                  <a:cubicBezTo>
                    <a:pt x="746995" y="265748"/>
                    <a:pt x="763188" y="243840"/>
                    <a:pt x="746995" y="200025"/>
                  </a:cubicBezTo>
                  <a:lnTo>
                    <a:pt x="746995" y="200025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5" name="Freeform: Shape 185">
              <a:extLst>
                <a:ext uri="{FF2B5EF4-FFF2-40B4-BE49-F238E27FC236}">
                  <a16:creationId xmlns:a16="http://schemas.microsoft.com/office/drawing/2014/main" id="{14EC6896-1134-48B7-82F1-099180C9D4EA}"/>
                </a:ext>
              </a:extLst>
            </p:cNvPr>
            <p:cNvSpPr/>
            <p:nvPr/>
          </p:nvSpPr>
          <p:spPr>
            <a:xfrm>
              <a:off x="4612588" y="3842347"/>
              <a:ext cx="572803" cy="5032"/>
            </a:xfrm>
            <a:custGeom>
              <a:avLst/>
              <a:gdLst>
                <a:gd name="connsiteX0" fmla="*/ 1114425 w 1114425"/>
                <a:gd name="connsiteY0" fmla="*/ 1270 h 9790"/>
                <a:gd name="connsiteX1" fmla="*/ 1062990 w 1114425"/>
                <a:gd name="connsiteY1" fmla="*/ 8890 h 9790"/>
                <a:gd name="connsiteX2" fmla="*/ 0 w 1114425"/>
                <a:gd name="connsiteY2" fmla="*/ 8890 h 9790"/>
                <a:gd name="connsiteX3" fmla="*/ 46672 w 1114425"/>
                <a:gd name="connsiteY3" fmla="*/ 317 h 9790"/>
                <a:gd name="connsiteX4" fmla="*/ 1114425 w 1114425"/>
                <a:gd name="connsiteY4" fmla="*/ 1270 h 9790"/>
                <a:gd name="connsiteX5" fmla="*/ 1114425 w 1114425"/>
                <a:gd name="connsiteY5" fmla="*/ 1270 h 9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14425" h="9790">
                  <a:moveTo>
                    <a:pt x="1114425" y="1270"/>
                  </a:moveTo>
                  <a:cubicBezTo>
                    <a:pt x="1099185" y="13652"/>
                    <a:pt x="1080135" y="8890"/>
                    <a:pt x="1062990" y="8890"/>
                  </a:cubicBezTo>
                  <a:cubicBezTo>
                    <a:pt x="708660" y="8890"/>
                    <a:pt x="354330" y="8890"/>
                    <a:pt x="0" y="8890"/>
                  </a:cubicBezTo>
                  <a:cubicBezTo>
                    <a:pt x="13335" y="-2540"/>
                    <a:pt x="30480" y="317"/>
                    <a:pt x="46672" y="317"/>
                  </a:cubicBezTo>
                  <a:cubicBezTo>
                    <a:pt x="402908" y="317"/>
                    <a:pt x="759143" y="1270"/>
                    <a:pt x="1114425" y="1270"/>
                  </a:cubicBezTo>
                  <a:lnTo>
                    <a:pt x="1114425" y="1270"/>
                  </a:lnTo>
                  <a:close/>
                </a:path>
              </a:pathLst>
            </a:custGeom>
            <a:solidFill>
              <a:srgbClr val="DBE0F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6" name="Freeform: Shape 186">
              <a:extLst>
                <a:ext uri="{FF2B5EF4-FFF2-40B4-BE49-F238E27FC236}">
                  <a16:creationId xmlns:a16="http://schemas.microsoft.com/office/drawing/2014/main" id="{B575C389-D226-4699-8C8D-039CCA2AFAED}"/>
                </a:ext>
              </a:extLst>
            </p:cNvPr>
            <p:cNvSpPr/>
            <p:nvPr/>
          </p:nvSpPr>
          <p:spPr>
            <a:xfrm>
              <a:off x="7378356" y="3235437"/>
              <a:ext cx="10023" cy="44061"/>
            </a:xfrm>
            <a:custGeom>
              <a:avLst/>
              <a:gdLst>
                <a:gd name="connsiteX0" fmla="*/ 7308 w 19499"/>
                <a:gd name="connsiteY0" fmla="*/ 85725 h 85725"/>
                <a:gd name="connsiteX1" fmla="*/ 16833 w 19499"/>
                <a:gd name="connsiteY1" fmla="*/ 0 h 85725"/>
                <a:gd name="connsiteX2" fmla="*/ 7308 w 19499"/>
                <a:gd name="connsiteY2" fmla="*/ 85725 h 85725"/>
                <a:gd name="connsiteX3" fmla="*/ 7308 w 19499"/>
                <a:gd name="connsiteY3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499" h="85725">
                  <a:moveTo>
                    <a:pt x="7308" y="85725"/>
                  </a:moveTo>
                  <a:cubicBezTo>
                    <a:pt x="-9837" y="54292"/>
                    <a:pt x="7308" y="27622"/>
                    <a:pt x="16833" y="0"/>
                  </a:cubicBezTo>
                  <a:cubicBezTo>
                    <a:pt x="26358" y="29528"/>
                    <a:pt x="7308" y="56197"/>
                    <a:pt x="7308" y="85725"/>
                  </a:cubicBezTo>
                  <a:lnTo>
                    <a:pt x="7308" y="85725"/>
                  </a:lnTo>
                  <a:close/>
                </a:path>
              </a:pathLst>
            </a:custGeom>
            <a:solidFill>
              <a:srgbClr val="41405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7" name="Freeform: Shape 187">
              <a:extLst>
                <a:ext uri="{FF2B5EF4-FFF2-40B4-BE49-F238E27FC236}">
                  <a16:creationId xmlns:a16="http://schemas.microsoft.com/office/drawing/2014/main" id="{82A6F10A-6B28-4ECF-8AC2-DA4BE95C6DA0}"/>
                </a:ext>
              </a:extLst>
            </p:cNvPr>
            <p:cNvSpPr/>
            <p:nvPr/>
          </p:nvSpPr>
          <p:spPr>
            <a:xfrm>
              <a:off x="5930523" y="3710532"/>
              <a:ext cx="324098" cy="131564"/>
            </a:xfrm>
            <a:custGeom>
              <a:avLst/>
              <a:gdLst>
                <a:gd name="connsiteX0" fmla="*/ 0 w 630554"/>
                <a:gd name="connsiteY0" fmla="*/ 254866 h 255965"/>
                <a:gd name="connsiteX1" fmla="*/ 952 w 630554"/>
                <a:gd name="connsiteY1" fmla="*/ 195811 h 255965"/>
                <a:gd name="connsiteX2" fmla="*/ 180022 w 630554"/>
                <a:gd name="connsiteY2" fmla="*/ 9121 h 255965"/>
                <a:gd name="connsiteX3" fmla="*/ 455295 w 630554"/>
                <a:gd name="connsiteY3" fmla="*/ 22456 h 255965"/>
                <a:gd name="connsiteX4" fmla="*/ 568642 w 630554"/>
                <a:gd name="connsiteY4" fmla="*/ 46269 h 255965"/>
                <a:gd name="connsiteX5" fmla="*/ 630555 w 630554"/>
                <a:gd name="connsiteY5" fmla="*/ 115801 h 255965"/>
                <a:gd name="connsiteX6" fmla="*/ 593407 w 630554"/>
                <a:gd name="connsiteY6" fmla="*/ 135803 h 255965"/>
                <a:gd name="connsiteX7" fmla="*/ 461010 w 630554"/>
                <a:gd name="connsiteY7" fmla="*/ 135803 h 255965"/>
                <a:gd name="connsiteX8" fmla="*/ 331470 w 630554"/>
                <a:gd name="connsiteY8" fmla="*/ 189144 h 255965"/>
                <a:gd name="connsiteX9" fmla="*/ 294322 w 630554"/>
                <a:gd name="connsiteY9" fmla="*/ 254866 h 255965"/>
                <a:gd name="connsiteX10" fmla="*/ 0 w 630554"/>
                <a:gd name="connsiteY10" fmla="*/ 254866 h 255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0554" h="255965">
                  <a:moveTo>
                    <a:pt x="0" y="254866"/>
                  </a:moveTo>
                  <a:cubicBezTo>
                    <a:pt x="0" y="252009"/>
                    <a:pt x="952" y="198669"/>
                    <a:pt x="952" y="195811"/>
                  </a:cubicBezTo>
                  <a:cubicBezTo>
                    <a:pt x="26670" y="40553"/>
                    <a:pt x="27622" y="43411"/>
                    <a:pt x="180022" y="9121"/>
                  </a:cubicBezTo>
                  <a:cubicBezTo>
                    <a:pt x="273367" y="-12786"/>
                    <a:pt x="363855" y="10074"/>
                    <a:pt x="455295" y="22456"/>
                  </a:cubicBezTo>
                  <a:cubicBezTo>
                    <a:pt x="493395" y="27219"/>
                    <a:pt x="532447" y="31028"/>
                    <a:pt x="568642" y="46269"/>
                  </a:cubicBezTo>
                  <a:cubicBezTo>
                    <a:pt x="601027" y="59603"/>
                    <a:pt x="623888" y="80559"/>
                    <a:pt x="630555" y="115801"/>
                  </a:cubicBezTo>
                  <a:cubicBezTo>
                    <a:pt x="627697" y="140566"/>
                    <a:pt x="608647" y="135803"/>
                    <a:pt x="593407" y="135803"/>
                  </a:cubicBezTo>
                  <a:cubicBezTo>
                    <a:pt x="549592" y="136756"/>
                    <a:pt x="505777" y="139614"/>
                    <a:pt x="461010" y="135803"/>
                  </a:cubicBezTo>
                  <a:cubicBezTo>
                    <a:pt x="406717" y="131041"/>
                    <a:pt x="366713" y="151044"/>
                    <a:pt x="331470" y="189144"/>
                  </a:cubicBezTo>
                  <a:cubicBezTo>
                    <a:pt x="324802" y="196764"/>
                    <a:pt x="302895" y="222481"/>
                    <a:pt x="294322" y="254866"/>
                  </a:cubicBezTo>
                  <a:cubicBezTo>
                    <a:pt x="207645" y="256771"/>
                    <a:pt x="48577" y="255819"/>
                    <a:pt x="0" y="254866"/>
                  </a:cubicBezTo>
                  <a:close/>
                </a:path>
              </a:pathLst>
            </a:custGeom>
            <a:solidFill>
              <a:srgbClr val="F9BA99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8" name="Freeform: Shape 188">
              <a:extLst>
                <a:ext uri="{FF2B5EF4-FFF2-40B4-BE49-F238E27FC236}">
                  <a16:creationId xmlns:a16="http://schemas.microsoft.com/office/drawing/2014/main" id="{578B87E4-3639-461C-A192-DD8C2D1B9DAD}"/>
                </a:ext>
              </a:extLst>
            </p:cNvPr>
            <p:cNvSpPr/>
            <p:nvPr/>
          </p:nvSpPr>
          <p:spPr>
            <a:xfrm>
              <a:off x="6829847" y="3460633"/>
              <a:ext cx="102841" cy="122402"/>
            </a:xfrm>
            <a:custGeom>
              <a:avLst/>
              <a:gdLst>
                <a:gd name="connsiteX0" fmla="*/ 200073 w 200085"/>
                <a:gd name="connsiteY0" fmla="*/ 99076 h 238141"/>
                <a:gd name="connsiteX1" fmla="*/ 85773 w 200085"/>
                <a:gd name="connsiteY1" fmla="*/ 238141 h 238141"/>
                <a:gd name="connsiteX2" fmla="*/ 48 w 200085"/>
                <a:gd name="connsiteY2" fmla="*/ 140986 h 238141"/>
                <a:gd name="connsiteX3" fmla="*/ 112443 w 200085"/>
                <a:gd name="connsiteY3" fmla="*/ 16 h 238141"/>
                <a:gd name="connsiteX4" fmla="*/ 200073 w 200085"/>
                <a:gd name="connsiteY4" fmla="*/ 99076 h 238141"/>
                <a:gd name="connsiteX5" fmla="*/ 200073 w 200085"/>
                <a:gd name="connsiteY5" fmla="*/ 99076 h 238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0085" h="238141">
                  <a:moveTo>
                    <a:pt x="200073" y="99076"/>
                  </a:moveTo>
                  <a:cubicBezTo>
                    <a:pt x="201025" y="171466"/>
                    <a:pt x="145781" y="238141"/>
                    <a:pt x="85773" y="238141"/>
                  </a:cubicBezTo>
                  <a:cubicBezTo>
                    <a:pt x="37195" y="238141"/>
                    <a:pt x="2906" y="198136"/>
                    <a:pt x="48" y="140986"/>
                  </a:cubicBezTo>
                  <a:cubicBezTo>
                    <a:pt x="-1857" y="70501"/>
                    <a:pt x="53388" y="969"/>
                    <a:pt x="112443" y="16"/>
                  </a:cubicBezTo>
                  <a:cubicBezTo>
                    <a:pt x="163878" y="-936"/>
                    <a:pt x="200073" y="40021"/>
                    <a:pt x="200073" y="99076"/>
                  </a:cubicBezTo>
                  <a:lnTo>
                    <a:pt x="200073" y="99076"/>
                  </a:lnTo>
                  <a:close/>
                </a:path>
              </a:pathLst>
            </a:custGeom>
            <a:solidFill>
              <a:srgbClr val="E8ECF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9" name="Freeform: Shape 189">
              <a:extLst>
                <a:ext uri="{FF2B5EF4-FFF2-40B4-BE49-F238E27FC236}">
                  <a16:creationId xmlns:a16="http://schemas.microsoft.com/office/drawing/2014/main" id="{B1D50B8A-EC3B-4513-810B-C732B4A37F81}"/>
                </a:ext>
              </a:extLst>
            </p:cNvPr>
            <p:cNvSpPr/>
            <p:nvPr/>
          </p:nvSpPr>
          <p:spPr>
            <a:xfrm>
              <a:off x="5351846" y="4180561"/>
              <a:ext cx="806330" cy="377079"/>
            </a:xfrm>
            <a:custGeom>
              <a:avLst/>
              <a:gdLst>
                <a:gd name="connsiteX0" fmla="*/ 0 w 1568767"/>
                <a:gd name="connsiteY0" fmla="*/ 11906 h 733633"/>
                <a:gd name="connsiteX1" fmla="*/ 64770 w 1568767"/>
                <a:gd name="connsiteY1" fmla="*/ 8096 h 733633"/>
                <a:gd name="connsiteX2" fmla="*/ 289560 w 1568767"/>
                <a:gd name="connsiteY2" fmla="*/ 70961 h 733633"/>
                <a:gd name="connsiteX3" fmla="*/ 400050 w 1568767"/>
                <a:gd name="connsiteY3" fmla="*/ 113824 h 733633"/>
                <a:gd name="connsiteX4" fmla="*/ 557213 w 1568767"/>
                <a:gd name="connsiteY4" fmla="*/ 155734 h 733633"/>
                <a:gd name="connsiteX5" fmla="*/ 623888 w 1568767"/>
                <a:gd name="connsiteY5" fmla="*/ 235744 h 733633"/>
                <a:gd name="connsiteX6" fmla="*/ 623888 w 1568767"/>
                <a:gd name="connsiteY6" fmla="*/ 276701 h 733633"/>
                <a:gd name="connsiteX7" fmla="*/ 632460 w 1568767"/>
                <a:gd name="connsiteY7" fmla="*/ 269081 h 733633"/>
                <a:gd name="connsiteX8" fmla="*/ 635318 w 1568767"/>
                <a:gd name="connsiteY8" fmla="*/ 254794 h 733633"/>
                <a:gd name="connsiteX9" fmla="*/ 743903 w 1568767"/>
                <a:gd name="connsiteY9" fmla="*/ 479584 h 733633"/>
                <a:gd name="connsiteX10" fmla="*/ 992505 w 1568767"/>
                <a:gd name="connsiteY10" fmla="*/ 584359 h 733633"/>
                <a:gd name="connsiteX11" fmla="*/ 1479232 w 1568767"/>
                <a:gd name="connsiteY11" fmla="*/ 588169 h 733633"/>
                <a:gd name="connsiteX12" fmla="*/ 1568768 w 1568767"/>
                <a:gd name="connsiteY12" fmla="*/ 661511 h 733633"/>
                <a:gd name="connsiteX13" fmla="*/ 1018222 w 1568767"/>
                <a:gd name="connsiteY13" fmla="*/ 729139 h 733633"/>
                <a:gd name="connsiteX14" fmla="*/ 508635 w 1568767"/>
                <a:gd name="connsiteY14" fmla="*/ 567214 h 733633"/>
                <a:gd name="connsiteX15" fmla="*/ 32385 w 1568767"/>
                <a:gd name="connsiteY15" fmla="*/ 88106 h 733633"/>
                <a:gd name="connsiteX16" fmla="*/ 0 w 1568767"/>
                <a:gd name="connsiteY16" fmla="*/ 11906 h 733633"/>
                <a:gd name="connsiteX17" fmla="*/ 0 w 1568767"/>
                <a:gd name="connsiteY17" fmla="*/ 11906 h 733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68767" h="733633">
                  <a:moveTo>
                    <a:pt x="0" y="11906"/>
                  </a:moveTo>
                  <a:cubicBezTo>
                    <a:pt x="20955" y="-5239"/>
                    <a:pt x="39053" y="-1429"/>
                    <a:pt x="64770" y="8096"/>
                  </a:cubicBezTo>
                  <a:cubicBezTo>
                    <a:pt x="137160" y="35719"/>
                    <a:pt x="210503" y="63341"/>
                    <a:pt x="289560" y="70961"/>
                  </a:cubicBezTo>
                  <a:cubicBezTo>
                    <a:pt x="329565" y="74771"/>
                    <a:pt x="367665" y="87154"/>
                    <a:pt x="400050" y="113824"/>
                  </a:cubicBezTo>
                  <a:cubicBezTo>
                    <a:pt x="445770" y="150971"/>
                    <a:pt x="502920" y="152876"/>
                    <a:pt x="557213" y="155734"/>
                  </a:cubicBezTo>
                  <a:cubicBezTo>
                    <a:pt x="614363" y="158591"/>
                    <a:pt x="630555" y="184309"/>
                    <a:pt x="623888" y="235744"/>
                  </a:cubicBezTo>
                  <a:cubicBezTo>
                    <a:pt x="621983" y="248126"/>
                    <a:pt x="623888" y="261461"/>
                    <a:pt x="623888" y="276701"/>
                  </a:cubicBezTo>
                  <a:cubicBezTo>
                    <a:pt x="628650" y="272891"/>
                    <a:pt x="631508" y="270986"/>
                    <a:pt x="632460" y="269081"/>
                  </a:cubicBezTo>
                  <a:cubicBezTo>
                    <a:pt x="634365" y="264319"/>
                    <a:pt x="634365" y="259556"/>
                    <a:pt x="635318" y="254794"/>
                  </a:cubicBezTo>
                  <a:cubicBezTo>
                    <a:pt x="651510" y="339566"/>
                    <a:pt x="680085" y="417671"/>
                    <a:pt x="743903" y="479584"/>
                  </a:cubicBezTo>
                  <a:cubicBezTo>
                    <a:pt x="813435" y="547211"/>
                    <a:pt x="895350" y="584359"/>
                    <a:pt x="992505" y="584359"/>
                  </a:cubicBezTo>
                  <a:cubicBezTo>
                    <a:pt x="1155382" y="585311"/>
                    <a:pt x="1317307" y="586264"/>
                    <a:pt x="1479232" y="588169"/>
                  </a:cubicBezTo>
                  <a:cubicBezTo>
                    <a:pt x="1537335" y="589121"/>
                    <a:pt x="1558290" y="606266"/>
                    <a:pt x="1568768" y="661511"/>
                  </a:cubicBezTo>
                  <a:cubicBezTo>
                    <a:pt x="1389698" y="724376"/>
                    <a:pt x="1204913" y="743426"/>
                    <a:pt x="1018222" y="729139"/>
                  </a:cubicBezTo>
                  <a:cubicBezTo>
                    <a:pt x="836295" y="714851"/>
                    <a:pt x="665797" y="658654"/>
                    <a:pt x="508635" y="567214"/>
                  </a:cubicBezTo>
                  <a:cubicBezTo>
                    <a:pt x="308610" y="450056"/>
                    <a:pt x="149542" y="290036"/>
                    <a:pt x="32385" y="88106"/>
                  </a:cubicBezTo>
                  <a:cubicBezTo>
                    <a:pt x="20003" y="63341"/>
                    <a:pt x="4763" y="39529"/>
                    <a:pt x="0" y="11906"/>
                  </a:cubicBezTo>
                  <a:lnTo>
                    <a:pt x="0" y="11906"/>
                  </a:lnTo>
                  <a:close/>
                </a:path>
              </a:pathLst>
            </a:custGeom>
            <a:solidFill>
              <a:srgbClr val="C7CAD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0" name="Freeform: Shape 190">
              <a:extLst>
                <a:ext uri="{FF2B5EF4-FFF2-40B4-BE49-F238E27FC236}">
                  <a16:creationId xmlns:a16="http://schemas.microsoft.com/office/drawing/2014/main" id="{676255BD-A21C-47FB-873E-1431BCFADB2E}"/>
                </a:ext>
              </a:extLst>
            </p:cNvPr>
            <p:cNvSpPr/>
            <p:nvPr/>
          </p:nvSpPr>
          <p:spPr>
            <a:xfrm>
              <a:off x="5611321" y="3852302"/>
              <a:ext cx="259475" cy="4896"/>
            </a:xfrm>
            <a:custGeom>
              <a:avLst/>
              <a:gdLst>
                <a:gd name="connsiteX0" fmla="*/ 504825 w 504825"/>
                <a:gd name="connsiteY0" fmla="*/ 9525 h 9525"/>
                <a:gd name="connsiteX1" fmla="*/ 0 w 504825"/>
                <a:gd name="connsiteY1" fmla="*/ 9525 h 9525"/>
                <a:gd name="connsiteX2" fmla="*/ 0 w 504825"/>
                <a:gd name="connsiteY2" fmla="*/ 0 h 9525"/>
                <a:gd name="connsiteX3" fmla="*/ 504825 w 504825"/>
                <a:gd name="connsiteY3" fmla="*/ 0 h 9525"/>
                <a:gd name="connsiteX4" fmla="*/ 504825 w 504825"/>
                <a:gd name="connsiteY4" fmla="*/ 9525 h 9525"/>
                <a:gd name="connsiteX5" fmla="*/ 504825 w 504825"/>
                <a:gd name="connsiteY5" fmla="*/ 9525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4825" h="9525">
                  <a:moveTo>
                    <a:pt x="504825" y="9525"/>
                  </a:moveTo>
                  <a:cubicBezTo>
                    <a:pt x="336233" y="9525"/>
                    <a:pt x="168592" y="9525"/>
                    <a:pt x="0" y="9525"/>
                  </a:cubicBezTo>
                  <a:cubicBezTo>
                    <a:pt x="0" y="6668"/>
                    <a:pt x="0" y="2857"/>
                    <a:pt x="0" y="0"/>
                  </a:cubicBezTo>
                  <a:cubicBezTo>
                    <a:pt x="168592" y="0"/>
                    <a:pt x="336233" y="0"/>
                    <a:pt x="504825" y="0"/>
                  </a:cubicBezTo>
                  <a:cubicBezTo>
                    <a:pt x="504825" y="2857"/>
                    <a:pt x="504825" y="5715"/>
                    <a:pt x="504825" y="9525"/>
                  </a:cubicBezTo>
                  <a:lnTo>
                    <a:pt x="504825" y="9525"/>
                  </a:lnTo>
                  <a:close/>
                </a:path>
              </a:pathLst>
            </a:custGeom>
            <a:solidFill>
              <a:srgbClr val="DBE0F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1" name="Freeform: Shape 191">
              <a:extLst>
                <a:ext uri="{FF2B5EF4-FFF2-40B4-BE49-F238E27FC236}">
                  <a16:creationId xmlns:a16="http://schemas.microsoft.com/office/drawing/2014/main" id="{6EEF6BA4-3DBA-419D-A18D-D4F95FD2AF75}"/>
                </a:ext>
              </a:extLst>
            </p:cNvPr>
            <p:cNvSpPr/>
            <p:nvPr/>
          </p:nvSpPr>
          <p:spPr>
            <a:xfrm>
              <a:off x="6110197" y="3852302"/>
              <a:ext cx="220308" cy="4896"/>
            </a:xfrm>
            <a:custGeom>
              <a:avLst/>
              <a:gdLst>
                <a:gd name="connsiteX0" fmla="*/ 953 w 428625"/>
                <a:gd name="connsiteY0" fmla="*/ 0 h 9525"/>
                <a:gd name="connsiteX1" fmla="*/ 428625 w 428625"/>
                <a:gd name="connsiteY1" fmla="*/ 0 h 9525"/>
                <a:gd name="connsiteX2" fmla="*/ 428625 w 428625"/>
                <a:gd name="connsiteY2" fmla="*/ 9525 h 9525"/>
                <a:gd name="connsiteX3" fmla="*/ 0 w 428625"/>
                <a:gd name="connsiteY3" fmla="*/ 9525 h 9525"/>
                <a:gd name="connsiteX4" fmla="*/ 953 w 428625"/>
                <a:gd name="connsiteY4" fmla="*/ 0 h 9525"/>
                <a:gd name="connsiteX5" fmla="*/ 953 w 428625"/>
                <a:gd name="connsiteY5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8625" h="9525">
                  <a:moveTo>
                    <a:pt x="953" y="0"/>
                  </a:moveTo>
                  <a:cubicBezTo>
                    <a:pt x="143828" y="0"/>
                    <a:pt x="286703" y="0"/>
                    <a:pt x="428625" y="0"/>
                  </a:cubicBezTo>
                  <a:cubicBezTo>
                    <a:pt x="428625" y="2857"/>
                    <a:pt x="428625" y="6668"/>
                    <a:pt x="428625" y="9525"/>
                  </a:cubicBezTo>
                  <a:cubicBezTo>
                    <a:pt x="285750" y="9525"/>
                    <a:pt x="142875" y="9525"/>
                    <a:pt x="0" y="9525"/>
                  </a:cubicBezTo>
                  <a:cubicBezTo>
                    <a:pt x="953" y="6668"/>
                    <a:pt x="953" y="3810"/>
                    <a:pt x="953" y="0"/>
                  </a:cubicBezTo>
                  <a:lnTo>
                    <a:pt x="953" y="0"/>
                  </a:lnTo>
                  <a:close/>
                </a:path>
              </a:pathLst>
            </a:custGeom>
            <a:solidFill>
              <a:srgbClr val="DBE0F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2" name="Freeform: Shape 192">
              <a:extLst>
                <a:ext uri="{FF2B5EF4-FFF2-40B4-BE49-F238E27FC236}">
                  <a16:creationId xmlns:a16="http://schemas.microsoft.com/office/drawing/2014/main" id="{CB7C2D9E-5369-45A3-91B2-DE092C9A7B3F}"/>
                </a:ext>
              </a:extLst>
            </p:cNvPr>
            <p:cNvSpPr/>
            <p:nvPr/>
          </p:nvSpPr>
          <p:spPr>
            <a:xfrm>
              <a:off x="5870526" y="2731664"/>
              <a:ext cx="165255" cy="457790"/>
            </a:xfrm>
            <a:custGeom>
              <a:avLst/>
              <a:gdLst>
                <a:gd name="connsiteX0" fmla="*/ 78629 w 321516"/>
                <a:gd name="connsiteY0" fmla="*/ 190500 h 890661"/>
                <a:gd name="connsiteX1" fmla="*/ 8144 w 321516"/>
                <a:gd name="connsiteY1" fmla="*/ 59055 h 890661"/>
                <a:gd name="connsiteX2" fmla="*/ 81486 w 321516"/>
                <a:gd name="connsiteY2" fmla="*/ 952 h 890661"/>
                <a:gd name="connsiteX3" fmla="*/ 192929 w 321516"/>
                <a:gd name="connsiteY3" fmla="*/ 0 h 890661"/>
                <a:gd name="connsiteX4" fmla="*/ 321517 w 321516"/>
                <a:gd name="connsiteY4" fmla="*/ 875348 h 890661"/>
                <a:gd name="connsiteX5" fmla="*/ 181499 w 321516"/>
                <a:gd name="connsiteY5" fmla="*/ 879157 h 890661"/>
                <a:gd name="connsiteX6" fmla="*/ 85296 w 321516"/>
                <a:gd name="connsiteY6" fmla="*/ 796290 h 890661"/>
                <a:gd name="connsiteX7" fmla="*/ 79581 w 321516"/>
                <a:gd name="connsiteY7" fmla="*/ 724853 h 890661"/>
                <a:gd name="connsiteX8" fmla="*/ 78629 w 321516"/>
                <a:gd name="connsiteY8" fmla="*/ 190500 h 890661"/>
                <a:gd name="connsiteX9" fmla="*/ 78629 w 321516"/>
                <a:gd name="connsiteY9" fmla="*/ 190500 h 890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21516" h="890661">
                  <a:moveTo>
                    <a:pt x="78629" y="190500"/>
                  </a:moveTo>
                  <a:cubicBezTo>
                    <a:pt x="5286" y="167640"/>
                    <a:pt x="-12811" y="130493"/>
                    <a:pt x="8144" y="59055"/>
                  </a:cubicBezTo>
                  <a:cubicBezTo>
                    <a:pt x="19574" y="20955"/>
                    <a:pt x="43386" y="1905"/>
                    <a:pt x="81486" y="952"/>
                  </a:cubicBezTo>
                  <a:cubicBezTo>
                    <a:pt x="118634" y="0"/>
                    <a:pt x="155781" y="0"/>
                    <a:pt x="192929" y="0"/>
                  </a:cubicBezTo>
                  <a:cubicBezTo>
                    <a:pt x="239602" y="23813"/>
                    <a:pt x="314849" y="872490"/>
                    <a:pt x="321517" y="875348"/>
                  </a:cubicBezTo>
                  <a:cubicBezTo>
                    <a:pt x="273892" y="892493"/>
                    <a:pt x="227219" y="897255"/>
                    <a:pt x="181499" y="879157"/>
                  </a:cubicBezTo>
                  <a:cubicBezTo>
                    <a:pt x="137684" y="862013"/>
                    <a:pt x="102442" y="842010"/>
                    <a:pt x="85296" y="796290"/>
                  </a:cubicBezTo>
                  <a:cubicBezTo>
                    <a:pt x="73867" y="780098"/>
                    <a:pt x="79581" y="741998"/>
                    <a:pt x="79581" y="724853"/>
                  </a:cubicBezTo>
                  <a:cubicBezTo>
                    <a:pt x="78629" y="546735"/>
                    <a:pt x="82439" y="368618"/>
                    <a:pt x="78629" y="190500"/>
                  </a:cubicBezTo>
                  <a:lnTo>
                    <a:pt x="78629" y="190500"/>
                  </a:lnTo>
                  <a:close/>
                </a:path>
              </a:pathLst>
            </a:custGeom>
            <a:solidFill>
              <a:srgbClr val="F9A687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3" name="Freeform: Shape 193">
              <a:extLst>
                <a:ext uri="{FF2B5EF4-FFF2-40B4-BE49-F238E27FC236}">
                  <a16:creationId xmlns:a16="http://schemas.microsoft.com/office/drawing/2014/main" id="{F72F1577-5E80-403F-8220-1B3C1349A9E2}"/>
                </a:ext>
              </a:extLst>
            </p:cNvPr>
            <p:cNvSpPr/>
            <p:nvPr/>
          </p:nvSpPr>
          <p:spPr>
            <a:xfrm>
              <a:off x="5958797" y="5771436"/>
              <a:ext cx="288658" cy="102811"/>
            </a:xfrm>
            <a:custGeom>
              <a:avLst/>
              <a:gdLst>
                <a:gd name="connsiteX0" fmla="*/ 38335 w 561601"/>
                <a:gd name="connsiteY0" fmla="*/ 0 h 200025"/>
                <a:gd name="connsiteX1" fmla="*/ 102153 w 561601"/>
                <a:gd name="connsiteY1" fmla="*/ 53340 h 200025"/>
                <a:gd name="connsiteX2" fmla="*/ 557448 w 561601"/>
                <a:gd name="connsiteY2" fmla="*/ 189548 h 200025"/>
                <a:gd name="connsiteX3" fmla="*/ 561257 w 561601"/>
                <a:gd name="connsiteY3" fmla="*/ 195263 h 200025"/>
                <a:gd name="connsiteX4" fmla="*/ 557448 w 561601"/>
                <a:gd name="connsiteY4" fmla="*/ 198120 h 200025"/>
                <a:gd name="connsiteX5" fmla="*/ 235 w 561601"/>
                <a:gd name="connsiteY5" fmla="*/ 200025 h 200025"/>
                <a:gd name="connsiteX6" fmla="*/ 38335 w 561601"/>
                <a:gd name="connsiteY6" fmla="*/ 0 h 200025"/>
                <a:gd name="connsiteX7" fmla="*/ 38335 w 561601"/>
                <a:gd name="connsiteY7" fmla="*/ 0 h 20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61601" h="200025">
                  <a:moveTo>
                    <a:pt x="38335" y="0"/>
                  </a:moveTo>
                  <a:cubicBezTo>
                    <a:pt x="47860" y="27623"/>
                    <a:pt x="74530" y="41910"/>
                    <a:pt x="102153" y="53340"/>
                  </a:cubicBezTo>
                  <a:cubicBezTo>
                    <a:pt x="165970" y="82868"/>
                    <a:pt x="360280" y="167640"/>
                    <a:pt x="557448" y="189548"/>
                  </a:cubicBezTo>
                  <a:cubicBezTo>
                    <a:pt x="561257" y="191452"/>
                    <a:pt x="562210" y="192405"/>
                    <a:pt x="561257" y="195263"/>
                  </a:cubicBezTo>
                  <a:cubicBezTo>
                    <a:pt x="560305" y="196215"/>
                    <a:pt x="558400" y="198120"/>
                    <a:pt x="557448" y="198120"/>
                  </a:cubicBezTo>
                  <a:cubicBezTo>
                    <a:pt x="371710" y="199073"/>
                    <a:pt x="185973" y="199073"/>
                    <a:pt x="235" y="200025"/>
                  </a:cubicBezTo>
                  <a:cubicBezTo>
                    <a:pt x="-2622" y="129540"/>
                    <a:pt x="21190" y="65723"/>
                    <a:pt x="38335" y="0"/>
                  </a:cubicBezTo>
                  <a:lnTo>
                    <a:pt x="38335" y="0"/>
                  </a:lnTo>
                  <a:close/>
                </a:path>
              </a:pathLst>
            </a:custGeom>
            <a:solidFill>
              <a:srgbClr val="38384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4" name="Freeform: Shape 194">
              <a:extLst>
                <a:ext uri="{FF2B5EF4-FFF2-40B4-BE49-F238E27FC236}">
                  <a16:creationId xmlns:a16="http://schemas.microsoft.com/office/drawing/2014/main" id="{426AE519-ACAD-4BAC-B5E2-3647A2D270BB}"/>
                </a:ext>
              </a:extLst>
            </p:cNvPr>
            <p:cNvSpPr/>
            <p:nvPr/>
          </p:nvSpPr>
          <p:spPr>
            <a:xfrm>
              <a:off x="5993137" y="5673335"/>
              <a:ext cx="132237" cy="78533"/>
            </a:xfrm>
            <a:custGeom>
              <a:avLst/>
              <a:gdLst>
                <a:gd name="connsiteX0" fmla="*/ 227749 w 257276"/>
                <a:gd name="connsiteY0" fmla="*/ 131806 h 152791"/>
                <a:gd name="connsiteX1" fmla="*/ 102 w 257276"/>
                <a:gd name="connsiteY1" fmla="*/ 139426 h 152791"/>
                <a:gd name="connsiteX2" fmla="*/ 13437 w 257276"/>
                <a:gd name="connsiteY2" fmla="*/ 7981 h 152791"/>
                <a:gd name="connsiteX3" fmla="*/ 257277 w 257276"/>
                <a:gd name="connsiteY3" fmla="*/ 7029 h 152791"/>
                <a:gd name="connsiteX4" fmla="*/ 227749 w 257276"/>
                <a:gd name="connsiteY4" fmla="*/ 131806 h 152791"/>
                <a:gd name="connsiteX5" fmla="*/ 227749 w 257276"/>
                <a:gd name="connsiteY5" fmla="*/ 131806 h 152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7276" h="152791">
                  <a:moveTo>
                    <a:pt x="227749" y="131806"/>
                  </a:moveTo>
                  <a:cubicBezTo>
                    <a:pt x="159169" y="160381"/>
                    <a:pt x="-4661" y="156572"/>
                    <a:pt x="102" y="139426"/>
                  </a:cubicBezTo>
                  <a:cubicBezTo>
                    <a:pt x="12484" y="103231"/>
                    <a:pt x="11532" y="47034"/>
                    <a:pt x="13437" y="7981"/>
                  </a:cubicBezTo>
                  <a:cubicBezTo>
                    <a:pt x="19152" y="-2496"/>
                    <a:pt x="250609" y="-2496"/>
                    <a:pt x="257277" y="7029"/>
                  </a:cubicBezTo>
                  <a:cubicBezTo>
                    <a:pt x="251562" y="36556"/>
                    <a:pt x="242037" y="122281"/>
                    <a:pt x="227749" y="131806"/>
                  </a:cubicBezTo>
                  <a:lnTo>
                    <a:pt x="227749" y="131806"/>
                  </a:lnTo>
                  <a:close/>
                </a:path>
              </a:pathLst>
            </a:custGeom>
            <a:solidFill>
              <a:srgbClr val="F9BA99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5" name="Freeform: Shape 195">
              <a:extLst>
                <a:ext uri="{FF2B5EF4-FFF2-40B4-BE49-F238E27FC236}">
                  <a16:creationId xmlns:a16="http://schemas.microsoft.com/office/drawing/2014/main" id="{F6562553-DA50-4334-8EBC-E248AFE5B728}"/>
                </a:ext>
              </a:extLst>
            </p:cNvPr>
            <p:cNvSpPr/>
            <p:nvPr/>
          </p:nvSpPr>
          <p:spPr>
            <a:xfrm>
              <a:off x="6297013" y="5683312"/>
              <a:ext cx="131897" cy="68663"/>
            </a:xfrm>
            <a:custGeom>
              <a:avLst/>
              <a:gdLst>
                <a:gd name="connsiteX0" fmla="*/ 256614 w 256614"/>
                <a:gd name="connsiteY0" fmla="*/ 0 h 133588"/>
                <a:gd name="connsiteX1" fmla="*/ 227087 w 256614"/>
                <a:gd name="connsiteY1" fmla="*/ 115252 h 133588"/>
                <a:gd name="connsiteX2" fmla="*/ 392 w 256614"/>
                <a:gd name="connsiteY2" fmla="*/ 118110 h 133588"/>
                <a:gd name="connsiteX3" fmla="*/ 25157 w 256614"/>
                <a:gd name="connsiteY3" fmla="*/ 1905 h 133588"/>
                <a:gd name="connsiteX4" fmla="*/ 256614 w 256614"/>
                <a:gd name="connsiteY4" fmla="*/ 0 h 133588"/>
                <a:gd name="connsiteX5" fmla="*/ 256614 w 256614"/>
                <a:gd name="connsiteY5" fmla="*/ 0 h 133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6614" h="133588">
                  <a:moveTo>
                    <a:pt x="256614" y="0"/>
                  </a:moveTo>
                  <a:cubicBezTo>
                    <a:pt x="248042" y="27623"/>
                    <a:pt x="229944" y="100965"/>
                    <a:pt x="227087" y="115252"/>
                  </a:cubicBezTo>
                  <a:cubicBezTo>
                    <a:pt x="157554" y="132398"/>
                    <a:pt x="-9133" y="144780"/>
                    <a:pt x="392" y="118110"/>
                  </a:cubicBezTo>
                  <a:cubicBezTo>
                    <a:pt x="15632" y="92393"/>
                    <a:pt x="24204" y="30480"/>
                    <a:pt x="25157" y="1905"/>
                  </a:cubicBezTo>
                  <a:cubicBezTo>
                    <a:pt x="103262" y="952"/>
                    <a:pt x="176604" y="0"/>
                    <a:pt x="256614" y="0"/>
                  </a:cubicBezTo>
                  <a:lnTo>
                    <a:pt x="256614" y="0"/>
                  </a:lnTo>
                  <a:close/>
                </a:path>
              </a:pathLst>
            </a:custGeom>
            <a:solidFill>
              <a:srgbClr val="F9BA99"/>
            </a:solidFill>
            <a:ln w="450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6" name="Freeform: Shape 196">
              <a:extLst>
                <a:ext uri="{FF2B5EF4-FFF2-40B4-BE49-F238E27FC236}">
                  <a16:creationId xmlns:a16="http://schemas.microsoft.com/office/drawing/2014/main" id="{C721563D-C210-44BE-BFE8-13A73666ADB3}"/>
                </a:ext>
              </a:extLst>
            </p:cNvPr>
            <p:cNvSpPr/>
            <p:nvPr/>
          </p:nvSpPr>
          <p:spPr>
            <a:xfrm>
              <a:off x="5674995" y="3999532"/>
              <a:ext cx="1062219" cy="1689352"/>
            </a:xfrm>
            <a:custGeom>
              <a:avLst/>
              <a:gdLst>
                <a:gd name="connsiteX0" fmla="*/ 1810643 w 2066615"/>
                <a:gd name="connsiteY0" fmla="*/ 474602 h 3286743"/>
                <a:gd name="connsiteX1" fmla="*/ 1362968 w 2066615"/>
                <a:gd name="connsiteY1" fmla="*/ 379352 h 3286743"/>
                <a:gd name="connsiteX2" fmla="*/ 1255335 w 2066615"/>
                <a:gd name="connsiteY2" fmla="*/ 283150 h 3286743"/>
                <a:gd name="connsiteX3" fmla="*/ 1177231 w 2066615"/>
                <a:gd name="connsiteY3" fmla="*/ 1210 h 3286743"/>
                <a:gd name="connsiteX4" fmla="*/ 164723 w 2066615"/>
                <a:gd name="connsiteY4" fmla="*/ 257 h 3286743"/>
                <a:gd name="connsiteX5" fmla="*/ 93285 w 2066615"/>
                <a:gd name="connsiteY5" fmla="*/ 174565 h 3286743"/>
                <a:gd name="connsiteX6" fmla="*/ 5655 w 2066615"/>
                <a:gd name="connsiteY6" fmla="*/ 476507 h 3286743"/>
                <a:gd name="connsiteX7" fmla="*/ 165675 w 2066615"/>
                <a:gd name="connsiteY7" fmla="*/ 894655 h 3286743"/>
                <a:gd name="connsiteX8" fmla="*/ 855285 w 2066615"/>
                <a:gd name="connsiteY8" fmla="*/ 963235 h 3286743"/>
                <a:gd name="connsiteX9" fmla="*/ 930533 w 2066615"/>
                <a:gd name="connsiteY9" fmla="*/ 1136590 h 3286743"/>
                <a:gd name="connsiteX10" fmla="*/ 785753 w 2066615"/>
                <a:gd name="connsiteY10" fmla="*/ 2115760 h 3286743"/>
                <a:gd name="connsiteX11" fmla="*/ 620018 w 2066615"/>
                <a:gd name="connsiteY11" fmla="*/ 3221612 h 3286743"/>
                <a:gd name="connsiteX12" fmla="*/ 639068 w 2066615"/>
                <a:gd name="connsiteY12" fmla="*/ 3267332 h 3286743"/>
                <a:gd name="connsiteX13" fmla="*/ 882908 w 2066615"/>
                <a:gd name="connsiteY13" fmla="*/ 3266380 h 3286743"/>
                <a:gd name="connsiteX14" fmla="*/ 943868 w 2066615"/>
                <a:gd name="connsiteY14" fmla="*/ 3215897 h 3286743"/>
                <a:gd name="connsiteX15" fmla="*/ 1285815 w 2066615"/>
                <a:gd name="connsiteY15" fmla="*/ 2000507 h 3286743"/>
                <a:gd name="connsiteX16" fmla="*/ 1468696 w 2066615"/>
                <a:gd name="connsiteY16" fmla="*/ 1360427 h 3286743"/>
                <a:gd name="connsiteX17" fmla="*/ 1433453 w 2066615"/>
                <a:gd name="connsiteY17" fmla="*/ 1680467 h 3286743"/>
                <a:gd name="connsiteX18" fmla="*/ 1203900 w 2066615"/>
                <a:gd name="connsiteY18" fmla="*/ 3213992 h 3286743"/>
                <a:gd name="connsiteX19" fmla="*/ 1237238 w 2066615"/>
                <a:gd name="connsiteY19" fmla="*/ 3279715 h 3286743"/>
                <a:gd name="connsiteX20" fmla="*/ 1473458 w 2066615"/>
                <a:gd name="connsiteY20" fmla="*/ 3278762 h 3286743"/>
                <a:gd name="connsiteX21" fmla="*/ 1522035 w 2066615"/>
                <a:gd name="connsiteY21" fmla="*/ 3215897 h 3286743"/>
                <a:gd name="connsiteX22" fmla="*/ 1904940 w 2066615"/>
                <a:gd name="connsiteY22" fmla="*/ 1634747 h 3286743"/>
                <a:gd name="connsiteX23" fmla="*/ 2057340 w 2066615"/>
                <a:gd name="connsiteY23" fmla="*/ 917515 h 3286743"/>
                <a:gd name="connsiteX24" fmla="*/ 1810643 w 2066615"/>
                <a:gd name="connsiteY24" fmla="*/ 474602 h 3286743"/>
                <a:gd name="connsiteX25" fmla="*/ 1810643 w 2066615"/>
                <a:gd name="connsiteY25" fmla="*/ 474602 h 3286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066615" h="3286743">
                  <a:moveTo>
                    <a:pt x="1810643" y="474602"/>
                  </a:moveTo>
                  <a:cubicBezTo>
                    <a:pt x="1648718" y="434597"/>
                    <a:pt x="1526798" y="411737"/>
                    <a:pt x="1362968" y="379352"/>
                  </a:cubicBezTo>
                  <a:cubicBezTo>
                    <a:pt x="1321058" y="370780"/>
                    <a:pt x="1262003" y="326012"/>
                    <a:pt x="1255335" y="283150"/>
                  </a:cubicBezTo>
                  <a:cubicBezTo>
                    <a:pt x="1242953" y="206950"/>
                    <a:pt x="1221998" y="126940"/>
                    <a:pt x="1177231" y="1210"/>
                  </a:cubicBezTo>
                  <a:cubicBezTo>
                    <a:pt x="1086743" y="7877"/>
                    <a:pt x="226635" y="-1648"/>
                    <a:pt x="164723" y="257"/>
                  </a:cubicBezTo>
                  <a:cubicBezTo>
                    <a:pt x="133290" y="58360"/>
                    <a:pt x="110430" y="115510"/>
                    <a:pt x="93285" y="174565"/>
                  </a:cubicBezTo>
                  <a:cubicBezTo>
                    <a:pt x="64710" y="275530"/>
                    <a:pt x="21848" y="372685"/>
                    <a:pt x="5655" y="476507"/>
                  </a:cubicBezTo>
                  <a:cubicBezTo>
                    <a:pt x="-19110" y="627955"/>
                    <a:pt x="38040" y="804167"/>
                    <a:pt x="165675" y="894655"/>
                  </a:cubicBezTo>
                  <a:cubicBezTo>
                    <a:pt x="352365" y="1026100"/>
                    <a:pt x="641925" y="963235"/>
                    <a:pt x="855285" y="963235"/>
                  </a:cubicBezTo>
                  <a:cubicBezTo>
                    <a:pt x="953393" y="963235"/>
                    <a:pt x="943868" y="1066105"/>
                    <a:pt x="930533" y="1136590"/>
                  </a:cubicBezTo>
                  <a:cubicBezTo>
                    <a:pt x="866715" y="1460440"/>
                    <a:pt x="825758" y="1788100"/>
                    <a:pt x="785753" y="2115760"/>
                  </a:cubicBezTo>
                  <a:cubicBezTo>
                    <a:pt x="745748" y="2446277"/>
                    <a:pt x="623828" y="3182560"/>
                    <a:pt x="620018" y="3221612"/>
                  </a:cubicBezTo>
                  <a:cubicBezTo>
                    <a:pt x="618113" y="3238757"/>
                    <a:pt x="608588" y="3261617"/>
                    <a:pt x="639068" y="3267332"/>
                  </a:cubicBezTo>
                  <a:cubicBezTo>
                    <a:pt x="720983" y="3267332"/>
                    <a:pt x="801946" y="3266380"/>
                    <a:pt x="882908" y="3266380"/>
                  </a:cubicBezTo>
                  <a:cubicBezTo>
                    <a:pt x="921008" y="3271142"/>
                    <a:pt x="934343" y="3251140"/>
                    <a:pt x="943868" y="3215897"/>
                  </a:cubicBezTo>
                  <a:cubicBezTo>
                    <a:pt x="991493" y="3037780"/>
                    <a:pt x="1221046" y="2228155"/>
                    <a:pt x="1285815" y="2000507"/>
                  </a:cubicBezTo>
                  <a:cubicBezTo>
                    <a:pt x="1318200" y="1886207"/>
                    <a:pt x="1442025" y="1480442"/>
                    <a:pt x="1468696" y="1360427"/>
                  </a:cubicBezTo>
                  <a:cubicBezTo>
                    <a:pt x="1462981" y="1497587"/>
                    <a:pt x="1439168" y="1649035"/>
                    <a:pt x="1433453" y="1680467"/>
                  </a:cubicBezTo>
                  <a:cubicBezTo>
                    <a:pt x="1359158" y="2178625"/>
                    <a:pt x="1216283" y="3108265"/>
                    <a:pt x="1203900" y="3213992"/>
                  </a:cubicBezTo>
                  <a:cubicBezTo>
                    <a:pt x="1201043" y="3242567"/>
                    <a:pt x="1200090" y="3271142"/>
                    <a:pt x="1237238" y="3279715"/>
                  </a:cubicBezTo>
                  <a:cubicBezTo>
                    <a:pt x="1316296" y="3289240"/>
                    <a:pt x="1394400" y="3289240"/>
                    <a:pt x="1473458" y="3278762"/>
                  </a:cubicBezTo>
                  <a:cubicBezTo>
                    <a:pt x="1504890" y="3269237"/>
                    <a:pt x="1513463" y="3242567"/>
                    <a:pt x="1522035" y="3215897"/>
                  </a:cubicBezTo>
                  <a:cubicBezTo>
                    <a:pt x="1609665" y="2919670"/>
                    <a:pt x="1851600" y="1855727"/>
                    <a:pt x="1904940" y="1634747"/>
                  </a:cubicBezTo>
                  <a:cubicBezTo>
                    <a:pt x="1959233" y="1411862"/>
                    <a:pt x="2039243" y="1147067"/>
                    <a:pt x="2057340" y="917515"/>
                  </a:cubicBezTo>
                  <a:cubicBezTo>
                    <a:pt x="2076390" y="668912"/>
                    <a:pt x="2093535" y="544135"/>
                    <a:pt x="1810643" y="474602"/>
                  </a:cubicBezTo>
                  <a:lnTo>
                    <a:pt x="1810643" y="474602"/>
                  </a:lnTo>
                  <a:close/>
                </a:path>
              </a:pathLst>
            </a:custGeom>
            <a:solidFill>
              <a:srgbClr val="54517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7" name="Freeform: Shape 197">
              <a:extLst>
                <a:ext uri="{FF2B5EF4-FFF2-40B4-BE49-F238E27FC236}">
                  <a16:creationId xmlns:a16="http://schemas.microsoft.com/office/drawing/2014/main" id="{502DFFBD-CE2E-4320-AFC8-CF3E37A68863}"/>
                </a:ext>
              </a:extLst>
            </p:cNvPr>
            <p:cNvSpPr/>
            <p:nvPr/>
          </p:nvSpPr>
          <p:spPr>
            <a:xfrm>
              <a:off x="4553838" y="3842510"/>
              <a:ext cx="3084323" cy="117498"/>
            </a:xfrm>
            <a:custGeom>
              <a:avLst/>
              <a:gdLst>
                <a:gd name="connsiteX0" fmla="*/ 5884545 w 6000750"/>
                <a:gd name="connsiteY0" fmla="*/ 228600 h 228600"/>
                <a:gd name="connsiteX1" fmla="*/ 115253 w 6000750"/>
                <a:gd name="connsiteY1" fmla="*/ 228600 h 228600"/>
                <a:gd name="connsiteX2" fmla="*/ 0 w 6000750"/>
                <a:gd name="connsiteY2" fmla="*/ 114300 h 228600"/>
                <a:gd name="connsiteX3" fmla="*/ 0 w 6000750"/>
                <a:gd name="connsiteY3" fmla="*/ 114300 h 228600"/>
                <a:gd name="connsiteX4" fmla="*/ 115253 w 6000750"/>
                <a:gd name="connsiteY4" fmla="*/ 0 h 228600"/>
                <a:gd name="connsiteX5" fmla="*/ 5885498 w 6000750"/>
                <a:gd name="connsiteY5" fmla="*/ 0 h 228600"/>
                <a:gd name="connsiteX6" fmla="*/ 6000750 w 6000750"/>
                <a:gd name="connsiteY6" fmla="*/ 114300 h 228600"/>
                <a:gd name="connsiteX7" fmla="*/ 6000750 w 6000750"/>
                <a:gd name="connsiteY7" fmla="*/ 114300 h 228600"/>
                <a:gd name="connsiteX8" fmla="*/ 5884545 w 6000750"/>
                <a:gd name="connsiteY8" fmla="*/ 228600 h 228600"/>
                <a:gd name="connsiteX9" fmla="*/ 5884545 w 6000750"/>
                <a:gd name="connsiteY9" fmla="*/ 22860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000750" h="228600">
                  <a:moveTo>
                    <a:pt x="5884545" y="228600"/>
                  </a:moveTo>
                  <a:lnTo>
                    <a:pt x="115253" y="228600"/>
                  </a:lnTo>
                  <a:cubicBezTo>
                    <a:pt x="51435" y="228600"/>
                    <a:pt x="0" y="177165"/>
                    <a:pt x="0" y="114300"/>
                  </a:cubicBezTo>
                  <a:lnTo>
                    <a:pt x="0" y="114300"/>
                  </a:lnTo>
                  <a:cubicBezTo>
                    <a:pt x="0" y="51435"/>
                    <a:pt x="51435" y="0"/>
                    <a:pt x="115253" y="0"/>
                  </a:cubicBezTo>
                  <a:lnTo>
                    <a:pt x="5885498" y="0"/>
                  </a:lnTo>
                  <a:cubicBezTo>
                    <a:pt x="5949315" y="0"/>
                    <a:pt x="6000750" y="51435"/>
                    <a:pt x="6000750" y="114300"/>
                  </a:cubicBezTo>
                  <a:lnTo>
                    <a:pt x="6000750" y="114300"/>
                  </a:lnTo>
                  <a:cubicBezTo>
                    <a:pt x="5999798" y="177165"/>
                    <a:pt x="5948363" y="228600"/>
                    <a:pt x="5884545" y="228600"/>
                  </a:cubicBezTo>
                  <a:lnTo>
                    <a:pt x="5884545" y="22860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8" name="Freeform: Shape 198">
              <a:extLst>
                <a:ext uri="{FF2B5EF4-FFF2-40B4-BE49-F238E27FC236}">
                  <a16:creationId xmlns:a16="http://schemas.microsoft.com/office/drawing/2014/main" id="{E2C6623A-07E3-4F44-A606-F690EB4241D1}"/>
                </a:ext>
              </a:extLst>
            </p:cNvPr>
            <p:cNvSpPr/>
            <p:nvPr/>
          </p:nvSpPr>
          <p:spPr>
            <a:xfrm>
              <a:off x="5744659" y="2373856"/>
              <a:ext cx="556873" cy="910932"/>
            </a:xfrm>
            <a:custGeom>
              <a:avLst/>
              <a:gdLst>
                <a:gd name="connsiteX0" fmla="*/ 1056935 w 1083432"/>
                <a:gd name="connsiteY0" fmla="*/ 321808 h 1772278"/>
                <a:gd name="connsiteX1" fmla="*/ 881674 w 1083432"/>
                <a:gd name="connsiteY1" fmla="*/ 81778 h 1772278"/>
                <a:gd name="connsiteX2" fmla="*/ 38712 w 1083432"/>
                <a:gd name="connsiteY2" fmla="*/ 364670 h 1772278"/>
                <a:gd name="connsiteX3" fmla="*/ 11089 w 1083432"/>
                <a:gd name="connsiteY3" fmla="*/ 463730 h 1772278"/>
                <a:gd name="connsiteX4" fmla="*/ 11089 w 1083432"/>
                <a:gd name="connsiteY4" fmla="*/ 463730 h 1772278"/>
                <a:gd name="connsiteX5" fmla="*/ 6327 w 1083432"/>
                <a:gd name="connsiteY5" fmla="*/ 537073 h 1772278"/>
                <a:gd name="connsiteX6" fmla="*/ 5374 w 1083432"/>
                <a:gd name="connsiteY6" fmla="*/ 1377178 h 1772278"/>
                <a:gd name="connsiteX7" fmla="*/ 4422 w 1083432"/>
                <a:gd name="connsiteY7" fmla="*/ 1521958 h 1772278"/>
                <a:gd name="connsiteX8" fmla="*/ 267312 w 1083432"/>
                <a:gd name="connsiteY8" fmla="*/ 1766750 h 1772278"/>
                <a:gd name="connsiteX9" fmla="*/ 331129 w 1083432"/>
                <a:gd name="connsiteY9" fmla="*/ 1717220 h 1772278"/>
                <a:gd name="connsiteX10" fmla="*/ 334939 w 1083432"/>
                <a:gd name="connsiteY10" fmla="*/ 905690 h 1772278"/>
                <a:gd name="connsiteX11" fmla="*/ 313032 w 1083432"/>
                <a:gd name="connsiteY11" fmla="*/ 879973 h 1772278"/>
                <a:gd name="connsiteX12" fmla="*/ 272074 w 1083432"/>
                <a:gd name="connsiteY12" fmla="*/ 779008 h 1772278"/>
                <a:gd name="connsiteX13" fmla="*/ 363514 w 1083432"/>
                <a:gd name="connsiteY13" fmla="*/ 724715 h 1772278"/>
                <a:gd name="connsiteX14" fmla="*/ 425427 w 1083432"/>
                <a:gd name="connsiteY14" fmla="*/ 720905 h 1772278"/>
                <a:gd name="connsiteX15" fmla="*/ 674982 w 1083432"/>
                <a:gd name="connsiteY15" fmla="*/ 627560 h 1772278"/>
                <a:gd name="connsiteX16" fmla="*/ 892152 w 1083432"/>
                <a:gd name="connsiteY16" fmla="*/ 520880 h 1772278"/>
                <a:gd name="connsiteX17" fmla="*/ 952160 w 1083432"/>
                <a:gd name="connsiteY17" fmla="*/ 566600 h 1772278"/>
                <a:gd name="connsiteX18" fmla="*/ 974067 w 1083432"/>
                <a:gd name="connsiteY18" fmla="*/ 793295 h 1772278"/>
                <a:gd name="connsiteX19" fmla="*/ 979782 w 1083432"/>
                <a:gd name="connsiteY19" fmla="*/ 854255 h 1772278"/>
                <a:gd name="connsiteX20" fmla="*/ 1048362 w 1083432"/>
                <a:gd name="connsiteY20" fmla="*/ 737098 h 1772278"/>
                <a:gd name="connsiteX21" fmla="*/ 1056935 w 1083432"/>
                <a:gd name="connsiteY21" fmla="*/ 321808 h 1772278"/>
                <a:gd name="connsiteX22" fmla="*/ 1056935 w 1083432"/>
                <a:gd name="connsiteY22" fmla="*/ 321808 h 17722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083432" h="1772278">
                  <a:moveTo>
                    <a:pt x="1056935" y="321808"/>
                  </a:moveTo>
                  <a:cubicBezTo>
                    <a:pt x="1030264" y="220843"/>
                    <a:pt x="970257" y="139880"/>
                    <a:pt x="881674" y="81778"/>
                  </a:cubicBezTo>
                  <a:cubicBezTo>
                    <a:pt x="601639" y="-103007"/>
                    <a:pt x="174919" y="39868"/>
                    <a:pt x="38712" y="364670"/>
                  </a:cubicBezTo>
                  <a:cubicBezTo>
                    <a:pt x="27282" y="385625"/>
                    <a:pt x="11089" y="463730"/>
                    <a:pt x="11089" y="463730"/>
                  </a:cubicBezTo>
                  <a:lnTo>
                    <a:pt x="11089" y="463730"/>
                  </a:lnTo>
                  <a:cubicBezTo>
                    <a:pt x="9184" y="488495"/>
                    <a:pt x="6327" y="512308"/>
                    <a:pt x="6327" y="537073"/>
                  </a:cubicBezTo>
                  <a:cubicBezTo>
                    <a:pt x="5374" y="817108"/>
                    <a:pt x="5374" y="1097143"/>
                    <a:pt x="5374" y="1377178"/>
                  </a:cubicBezTo>
                  <a:cubicBezTo>
                    <a:pt x="5374" y="1396228"/>
                    <a:pt x="-6056" y="1496240"/>
                    <a:pt x="4422" y="1521958"/>
                  </a:cubicBezTo>
                  <a:cubicBezTo>
                    <a:pt x="55857" y="1641020"/>
                    <a:pt x="143487" y="1725793"/>
                    <a:pt x="267312" y="1766750"/>
                  </a:cubicBezTo>
                  <a:cubicBezTo>
                    <a:pt x="313032" y="1781990"/>
                    <a:pt x="330177" y="1765798"/>
                    <a:pt x="331129" y="1717220"/>
                  </a:cubicBezTo>
                  <a:cubicBezTo>
                    <a:pt x="332082" y="1657213"/>
                    <a:pt x="341607" y="1088570"/>
                    <a:pt x="334939" y="905690"/>
                  </a:cubicBezTo>
                  <a:cubicBezTo>
                    <a:pt x="331129" y="894260"/>
                    <a:pt x="321604" y="887593"/>
                    <a:pt x="313032" y="879973"/>
                  </a:cubicBezTo>
                  <a:cubicBezTo>
                    <a:pt x="265407" y="844730"/>
                    <a:pt x="257787" y="823775"/>
                    <a:pt x="272074" y="779008"/>
                  </a:cubicBezTo>
                  <a:cubicBezTo>
                    <a:pt x="286362" y="732335"/>
                    <a:pt x="321604" y="724715"/>
                    <a:pt x="363514" y="724715"/>
                  </a:cubicBezTo>
                  <a:cubicBezTo>
                    <a:pt x="390185" y="723763"/>
                    <a:pt x="406377" y="728525"/>
                    <a:pt x="425427" y="720905"/>
                  </a:cubicBezTo>
                  <a:cubicBezTo>
                    <a:pt x="463527" y="705665"/>
                    <a:pt x="584494" y="683758"/>
                    <a:pt x="674982" y="627560"/>
                  </a:cubicBezTo>
                  <a:cubicBezTo>
                    <a:pt x="744514" y="584698"/>
                    <a:pt x="812142" y="540883"/>
                    <a:pt x="892152" y="520880"/>
                  </a:cubicBezTo>
                  <a:cubicBezTo>
                    <a:pt x="945492" y="507545"/>
                    <a:pt x="952160" y="512308"/>
                    <a:pt x="952160" y="566600"/>
                  </a:cubicBezTo>
                  <a:cubicBezTo>
                    <a:pt x="953112" y="644705"/>
                    <a:pt x="971210" y="715190"/>
                    <a:pt x="974067" y="793295"/>
                  </a:cubicBezTo>
                  <a:cubicBezTo>
                    <a:pt x="975019" y="813298"/>
                    <a:pt x="978829" y="831395"/>
                    <a:pt x="979782" y="854255"/>
                  </a:cubicBezTo>
                  <a:cubicBezTo>
                    <a:pt x="980735" y="900928"/>
                    <a:pt x="1033122" y="780913"/>
                    <a:pt x="1048362" y="737098"/>
                  </a:cubicBezTo>
                  <a:cubicBezTo>
                    <a:pt x="1094082" y="598985"/>
                    <a:pt x="1093129" y="459920"/>
                    <a:pt x="1056935" y="321808"/>
                  </a:cubicBezTo>
                  <a:lnTo>
                    <a:pt x="1056935" y="321808"/>
                  </a:lnTo>
                  <a:close/>
                </a:path>
              </a:pathLst>
            </a:custGeom>
            <a:solidFill>
              <a:srgbClr val="41497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9" name="Freeform: Shape 199">
              <a:extLst>
                <a:ext uri="{FF2B5EF4-FFF2-40B4-BE49-F238E27FC236}">
                  <a16:creationId xmlns:a16="http://schemas.microsoft.com/office/drawing/2014/main" id="{041CA4F6-107E-47D0-BF1D-08762D2A84E0}"/>
                </a:ext>
              </a:extLst>
            </p:cNvPr>
            <p:cNvSpPr/>
            <p:nvPr/>
          </p:nvSpPr>
          <p:spPr>
            <a:xfrm>
              <a:off x="5930525" y="3807742"/>
              <a:ext cx="171351" cy="33903"/>
            </a:xfrm>
            <a:custGeom>
              <a:avLst/>
              <a:gdLst>
                <a:gd name="connsiteX0" fmla="*/ 333375 w 333375"/>
                <a:gd name="connsiteY0" fmla="*/ 0 h 65960"/>
                <a:gd name="connsiteX1" fmla="*/ 296227 w 333375"/>
                <a:gd name="connsiteY1" fmla="*/ 65722 h 65960"/>
                <a:gd name="connsiteX2" fmla="*/ 0 w 333375"/>
                <a:gd name="connsiteY2" fmla="*/ 64770 h 65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33375" h="65960">
                  <a:moveTo>
                    <a:pt x="333375" y="0"/>
                  </a:moveTo>
                  <a:cubicBezTo>
                    <a:pt x="314325" y="21908"/>
                    <a:pt x="296227" y="65722"/>
                    <a:pt x="296227" y="65722"/>
                  </a:cubicBezTo>
                  <a:cubicBezTo>
                    <a:pt x="296227" y="65722"/>
                    <a:pt x="74295" y="66675"/>
                    <a:pt x="0" y="64770"/>
                  </a:cubicBezTo>
                </a:path>
              </a:pathLst>
            </a:custGeom>
            <a:solidFill>
              <a:srgbClr val="DBE0F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80" name="그룹 1779">
            <a:extLst>
              <a:ext uri="{FF2B5EF4-FFF2-40B4-BE49-F238E27FC236}">
                <a16:creationId xmlns:a16="http://schemas.microsoft.com/office/drawing/2014/main" id="{C7F39D91-02A0-427A-A008-B39FFAAF5038}"/>
              </a:ext>
            </a:extLst>
          </p:cNvPr>
          <p:cNvGrpSpPr/>
          <p:nvPr/>
        </p:nvGrpSpPr>
        <p:grpSpPr>
          <a:xfrm>
            <a:off x="710119" y="1842398"/>
            <a:ext cx="3465769" cy="4235219"/>
            <a:chOff x="710119" y="1848255"/>
            <a:chExt cx="3465769" cy="4235219"/>
          </a:xfrm>
        </p:grpSpPr>
        <p:sp>
          <p:nvSpPr>
            <p:cNvPr id="1781" name="직사각형 1780">
              <a:extLst>
                <a:ext uri="{FF2B5EF4-FFF2-40B4-BE49-F238E27FC236}">
                  <a16:creationId xmlns:a16="http://schemas.microsoft.com/office/drawing/2014/main" id="{445038FF-CE54-4FEA-A8C0-29B9264A8891}"/>
                </a:ext>
              </a:extLst>
            </p:cNvPr>
            <p:cNvSpPr/>
            <p:nvPr/>
          </p:nvSpPr>
          <p:spPr>
            <a:xfrm>
              <a:off x="710119" y="1848255"/>
              <a:ext cx="3465769" cy="423521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782" name="TextBox 1781">
              <a:extLst>
                <a:ext uri="{FF2B5EF4-FFF2-40B4-BE49-F238E27FC236}">
                  <a16:creationId xmlns:a16="http://schemas.microsoft.com/office/drawing/2014/main" id="{348C45F3-CB8F-4F6D-ADBA-4F4676B10878}"/>
                </a:ext>
              </a:extLst>
            </p:cNvPr>
            <p:cNvSpPr txBox="1"/>
            <p:nvPr/>
          </p:nvSpPr>
          <p:spPr>
            <a:xfrm>
              <a:off x="1155362" y="2228991"/>
              <a:ext cx="257528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</a:rPr>
                <a:t>Main Contents</a:t>
              </a:r>
              <a:endParaRPr lang="ko-KR" altLang="en-US" sz="2400" b="1" dirty="0">
                <a:solidFill>
                  <a:schemeClr val="accent4"/>
                </a:solidFill>
              </a:endParaRPr>
            </a:p>
          </p:txBody>
        </p:sp>
        <p:grpSp>
          <p:nvGrpSpPr>
            <p:cNvPr id="1783" name="그룹 1782">
              <a:extLst>
                <a:ext uri="{FF2B5EF4-FFF2-40B4-BE49-F238E27FC236}">
                  <a16:creationId xmlns:a16="http://schemas.microsoft.com/office/drawing/2014/main" id="{2AF6EEB6-04E9-4BFE-8219-E159A6F43590}"/>
                </a:ext>
              </a:extLst>
            </p:cNvPr>
            <p:cNvGrpSpPr/>
            <p:nvPr/>
          </p:nvGrpSpPr>
          <p:grpSpPr>
            <a:xfrm>
              <a:off x="1007573" y="2939456"/>
              <a:ext cx="2870860" cy="2763282"/>
              <a:chOff x="1007573" y="2754644"/>
              <a:chExt cx="2870860" cy="2763282"/>
            </a:xfrm>
          </p:grpSpPr>
          <p:grpSp>
            <p:nvGrpSpPr>
              <p:cNvPr id="1784" name="그룹 1783">
                <a:extLst>
                  <a:ext uri="{FF2B5EF4-FFF2-40B4-BE49-F238E27FC236}">
                    <a16:creationId xmlns:a16="http://schemas.microsoft.com/office/drawing/2014/main" id="{CC4DC29E-E77B-423E-8BF1-D8699B9E92F3}"/>
                  </a:ext>
                </a:extLst>
              </p:cNvPr>
              <p:cNvGrpSpPr/>
              <p:nvPr/>
            </p:nvGrpSpPr>
            <p:grpSpPr>
              <a:xfrm>
                <a:off x="1007573" y="2754644"/>
                <a:ext cx="2870860" cy="343713"/>
                <a:chOff x="1007573" y="2754644"/>
                <a:chExt cx="2870860" cy="343713"/>
              </a:xfrm>
            </p:grpSpPr>
            <p:sp>
              <p:nvSpPr>
                <p:cNvPr id="1797" name="TextBox 1796">
                  <a:extLst>
                    <a:ext uri="{FF2B5EF4-FFF2-40B4-BE49-F238E27FC236}">
                      <a16:creationId xmlns:a16="http://schemas.microsoft.com/office/drawing/2014/main" id="{0BCF5456-9171-42CA-AF38-22BBB597526A}"/>
                    </a:ext>
                  </a:extLst>
                </p:cNvPr>
                <p:cNvSpPr txBox="1"/>
                <p:nvPr/>
              </p:nvSpPr>
              <p:spPr>
                <a:xfrm>
                  <a:off x="1007573" y="2754644"/>
                  <a:ext cx="2870860" cy="307777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4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1. Easy to change colors, photos.</a:t>
                  </a:r>
                  <a:endParaRPr lang="ko-KR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endParaRPr>
                </a:p>
              </p:txBody>
            </p:sp>
            <p:cxnSp>
              <p:nvCxnSpPr>
                <p:cNvPr id="1798" name="직선 연결선 1797">
                  <a:extLst>
                    <a:ext uri="{FF2B5EF4-FFF2-40B4-BE49-F238E27FC236}">
                      <a16:creationId xmlns:a16="http://schemas.microsoft.com/office/drawing/2014/main" id="{673FAD64-AA4A-4328-8B24-BD1F1610AFC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5362" y="3098357"/>
                  <a:ext cx="2575283" cy="0"/>
                </a:xfrm>
                <a:prstGeom prst="line">
                  <a:avLst/>
                </a:prstGeom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85" name="그룹 1784">
                <a:extLst>
                  <a:ext uri="{FF2B5EF4-FFF2-40B4-BE49-F238E27FC236}">
                    <a16:creationId xmlns:a16="http://schemas.microsoft.com/office/drawing/2014/main" id="{472B44EA-9C98-4BB4-993C-77BC528EC042}"/>
                  </a:ext>
                </a:extLst>
              </p:cNvPr>
              <p:cNvGrpSpPr/>
              <p:nvPr/>
            </p:nvGrpSpPr>
            <p:grpSpPr>
              <a:xfrm>
                <a:off x="1007573" y="3343475"/>
                <a:ext cx="2870860" cy="343713"/>
                <a:chOff x="1007573" y="2754644"/>
                <a:chExt cx="2870860" cy="343713"/>
              </a:xfrm>
            </p:grpSpPr>
            <p:sp>
              <p:nvSpPr>
                <p:cNvPr id="1795" name="TextBox 1794">
                  <a:extLst>
                    <a:ext uri="{FF2B5EF4-FFF2-40B4-BE49-F238E27FC236}">
                      <a16:creationId xmlns:a16="http://schemas.microsoft.com/office/drawing/2014/main" id="{FD9DCF0B-9F7B-4EE6-B81E-0CA2B89ADA3E}"/>
                    </a:ext>
                  </a:extLst>
                </p:cNvPr>
                <p:cNvSpPr txBox="1"/>
                <p:nvPr/>
              </p:nvSpPr>
              <p:spPr>
                <a:xfrm>
                  <a:off x="1007573" y="2754644"/>
                  <a:ext cx="2870860" cy="307777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4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2. Easy to change colors, photos.</a:t>
                  </a:r>
                  <a:endParaRPr lang="ko-KR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endParaRPr>
                </a:p>
              </p:txBody>
            </p:sp>
            <p:cxnSp>
              <p:nvCxnSpPr>
                <p:cNvPr id="1796" name="직선 연결선 1795">
                  <a:extLst>
                    <a:ext uri="{FF2B5EF4-FFF2-40B4-BE49-F238E27FC236}">
                      <a16:creationId xmlns:a16="http://schemas.microsoft.com/office/drawing/2014/main" id="{D3DDB626-2C0C-44C3-8645-613241E1B5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5362" y="3098357"/>
                  <a:ext cx="2575283" cy="0"/>
                </a:xfrm>
                <a:prstGeom prst="line">
                  <a:avLst/>
                </a:prstGeom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86" name="그룹 1785">
                <a:extLst>
                  <a:ext uri="{FF2B5EF4-FFF2-40B4-BE49-F238E27FC236}">
                    <a16:creationId xmlns:a16="http://schemas.microsoft.com/office/drawing/2014/main" id="{90D89F7B-00FC-4D75-9253-794D6158E238}"/>
                  </a:ext>
                </a:extLst>
              </p:cNvPr>
              <p:cNvGrpSpPr/>
              <p:nvPr/>
            </p:nvGrpSpPr>
            <p:grpSpPr>
              <a:xfrm>
                <a:off x="1007573" y="3932306"/>
                <a:ext cx="2870860" cy="343713"/>
                <a:chOff x="1007573" y="2754644"/>
                <a:chExt cx="2870860" cy="343713"/>
              </a:xfrm>
            </p:grpSpPr>
            <p:sp>
              <p:nvSpPr>
                <p:cNvPr id="1793" name="TextBox 1792">
                  <a:extLst>
                    <a:ext uri="{FF2B5EF4-FFF2-40B4-BE49-F238E27FC236}">
                      <a16:creationId xmlns:a16="http://schemas.microsoft.com/office/drawing/2014/main" id="{B689ACF8-FC2A-4768-A88C-35ACD2F32C3D}"/>
                    </a:ext>
                  </a:extLst>
                </p:cNvPr>
                <p:cNvSpPr txBox="1"/>
                <p:nvPr/>
              </p:nvSpPr>
              <p:spPr>
                <a:xfrm>
                  <a:off x="1007573" y="2754644"/>
                  <a:ext cx="2870860" cy="307777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4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3. Easy to change colors, photos.</a:t>
                  </a:r>
                  <a:endParaRPr lang="ko-KR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endParaRPr>
                </a:p>
              </p:txBody>
            </p:sp>
            <p:cxnSp>
              <p:nvCxnSpPr>
                <p:cNvPr id="1794" name="직선 연결선 1793">
                  <a:extLst>
                    <a:ext uri="{FF2B5EF4-FFF2-40B4-BE49-F238E27FC236}">
                      <a16:creationId xmlns:a16="http://schemas.microsoft.com/office/drawing/2014/main" id="{A9D830B0-9144-4C46-8BBB-E43B648494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5362" y="3098357"/>
                  <a:ext cx="2575283" cy="0"/>
                </a:xfrm>
                <a:prstGeom prst="line">
                  <a:avLst/>
                </a:prstGeom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87" name="그룹 1786">
                <a:extLst>
                  <a:ext uri="{FF2B5EF4-FFF2-40B4-BE49-F238E27FC236}">
                    <a16:creationId xmlns:a16="http://schemas.microsoft.com/office/drawing/2014/main" id="{A891887C-9928-49CA-91CF-984D5E6C42C6}"/>
                  </a:ext>
                </a:extLst>
              </p:cNvPr>
              <p:cNvGrpSpPr/>
              <p:nvPr/>
            </p:nvGrpSpPr>
            <p:grpSpPr>
              <a:xfrm>
                <a:off x="1007573" y="4521137"/>
                <a:ext cx="2870860" cy="343713"/>
                <a:chOff x="1007573" y="2754644"/>
                <a:chExt cx="2870860" cy="343713"/>
              </a:xfrm>
            </p:grpSpPr>
            <p:sp>
              <p:nvSpPr>
                <p:cNvPr id="1791" name="TextBox 1790">
                  <a:extLst>
                    <a:ext uri="{FF2B5EF4-FFF2-40B4-BE49-F238E27FC236}">
                      <a16:creationId xmlns:a16="http://schemas.microsoft.com/office/drawing/2014/main" id="{449AEC07-B5B6-4D86-B428-91CE9EE95D36}"/>
                    </a:ext>
                  </a:extLst>
                </p:cNvPr>
                <p:cNvSpPr txBox="1"/>
                <p:nvPr/>
              </p:nvSpPr>
              <p:spPr>
                <a:xfrm>
                  <a:off x="1007573" y="2754644"/>
                  <a:ext cx="2870860" cy="307777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4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4. Easy to change colors, photos.</a:t>
                  </a:r>
                  <a:endParaRPr lang="ko-KR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endParaRPr>
                </a:p>
              </p:txBody>
            </p:sp>
            <p:cxnSp>
              <p:nvCxnSpPr>
                <p:cNvPr id="1792" name="직선 연결선 1791">
                  <a:extLst>
                    <a:ext uri="{FF2B5EF4-FFF2-40B4-BE49-F238E27FC236}">
                      <a16:creationId xmlns:a16="http://schemas.microsoft.com/office/drawing/2014/main" id="{56787650-86FA-49C0-80AB-11FFE48009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5362" y="3098357"/>
                  <a:ext cx="2575283" cy="0"/>
                </a:xfrm>
                <a:prstGeom prst="line">
                  <a:avLst/>
                </a:prstGeom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88" name="그룹 1787">
                <a:extLst>
                  <a:ext uri="{FF2B5EF4-FFF2-40B4-BE49-F238E27FC236}">
                    <a16:creationId xmlns:a16="http://schemas.microsoft.com/office/drawing/2014/main" id="{5CB32440-486C-4797-86F8-97CE286F064F}"/>
                  </a:ext>
                </a:extLst>
              </p:cNvPr>
              <p:cNvGrpSpPr/>
              <p:nvPr/>
            </p:nvGrpSpPr>
            <p:grpSpPr>
              <a:xfrm>
                <a:off x="1007573" y="5174213"/>
                <a:ext cx="2870860" cy="343713"/>
                <a:chOff x="1007573" y="2754644"/>
                <a:chExt cx="2870860" cy="343713"/>
              </a:xfrm>
            </p:grpSpPr>
            <p:sp>
              <p:nvSpPr>
                <p:cNvPr id="1789" name="TextBox 1788">
                  <a:extLst>
                    <a:ext uri="{FF2B5EF4-FFF2-40B4-BE49-F238E27FC236}">
                      <a16:creationId xmlns:a16="http://schemas.microsoft.com/office/drawing/2014/main" id="{0530765E-2F3D-4E98-B048-3C3F8E810EBE}"/>
                    </a:ext>
                  </a:extLst>
                </p:cNvPr>
                <p:cNvSpPr txBox="1"/>
                <p:nvPr/>
              </p:nvSpPr>
              <p:spPr>
                <a:xfrm>
                  <a:off x="1007573" y="2754644"/>
                  <a:ext cx="2870860" cy="307777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4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5. Easy to change colors, photos.</a:t>
                  </a:r>
                  <a:endParaRPr lang="ko-KR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endParaRPr>
                </a:p>
              </p:txBody>
            </p:sp>
            <p:cxnSp>
              <p:nvCxnSpPr>
                <p:cNvPr id="1790" name="직선 연결선 1789">
                  <a:extLst>
                    <a:ext uri="{FF2B5EF4-FFF2-40B4-BE49-F238E27FC236}">
                      <a16:creationId xmlns:a16="http://schemas.microsoft.com/office/drawing/2014/main" id="{7CC74ECF-25BA-4636-96D3-681A4AEF703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5362" y="3098357"/>
                  <a:ext cx="2575283" cy="0"/>
                </a:xfrm>
                <a:prstGeom prst="line">
                  <a:avLst/>
                </a:prstGeom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799" name="그룹 1798">
            <a:extLst>
              <a:ext uri="{FF2B5EF4-FFF2-40B4-BE49-F238E27FC236}">
                <a16:creationId xmlns:a16="http://schemas.microsoft.com/office/drawing/2014/main" id="{B1F64D34-557A-4720-9B53-CD5BC779F992}"/>
              </a:ext>
            </a:extLst>
          </p:cNvPr>
          <p:cNvGrpSpPr/>
          <p:nvPr/>
        </p:nvGrpSpPr>
        <p:grpSpPr>
          <a:xfrm>
            <a:off x="8016112" y="1842398"/>
            <a:ext cx="3465769" cy="4235219"/>
            <a:chOff x="710119" y="1848255"/>
            <a:chExt cx="3465769" cy="4235219"/>
          </a:xfrm>
        </p:grpSpPr>
        <p:sp>
          <p:nvSpPr>
            <p:cNvPr id="1800" name="직사각형 1799">
              <a:extLst>
                <a:ext uri="{FF2B5EF4-FFF2-40B4-BE49-F238E27FC236}">
                  <a16:creationId xmlns:a16="http://schemas.microsoft.com/office/drawing/2014/main" id="{F1154C9B-FC4A-40F5-B9BA-33F55A37460B}"/>
                </a:ext>
              </a:extLst>
            </p:cNvPr>
            <p:cNvSpPr/>
            <p:nvPr/>
          </p:nvSpPr>
          <p:spPr>
            <a:xfrm>
              <a:off x="710119" y="1848255"/>
              <a:ext cx="3465769" cy="423521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801" name="TextBox 1800">
              <a:extLst>
                <a:ext uri="{FF2B5EF4-FFF2-40B4-BE49-F238E27FC236}">
                  <a16:creationId xmlns:a16="http://schemas.microsoft.com/office/drawing/2014/main" id="{B76FACC9-A252-45B6-87E6-9211D3546094}"/>
                </a:ext>
              </a:extLst>
            </p:cNvPr>
            <p:cNvSpPr txBox="1"/>
            <p:nvPr/>
          </p:nvSpPr>
          <p:spPr>
            <a:xfrm>
              <a:off x="1155362" y="2228991"/>
              <a:ext cx="257528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1"/>
                  </a:solidFill>
                </a:rPr>
                <a:t>Main Contents</a:t>
              </a:r>
              <a:endParaRPr lang="ko-KR" altLang="en-US" sz="2400" b="1" dirty="0">
                <a:solidFill>
                  <a:schemeClr val="accent1"/>
                </a:solidFill>
              </a:endParaRPr>
            </a:p>
          </p:txBody>
        </p:sp>
        <p:grpSp>
          <p:nvGrpSpPr>
            <p:cNvPr id="1802" name="그룹 1801">
              <a:extLst>
                <a:ext uri="{FF2B5EF4-FFF2-40B4-BE49-F238E27FC236}">
                  <a16:creationId xmlns:a16="http://schemas.microsoft.com/office/drawing/2014/main" id="{65CC1649-6ACF-4DC0-8365-A7FC25B31134}"/>
                </a:ext>
              </a:extLst>
            </p:cNvPr>
            <p:cNvGrpSpPr/>
            <p:nvPr/>
          </p:nvGrpSpPr>
          <p:grpSpPr>
            <a:xfrm>
              <a:off x="1007573" y="2939456"/>
              <a:ext cx="2870860" cy="2763282"/>
              <a:chOff x="1007573" y="2754644"/>
              <a:chExt cx="2870860" cy="2763282"/>
            </a:xfrm>
          </p:grpSpPr>
          <p:grpSp>
            <p:nvGrpSpPr>
              <p:cNvPr id="1803" name="그룹 1802">
                <a:extLst>
                  <a:ext uri="{FF2B5EF4-FFF2-40B4-BE49-F238E27FC236}">
                    <a16:creationId xmlns:a16="http://schemas.microsoft.com/office/drawing/2014/main" id="{03E1B7DA-773F-45EE-A3BD-239A78259E7F}"/>
                  </a:ext>
                </a:extLst>
              </p:cNvPr>
              <p:cNvGrpSpPr/>
              <p:nvPr/>
            </p:nvGrpSpPr>
            <p:grpSpPr>
              <a:xfrm>
                <a:off x="1007573" y="2754644"/>
                <a:ext cx="2870860" cy="343713"/>
                <a:chOff x="1007573" y="2754644"/>
                <a:chExt cx="2870860" cy="343713"/>
              </a:xfrm>
            </p:grpSpPr>
            <p:sp>
              <p:nvSpPr>
                <p:cNvPr id="1816" name="TextBox 1815">
                  <a:extLst>
                    <a:ext uri="{FF2B5EF4-FFF2-40B4-BE49-F238E27FC236}">
                      <a16:creationId xmlns:a16="http://schemas.microsoft.com/office/drawing/2014/main" id="{26EAED20-8209-4909-AEE1-BBE70B1A9DBB}"/>
                    </a:ext>
                  </a:extLst>
                </p:cNvPr>
                <p:cNvSpPr txBox="1"/>
                <p:nvPr/>
              </p:nvSpPr>
              <p:spPr>
                <a:xfrm>
                  <a:off x="1007573" y="2754644"/>
                  <a:ext cx="2870860" cy="307777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4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1. Easy to change colors, photos.</a:t>
                  </a:r>
                  <a:endParaRPr lang="ko-KR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endParaRPr>
                </a:p>
              </p:txBody>
            </p:sp>
            <p:cxnSp>
              <p:nvCxnSpPr>
                <p:cNvPr id="1817" name="직선 연결선 1816">
                  <a:extLst>
                    <a:ext uri="{FF2B5EF4-FFF2-40B4-BE49-F238E27FC236}">
                      <a16:creationId xmlns:a16="http://schemas.microsoft.com/office/drawing/2014/main" id="{5831BFE4-709E-4447-87FB-40199A1C95D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5362" y="3098357"/>
                  <a:ext cx="2575283" cy="0"/>
                </a:xfrm>
                <a:prstGeom prst="line">
                  <a:avLst/>
                </a:prstGeom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04" name="그룹 1803">
                <a:extLst>
                  <a:ext uri="{FF2B5EF4-FFF2-40B4-BE49-F238E27FC236}">
                    <a16:creationId xmlns:a16="http://schemas.microsoft.com/office/drawing/2014/main" id="{0A9A9044-8E8E-4237-B86E-3EB53D6F53B9}"/>
                  </a:ext>
                </a:extLst>
              </p:cNvPr>
              <p:cNvGrpSpPr/>
              <p:nvPr/>
            </p:nvGrpSpPr>
            <p:grpSpPr>
              <a:xfrm>
                <a:off x="1007573" y="3343475"/>
                <a:ext cx="2870860" cy="343713"/>
                <a:chOff x="1007573" y="2754644"/>
                <a:chExt cx="2870860" cy="343713"/>
              </a:xfrm>
            </p:grpSpPr>
            <p:sp>
              <p:nvSpPr>
                <p:cNvPr id="1814" name="TextBox 1813">
                  <a:extLst>
                    <a:ext uri="{FF2B5EF4-FFF2-40B4-BE49-F238E27FC236}">
                      <a16:creationId xmlns:a16="http://schemas.microsoft.com/office/drawing/2014/main" id="{61309F61-ED91-442F-B034-12407545E4CB}"/>
                    </a:ext>
                  </a:extLst>
                </p:cNvPr>
                <p:cNvSpPr txBox="1"/>
                <p:nvPr/>
              </p:nvSpPr>
              <p:spPr>
                <a:xfrm>
                  <a:off x="1007573" y="2754644"/>
                  <a:ext cx="2870860" cy="307777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4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2. Easy to change colors, photos.</a:t>
                  </a:r>
                  <a:endParaRPr lang="ko-KR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endParaRPr>
                </a:p>
              </p:txBody>
            </p:sp>
            <p:cxnSp>
              <p:nvCxnSpPr>
                <p:cNvPr id="1815" name="직선 연결선 1814">
                  <a:extLst>
                    <a:ext uri="{FF2B5EF4-FFF2-40B4-BE49-F238E27FC236}">
                      <a16:creationId xmlns:a16="http://schemas.microsoft.com/office/drawing/2014/main" id="{B317F482-0F03-46BC-A2D4-C267F5DA74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5362" y="3098357"/>
                  <a:ext cx="2575283" cy="0"/>
                </a:xfrm>
                <a:prstGeom prst="line">
                  <a:avLst/>
                </a:prstGeom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05" name="그룹 1804">
                <a:extLst>
                  <a:ext uri="{FF2B5EF4-FFF2-40B4-BE49-F238E27FC236}">
                    <a16:creationId xmlns:a16="http://schemas.microsoft.com/office/drawing/2014/main" id="{A718CB6E-854A-41F6-9DC3-4A14DC3656F8}"/>
                  </a:ext>
                </a:extLst>
              </p:cNvPr>
              <p:cNvGrpSpPr/>
              <p:nvPr/>
            </p:nvGrpSpPr>
            <p:grpSpPr>
              <a:xfrm>
                <a:off x="1007573" y="3932306"/>
                <a:ext cx="2870860" cy="343713"/>
                <a:chOff x="1007573" y="2754644"/>
                <a:chExt cx="2870860" cy="343713"/>
              </a:xfrm>
            </p:grpSpPr>
            <p:sp>
              <p:nvSpPr>
                <p:cNvPr id="1812" name="TextBox 1811">
                  <a:extLst>
                    <a:ext uri="{FF2B5EF4-FFF2-40B4-BE49-F238E27FC236}">
                      <a16:creationId xmlns:a16="http://schemas.microsoft.com/office/drawing/2014/main" id="{212B0432-5269-4CFC-927C-6F50C2D1BD8D}"/>
                    </a:ext>
                  </a:extLst>
                </p:cNvPr>
                <p:cNvSpPr txBox="1"/>
                <p:nvPr/>
              </p:nvSpPr>
              <p:spPr>
                <a:xfrm>
                  <a:off x="1007573" y="2754644"/>
                  <a:ext cx="2870860" cy="307777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4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3. Easy to change colors, photos.</a:t>
                  </a:r>
                  <a:endParaRPr lang="ko-KR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endParaRPr>
                </a:p>
              </p:txBody>
            </p:sp>
            <p:cxnSp>
              <p:nvCxnSpPr>
                <p:cNvPr id="1813" name="직선 연결선 1812">
                  <a:extLst>
                    <a:ext uri="{FF2B5EF4-FFF2-40B4-BE49-F238E27FC236}">
                      <a16:creationId xmlns:a16="http://schemas.microsoft.com/office/drawing/2014/main" id="{B957A1BC-52F7-433A-BC41-3A98F849212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5362" y="3098357"/>
                  <a:ext cx="2575283" cy="0"/>
                </a:xfrm>
                <a:prstGeom prst="line">
                  <a:avLst/>
                </a:prstGeom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06" name="그룹 1805">
                <a:extLst>
                  <a:ext uri="{FF2B5EF4-FFF2-40B4-BE49-F238E27FC236}">
                    <a16:creationId xmlns:a16="http://schemas.microsoft.com/office/drawing/2014/main" id="{397D89AD-DCF4-428C-9898-EF7C03204AF5}"/>
                  </a:ext>
                </a:extLst>
              </p:cNvPr>
              <p:cNvGrpSpPr/>
              <p:nvPr/>
            </p:nvGrpSpPr>
            <p:grpSpPr>
              <a:xfrm>
                <a:off x="1007573" y="4521137"/>
                <a:ext cx="2870860" cy="343713"/>
                <a:chOff x="1007573" y="2754644"/>
                <a:chExt cx="2870860" cy="343713"/>
              </a:xfrm>
            </p:grpSpPr>
            <p:sp>
              <p:nvSpPr>
                <p:cNvPr id="1810" name="TextBox 1809">
                  <a:extLst>
                    <a:ext uri="{FF2B5EF4-FFF2-40B4-BE49-F238E27FC236}">
                      <a16:creationId xmlns:a16="http://schemas.microsoft.com/office/drawing/2014/main" id="{AE829327-DF52-4B4F-8071-9128C684B792}"/>
                    </a:ext>
                  </a:extLst>
                </p:cNvPr>
                <p:cNvSpPr txBox="1"/>
                <p:nvPr/>
              </p:nvSpPr>
              <p:spPr>
                <a:xfrm>
                  <a:off x="1007573" y="2754644"/>
                  <a:ext cx="2870860" cy="307777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4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4. Easy to change colors, photos.</a:t>
                  </a:r>
                  <a:endParaRPr lang="ko-KR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endParaRPr>
                </a:p>
              </p:txBody>
            </p:sp>
            <p:cxnSp>
              <p:nvCxnSpPr>
                <p:cNvPr id="1811" name="직선 연결선 1810">
                  <a:extLst>
                    <a:ext uri="{FF2B5EF4-FFF2-40B4-BE49-F238E27FC236}">
                      <a16:creationId xmlns:a16="http://schemas.microsoft.com/office/drawing/2014/main" id="{712C52AB-5AC0-43FE-833A-5546EFE56B4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5362" y="3098357"/>
                  <a:ext cx="2575283" cy="0"/>
                </a:xfrm>
                <a:prstGeom prst="line">
                  <a:avLst/>
                </a:prstGeom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07" name="그룹 1806">
                <a:extLst>
                  <a:ext uri="{FF2B5EF4-FFF2-40B4-BE49-F238E27FC236}">
                    <a16:creationId xmlns:a16="http://schemas.microsoft.com/office/drawing/2014/main" id="{47AC999C-5AD7-44C3-B4B4-9AB3429E0357}"/>
                  </a:ext>
                </a:extLst>
              </p:cNvPr>
              <p:cNvGrpSpPr/>
              <p:nvPr/>
            </p:nvGrpSpPr>
            <p:grpSpPr>
              <a:xfrm>
                <a:off x="1007573" y="5174213"/>
                <a:ext cx="2870860" cy="343713"/>
                <a:chOff x="1007573" y="2754644"/>
                <a:chExt cx="2870860" cy="343713"/>
              </a:xfrm>
            </p:grpSpPr>
            <p:sp>
              <p:nvSpPr>
                <p:cNvPr id="1808" name="TextBox 1807">
                  <a:extLst>
                    <a:ext uri="{FF2B5EF4-FFF2-40B4-BE49-F238E27FC236}">
                      <a16:creationId xmlns:a16="http://schemas.microsoft.com/office/drawing/2014/main" id="{36EA4234-3122-42A3-8D79-1594417ABBFC}"/>
                    </a:ext>
                  </a:extLst>
                </p:cNvPr>
                <p:cNvSpPr txBox="1"/>
                <p:nvPr/>
              </p:nvSpPr>
              <p:spPr>
                <a:xfrm>
                  <a:off x="1007573" y="2754644"/>
                  <a:ext cx="2870860" cy="307777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altLang="ko-KR" sz="14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cs typeface="Arial" pitchFamily="34" charset="0"/>
                    </a:rPr>
                    <a:t>5. Easy to change colors, photos.</a:t>
                  </a:r>
                  <a:endParaRPr lang="ko-KR" altLang="en-US" sz="14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endParaRPr>
                </a:p>
              </p:txBody>
            </p:sp>
            <p:cxnSp>
              <p:nvCxnSpPr>
                <p:cNvPr id="1809" name="직선 연결선 1808">
                  <a:extLst>
                    <a:ext uri="{FF2B5EF4-FFF2-40B4-BE49-F238E27FC236}">
                      <a16:creationId xmlns:a16="http://schemas.microsoft.com/office/drawing/2014/main" id="{945CABE3-0065-48E7-8FC9-E4E835D9C3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55362" y="3098357"/>
                  <a:ext cx="2575283" cy="0"/>
                </a:xfrm>
                <a:prstGeom prst="line">
                  <a:avLst/>
                </a:prstGeom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57DB4527-2159-4DAE-9DC7-3AEE0D6723D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B300"/>
      </a:accent1>
      <a:accent2>
        <a:srgbClr val="BEA00E"/>
      </a:accent2>
      <a:accent3>
        <a:srgbClr val="84CADF"/>
      </a:accent3>
      <a:accent4>
        <a:srgbClr val="206481"/>
      </a:accent4>
      <a:accent5>
        <a:srgbClr val="0F3240"/>
      </a:accent5>
      <a:accent6>
        <a:srgbClr val="5F500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11314</TotalTime>
  <Words>114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63</cp:revision>
  <dcterms:created xsi:type="dcterms:W3CDTF">2018-02-18T19:39:47Z</dcterms:created>
  <dcterms:modified xsi:type="dcterms:W3CDTF">2022-10-24T04:47:00Z</dcterms:modified>
</cp:coreProperties>
</file>