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69" name="자유형: 도형 868">
            <a:extLst>
              <a:ext uri="{FF2B5EF4-FFF2-40B4-BE49-F238E27FC236}">
                <a16:creationId xmlns:a16="http://schemas.microsoft.com/office/drawing/2014/main" id="{6EC1F9CA-A416-4A0D-BF50-19F08F345668}"/>
              </a:ext>
            </a:extLst>
          </p:cNvPr>
          <p:cNvSpPr/>
          <p:nvPr/>
        </p:nvSpPr>
        <p:spPr>
          <a:xfrm>
            <a:off x="5461916" y="1774402"/>
            <a:ext cx="1373442" cy="2226964"/>
          </a:xfrm>
          <a:custGeom>
            <a:avLst/>
            <a:gdLst>
              <a:gd name="connsiteX0" fmla="*/ 247513 w 2203327"/>
              <a:gd name="connsiteY0" fmla="*/ 3494026 h 3572579"/>
              <a:gd name="connsiteX1" fmla="*/ 291765 w 2203327"/>
              <a:gd name="connsiteY1" fmla="*/ 3530729 h 3572579"/>
              <a:gd name="connsiteX2" fmla="*/ 1639708 w 2203327"/>
              <a:gd name="connsiteY2" fmla="*/ 3530729 h 3572579"/>
              <a:gd name="connsiteX3" fmla="*/ 1690477 w 2203327"/>
              <a:gd name="connsiteY3" fmla="*/ 3494197 h 3572579"/>
              <a:gd name="connsiteX4" fmla="*/ 1420340 w 2203327"/>
              <a:gd name="connsiteY4" fmla="*/ 1176782 h 3572579"/>
              <a:gd name="connsiteX5" fmla="*/ 1052952 w 2203327"/>
              <a:gd name="connsiteY5" fmla="*/ 1356592 h 3572579"/>
              <a:gd name="connsiteX6" fmla="*/ 1304909 w 2203327"/>
              <a:gd name="connsiteY6" fmla="*/ 1387980 h 3572579"/>
              <a:gd name="connsiteX7" fmla="*/ 1571788 w 2203327"/>
              <a:gd name="connsiteY7" fmla="*/ 1240305 h 3572579"/>
              <a:gd name="connsiteX8" fmla="*/ 1562012 w 2203327"/>
              <a:gd name="connsiteY8" fmla="*/ 1210460 h 3572579"/>
              <a:gd name="connsiteX9" fmla="*/ 1420340 w 2203327"/>
              <a:gd name="connsiteY9" fmla="*/ 1176782 h 3572579"/>
              <a:gd name="connsiteX10" fmla="*/ 297778 w 2203327"/>
              <a:gd name="connsiteY10" fmla="*/ 1172762 h 3572579"/>
              <a:gd name="connsiteX11" fmla="*/ 54729 w 2203327"/>
              <a:gd name="connsiteY11" fmla="*/ 1209947 h 3572579"/>
              <a:gd name="connsiteX12" fmla="*/ 83029 w 2203327"/>
              <a:gd name="connsiteY12" fmla="*/ 1273578 h 3572579"/>
              <a:gd name="connsiteX13" fmla="*/ 166558 w 2203327"/>
              <a:gd name="connsiteY13" fmla="*/ 1405132 h 3572579"/>
              <a:gd name="connsiteX14" fmla="*/ 367574 w 2203327"/>
              <a:gd name="connsiteY14" fmla="*/ 1516103 h 3572579"/>
              <a:gd name="connsiteX15" fmla="*/ 808542 w 2203327"/>
              <a:gd name="connsiteY15" fmla="*/ 1554179 h 3572579"/>
              <a:gd name="connsiteX16" fmla="*/ 889669 w 2203327"/>
              <a:gd name="connsiteY16" fmla="*/ 1551607 h 3572579"/>
              <a:gd name="connsiteX17" fmla="*/ 297778 w 2203327"/>
              <a:gd name="connsiteY17" fmla="*/ 1172762 h 3572579"/>
              <a:gd name="connsiteX18" fmla="*/ 601558 w 2203327"/>
              <a:gd name="connsiteY18" fmla="*/ 984031 h 3572579"/>
              <a:gd name="connsiteX19" fmla="*/ 472200 w 2203327"/>
              <a:gd name="connsiteY19" fmla="*/ 1004814 h 3572579"/>
              <a:gd name="connsiteX20" fmla="*/ 542521 w 2203327"/>
              <a:gd name="connsiteY20" fmla="*/ 1114411 h 3572579"/>
              <a:gd name="connsiteX21" fmla="*/ 898588 w 2203327"/>
              <a:gd name="connsiteY21" fmla="*/ 1173586 h 3572579"/>
              <a:gd name="connsiteX22" fmla="*/ 601558 w 2203327"/>
              <a:gd name="connsiteY22" fmla="*/ 984031 h 3572579"/>
              <a:gd name="connsiteX23" fmla="*/ 1315510 w 2203327"/>
              <a:gd name="connsiteY23" fmla="*/ 377495 h 3572579"/>
              <a:gd name="connsiteX24" fmla="*/ 1332407 w 2203327"/>
              <a:gd name="connsiteY24" fmla="*/ 377532 h 3572579"/>
              <a:gd name="connsiteX25" fmla="*/ 1347427 w 2203327"/>
              <a:gd name="connsiteY25" fmla="*/ 407422 h 3572579"/>
              <a:gd name="connsiteX26" fmla="*/ 1361246 w 2203327"/>
              <a:gd name="connsiteY26" fmla="*/ 425521 h 3572579"/>
              <a:gd name="connsiteX27" fmla="*/ 1399922 w 2203327"/>
              <a:gd name="connsiteY27" fmla="*/ 443582 h 3572579"/>
              <a:gd name="connsiteX28" fmla="*/ 1396355 w 2203327"/>
              <a:gd name="connsiteY28" fmla="*/ 494012 h 3572579"/>
              <a:gd name="connsiteX29" fmla="*/ 1353285 w 2203327"/>
              <a:gd name="connsiteY29" fmla="*/ 493561 h 3572579"/>
              <a:gd name="connsiteX30" fmla="*/ 1306423 w 2203327"/>
              <a:gd name="connsiteY30" fmla="*/ 482371 h 3572579"/>
              <a:gd name="connsiteX31" fmla="*/ 1280138 w 2203327"/>
              <a:gd name="connsiteY31" fmla="*/ 512411 h 3572579"/>
              <a:gd name="connsiteX32" fmla="*/ 1306573 w 2203327"/>
              <a:gd name="connsiteY32" fmla="*/ 540874 h 3572579"/>
              <a:gd name="connsiteX33" fmla="*/ 1376153 w 2203327"/>
              <a:gd name="connsiteY33" fmla="*/ 561939 h 3572579"/>
              <a:gd name="connsiteX34" fmla="*/ 1437998 w 2203327"/>
              <a:gd name="connsiteY34" fmla="*/ 616950 h 3572579"/>
              <a:gd name="connsiteX35" fmla="*/ 1387042 w 2203327"/>
              <a:gd name="connsiteY35" fmla="*/ 728961 h 3572579"/>
              <a:gd name="connsiteX36" fmla="*/ 1370145 w 2203327"/>
              <a:gd name="connsiteY36" fmla="*/ 757725 h 3572579"/>
              <a:gd name="connsiteX37" fmla="*/ 1355238 w 2203327"/>
              <a:gd name="connsiteY37" fmla="*/ 786450 h 3572579"/>
              <a:gd name="connsiteX38" fmla="*/ 1317688 w 2203327"/>
              <a:gd name="connsiteY38" fmla="*/ 786450 h 3572579"/>
              <a:gd name="connsiteX39" fmla="*/ 1306235 w 2203327"/>
              <a:gd name="connsiteY39" fmla="*/ 766549 h 3572579"/>
              <a:gd name="connsiteX40" fmla="*/ 1281001 w 2203327"/>
              <a:gd name="connsiteY40" fmla="*/ 734105 h 3572579"/>
              <a:gd name="connsiteX41" fmla="*/ 1247957 w 2203327"/>
              <a:gd name="connsiteY41" fmla="*/ 713941 h 3572579"/>
              <a:gd name="connsiteX42" fmla="*/ 1244015 w 2203327"/>
              <a:gd name="connsiteY42" fmla="*/ 682625 h 3572579"/>
              <a:gd name="connsiteX43" fmla="*/ 1295271 w 2203327"/>
              <a:gd name="connsiteY43" fmla="*/ 666366 h 3572579"/>
              <a:gd name="connsiteX44" fmla="*/ 1343973 w 2203327"/>
              <a:gd name="connsiteY44" fmla="*/ 681348 h 3572579"/>
              <a:gd name="connsiteX45" fmla="*/ 1370258 w 2203327"/>
              <a:gd name="connsiteY45" fmla="*/ 658818 h 3572579"/>
              <a:gd name="connsiteX46" fmla="*/ 1317688 w 2203327"/>
              <a:gd name="connsiteY46" fmla="*/ 610003 h 3572579"/>
              <a:gd name="connsiteX47" fmla="*/ 1244616 w 2203327"/>
              <a:gd name="connsiteY47" fmla="*/ 583381 h 3572579"/>
              <a:gd name="connsiteX48" fmla="*/ 1247657 w 2203327"/>
              <a:gd name="connsiteY48" fmla="*/ 450266 h 3572579"/>
              <a:gd name="connsiteX49" fmla="*/ 1265944 w 2203327"/>
              <a:gd name="connsiteY49" fmla="*/ 437462 h 3572579"/>
              <a:gd name="connsiteX50" fmla="*/ 1280251 w 2203327"/>
              <a:gd name="connsiteY50" fmla="*/ 412378 h 3572579"/>
              <a:gd name="connsiteX51" fmla="*/ 1315510 w 2203327"/>
              <a:gd name="connsiteY51" fmla="*/ 377495 h 3572579"/>
              <a:gd name="connsiteX52" fmla="*/ 1324978 w 2203327"/>
              <a:gd name="connsiteY52" fmla="*/ 337787 h 3572579"/>
              <a:gd name="connsiteX53" fmla="*/ 1074391 w 2203327"/>
              <a:gd name="connsiteY53" fmla="*/ 584943 h 3572579"/>
              <a:gd name="connsiteX54" fmla="*/ 1318974 w 2203327"/>
              <a:gd name="connsiteY54" fmla="*/ 834497 h 3572579"/>
              <a:gd name="connsiteX55" fmla="*/ 1571961 w 2203327"/>
              <a:gd name="connsiteY55" fmla="*/ 589059 h 3572579"/>
              <a:gd name="connsiteX56" fmla="*/ 1324978 w 2203327"/>
              <a:gd name="connsiteY56" fmla="*/ 337787 h 3572579"/>
              <a:gd name="connsiteX57" fmla="*/ 656465 w 2203327"/>
              <a:gd name="connsiteY57" fmla="*/ 97599 h 3572579"/>
              <a:gd name="connsiteX58" fmla="*/ 673362 w 2203327"/>
              <a:gd name="connsiteY58" fmla="*/ 97637 h 3572579"/>
              <a:gd name="connsiteX59" fmla="*/ 688382 w 2203327"/>
              <a:gd name="connsiteY59" fmla="*/ 127526 h 3572579"/>
              <a:gd name="connsiteX60" fmla="*/ 702200 w 2203327"/>
              <a:gd name="connsiteY60" fmla="*/ 145626 h 3572579"/>
              <a:gd name="connsiteX61" fmla="*/ 740877 w 2203327"/>
              <a:gd name="connsiteY61" fmla="*/ 163687 h 3572579"/>
              <a:gd name="connsiteX62" fmla="*/ 737309 w 2203327"/>
              <a:gd name="connsiteY62" fmla="*/ 214117 h 3572579"/>
              <a:gd name="connsiteX63" fmla="*/ 694240 w 2203327"/>
              <a:gd name="connsiteY63" fmla="*/ 213666 h 3572579"/>
              <a:gd name="connsiteX64" fmla="*/ 647378 w 2203327"/>
              <a:gd name="connsiteY64" fmla="*/ 202476 h 3572579"/>
              <a:gd name="connsiteX65" fmla="*/ 621093 w 2203327"/>
              <a:gd name="connsiteY65" fmla="*/ 232516 h 3572579"/>
              <a:gd name="connsiteX66" fmla="*/ 647528 w 2203327"/>
              <a:gd name="connsiteY66" fmla="*/ 260979 h 3572579"/>
              <a:gd name="connsiteX67" fmla="*/ 717108 w 2203327"/>
              <a:gd name="connsiteY67" fmla="*/ 282044 h 3572579"/>
              <a:gd name="connsiteX68" fmla="*/ 778952 w 2203327"/>
              <a:gd name="connsiteY68" fmla="*/ 337055 h 3572579"/>
              <a:gd name="connsiteX69" fmla="*/ 727997 w 2203327"/>
              <a:gd name="connsiteY69" fmla="*/ 449066 h 3572579"/>
              <a:gd name="connsiteX70" fmla="*/ 711100 w 2203327"/>
              <a:gd name="connsiteY70" fmla="*/ 477830 h 3572579"/>
              <a:gd name="connsiteX71" fmla="*/ 696193 w 2203327"/>
              <a:gd name="connsiteY71" fmla="*/ 506555 h 3572579"/>
              <a:gd name="connsiteX72" fmla="*/ 658643 w 2203327"/>
              <a:gd name="connsiteY72" fmla="*/ 506555 h 3572579"/>
              <a:gd name="connsiteX73" fmla="*/ 647190 w 2203327"/>
              <a:gd name="connsiteY73" fmla="*/ 486654 h 3572579"/>
              <a:gd name="connsiteX74" fmla="*/ 621956 w 2203327"/>
              <a:gd name="connsiteY74" fmla="*/ 454210 h 3572579"/>
              <a:gd name="connsiteX75" fmla="*/ 588912 w 2203327"/>
              <a:gd name="connsiteY75" fmla="*/ 434046 h 3572579"/>
              <a:gd name="connsiteX76" fmla="*/ 584970 w 2203327"/>
              <a:gd name="connsiteY76" fmla="*/ 402730 h 3572579"/>
              <a:gd name="connsiteX77" fmla="*/ 636225 w 2203327"/>
              <a:gd name="connsiteY77" fmla="*/ 386471 h 3572579"/>
              <a:gd name="connsiteX78" fmla="*/ 684928 w 2203327"/>
              <a:gd name="connsiteY78" fmla="*/ 401453 h 3572579"/>
              <a:gd name="connsiteX79" fmla="*/ 711212 w 2203327"/>
              <a:gd name="connsiteY79" fmla="*/ 378923 h 3572579"/>
              <a:gd name="connsiteX80" fmla="*/ 658643 w 2203327"/>
              <a:gd name="connsiteY80" fmla="*/ 330108 h 3572579"/>
              <a:gd name="connsiteX81" fmla="*/ 585570 w 2203327"/>
              <a:gd name="connsiteY81" fmla="*/ 303485 h 3572579"/>
              <a:gd name="connsiteX82" fmla="*/ 588612 w 2203327"/>
              <a:gd name="connsiteY82" fmla="*/ 170371 h 3572579"/>
              <a:gd name="connsiteX83" fmla="*/ 606899 w 2203327"/>
              <a:gd name="connsiteY83" fmla="*/ 157566 h 3572579"/>
              <a:gd name="connsiteX84" fmla="*/ 621206 w 2203327"/>
              <a:gd name="connsiteY84" fmla="*/ 132483 h 3572579"/>
              <a:gd name="connsiteX85" fmla="*/ 656465 w 2203327"/>
              <a:gd name="connsiteY85" fmla="*/ 97599 h 3572579"/>
              <a:gd name="connsiteX86" fmla="*/ 683679 w 2203327"/>
              <a:gd name="connsiteY86" fmla="*/ 44837 h 3572579"/>
              <a:gd name="connsiteX87" fmla="*/ 433437 w 2203327"/>
              <a:gd name="connsiteY87" fmla="*/ 289591 h 3572579"/>
              <a:gd name="connsiteX88" fmla="*/ 673217 w 2203327"/>
              <a:gd name="connsiteY88" fmla="*/ 543606 h 3572579"/>
              <a:gd name="connsiteX89" fmla="*/ 928604 w 2203327"/>
              <a:gd name="connsiteY89" fmla="*/ 298168 h 3572579"/>
              <a:gd name="connsiteX90" fmla="*/ 683679 w 2203327"/>
              <a:gd name="connsiteY90" fmla="*/ 44837 h 3572579"/>
              <a:gd name="connsiteX91" fmla="*/ 669958 w 2203327"/>
              <a:gd name="connsiteY91" fmla="*/ 243 h 3572579"/>
              <a:gd name="connsiteX92" fmla="*/ 945926 w 2203327"/>
              <a:gd name="connsiteY92" fmla="*/ 428862 h 3572579"/>
              <a:gd name="connsiteX93" fmla="*/ 936493 w 2203327"/>
              <a:gd name="connsiteY93" fmla="*/ 449615 h 3572579"/>
              <a:gd name="connsiteX94" fmla="*/ 938724 w 2203327"/>
              <a:gd name="connsiteY94" fmla="*/ 539319 h 3572579"/>
              <a:gd name="connsiteX95" fmla="*/ 962050 w 2203327"/>
              <a:gd name="connsiteY95" fmla="*/ 583913 h 3572579"/>
              <a:gd name="connsiteX96" fmla="*/ 963764 w 2203327"/>
              <a:gd name="connsiteY96" fmla="*/ 599177 h 3572579"/>
              <a:gd name="connsiteX97" fmla="*/ 963593 w 2203327"/>
              <a:gd name="connsiteY97" fmla="*/ 853880 h 3572579"/>
              <a:gd name="connsiteX98" fmla="*/ 964279 w 2203327"/>
              <a:gd name="connsiteY98" fmla="*/ 1728439 h 3572579"/>
              <a:gd name="connsiteX99" fmla="*/ 964279 w 2203327"/>
              <a:gd name="connsiteY99" fmla="*/ 2154485 h 3572579"/>
              <a:gd name="connsiteX100" fmla="*/ 925516 w 2203327"/>
              <a:gd name="connsiteY100" fmla="*/ 2192733 h 3572579"/>
              <a:gd name="connsiteX101" fmla="*/ 205492 w 2203327"/>
              <a:gd name="connsiteY101" fmla="*/ 2191361 h 3572579"/>
              <a:gd name="connsiteX102" fmla="*/ 171875 w 2203327"/>
              <a:gd name="connsiteY102" fmla="*/ 2227893 h 3572579"/>
              <a:gd name="connsiteX103" fmla="*/ 189713 w 2203327"/>
              <a:gd name="connsiteY103" fmla="*/ 2388776 h 3572579"/>
              <a:gd name="connsiteX104" fmla="*/ 254032 w 2203327"/>
              <a:gd name="connsiteY104" fmla="*/ 2447607 h 3572579"/>
              <a:gd name="connsiteX105" fmla="*/ 314232 w 2203327"/>
              <a:gd name="connsiteY105" fmla="*/ 2500947 h 3572579"/>
              <a:gd name="connsiteX106" fmla="*/ 425375 w 2203327"/>
              <a:gd name="connsiteY106" fmla="*/ 3405179 h 3572579"/>
              <a:gd name="connsiteX107" fmla="*/ 472542 w 2203327"/>
              <a:gd name="connsiteY107" fmla="*/ 3445486 h 3572579"/>
              <a:gd name="connsiteX108" fmla="*/ 1448812 w 2203327"/>
              <a:gd name="connsiteY108" fmla="*/ 3445830 h 3572579"/>
              <a:gd name="connsiteX109" fmla="*/ 1501982 w 2203327"/>
              <a:gd name="connsiteY109" fmla="*/ 3398663 h 3572579"/>
              <a:gd name="connsiteX110" fmla="*/ 1623758 w 2203327"/>
              <a:gd name="connsiteY110" fmla="*/ 2520672 h 3572579"/>
              <a:gd name="connsiteX111" fmla="*/ 1706086 w 2203327"/>
              <a:gd name="connsiteY111" fmla="*/ 2447949 h 3572579"/>
              <a:gd name="connsiteX112" fmla="*/ 1739532 w 2203327"/>
              <a:gd name="connsiteY112" fmla="*/ 2419649 h 3572579"/>
              <a:gd name="connsiteX113" fmla="*/ 1767489 w 2203327"/>
              <a:gd name="connsiteY113" fmla="*/ 2231668 h 3572579"/>
              <a:gd name="connsiteX114" fmla="*/ 1731814 w 2203327"/>
              <a:gd name="connsiteY114" fmla="*/ 2191019 h 3572579"/>
              <a:gd name="connsiteX115" fmla="*/ 1022423 w 2203327"/>
              <a:gd name="connsiteY115" fmla="*/ 2192218 h 3572579"/>
              <a:gd name="connsiteX116" fmla="*/ 988977 w 2203327"/>
              <a:gd name="connsiteY116" fmla="*/ 2159631 h 3572579"/>
              <a:gd name="connsiteX117" fmla="*/ 989492 w 2203327"/>
              <a:gd name="connsiteY117" fmla="*/ 1965990 h 3572579"/>
              <a:gd name="connsiteX118" fmla="*/ 1003727 w 2203327"/>
              <a:gd name="connsiteY118" fmla="*/ 1916764 h 3572579"/>
              <a:gd name="connsiteX119" fmla="*/ 1116585 w 2203327"/>
              <a:gd name="connsiteY119" fmla="*/ 1776292 h 3572579"/>
              <a:gd name="connsiteX120" fmla="*/ 1133908 w 2203327"/>
              <a:gd name="connsiteY120" fmla="*/ 1777322 h 3572579"/>
              <a:gd name="connsiteX121" fmla="*/ 1716377 w 2203327"/>
              <a:gd name="connsiteY121" fmla="*/ 1824146 h 3572579"/>
              <a:gd name="connsiteX122" fmla="*/ 2031280 w 2203327"/>
              <a:gd name="connsiteY122" fmla="*/ 1675441 h 3572579"/>
              <a:gd name="connsiteX123" fmla="*/ 2130244 w 2203327"/>
              <a:gd name="connsiteY123" fmla="*/ 1522620 h 3572579"/>
              <a:gd name="connsiteX124" fmla="*/ 2120468 w 2203327"/>
              <a:gd name="connsiteY124" fmla="*/ 1506154 h 3572579"/>
              <a:gd name="connsiteX125" fmla="*/ 1666123 w 2203327"/>
              <a:gd name="connsiteY125" fmla="*/ 1434632 h 3572579"/>
              <a:gd name="connsiteX126" fmla="*/ 1107328 w 2203327"/>
              <a:gd name="connsiteY126" fmla="*/ 1760704 h 3572579"/>
              <a:gd name="connsiteX127" fmla="*/ 1020713 w 2203327"/>
              <a:gd name="connsiteY127" fmla="*/ 1870303 h 3572579"/>
              <a:gd name="connsiteX128" fmla="*/ 991036 w 2203327"/>
              <a:gd name="connsiteY128" fmla="*/ 1900985 h 3572579"/>
              <a:gd name="connsiteX129" fmla="*/ 989663 w 2203327"/>
              <a:gd name="connsiteY129" fmla="*/ 1368599 h 3572579"/>
              <a:gd name="connsiteX130" fmla="*/ 988120 w 2203327"/>
              <a:gd name="connsiteY130" fmla="*/ 1034657 h 3572579"/>
              <a:gd name="connsiteX131" fmla="*/ 1073192 w 2203327"/>
              <a:gd name="connsiteY131" fmla="*/ 784415 h 3572579"/>
              <a:gd name="connsiteX132" fmla="*/ 1077651 w 2203327"/>
              <a:gd name="connsiteY132" fmla="*/ 778926 h 3572579"/>
              <a:gd name="connsiteX133" fmla="*/ 1078508 w 2203327"/>
              <a:gd name="connsiteY133" fmla="*/ 754572 h 3572579"/>
              <a:gd name="connsiteX134" fmla="*/ 1041118 w 2203327"/>
              <a:gd name="connsiteY134" fmla="*/ 683563 h 3572579"/>
              <a:gd name="connsiteX135" fmla="*/ 1071305 w 2203327"/>
              <a:gd name="connsiteY135" fmla="*/ 428691 h 3572579"/>
              <a:gd name="connsiteX136" fmla="*/ 1407477 w 2203327"/>
              <a:gd name="connsiteY136" fmla="*/ 302455 h 3572579"/>
              <a:gd name="connsiteX137" fmla="*/ 1616382 w 2203327"/>
              <a:gd name="connsiteY137" fmla="*/ 578595 h 3572579"/>
              <a:gd name="connsiteX138" fmla="*/ 1460133 w 2203327"/>
              <a:gd name="connsiteY138" fmla="*/ 848562 h 3572579"/>
              <a:gd name="connsiteX139" fmla="*/ 1142656 w 2203327"/>
              <a:gd name="connsiteY139" fmla="*/ 821635 h 3572579"/>
              <a:gd name="connsiteX140" fmla="*/ 1100120 w 2203327"/>
              <a:gd name="connsiteY140" fmla="*/ 828323 h 3572579"/>
              <a:gd name="connsiteX141" fmla="*/ 1029970 w 2203327"/>
              <a:gd name="connsiteY141" fmla="*/ 1028140 h 3572579"/>
              <a:gd name="connsiteX142" fmla="*/ 1031342 w 2203327"/>
              <a:gd name="connsiteY142" fmla="*/ 1294675 h 3572579"/>
              <a:gd name="connsiteX143" fmla="*/ 1034258 w 2203327"/>
              <a:gd name="connsiteY143" fmla="*/ 1296391 h 3572579"/>
              <a:gd name="connsiteX144" fmla="*/ 1088286 w 2203327"/>
              <a:gd name="connsiteY144" fmla="*/ 1248709 h 3572579"/>
              <a:gd name="connsiteX145" fmla="*/ 1601289 w 2203327"/>
              <a:gd name="connsiteY145" fmla="*/ 1174958 h 3572579"/>
              <a:gd name="connsiteX146" fmla="*/ 1628904 w 2203327"/>
              <a:gd name="connsiteY146" fmla="*/ 1243391 h 3572579"/>
              <a:gd name="connsiteX147" fmla="*/ 1421884 w 2203327"/>
              <a:gd name="connsiteY147" fmla="*/ 1416966 h 3572579"/>
              <a:gd name="connsiteX148" fmla="*/ 1098062 w 2203327"/>
              <a:gd name="connsiteY148" fmla="*/ 1413708 h 3572579"/>
              <a:gd name="connsiteX149" fmla="*/ 1032370 w 2203327"/>
              <a:gd name="connsiteY149" fmla="*/ 1460361 h 3572579"/>
              <a:gd name="connsiteX150" fmla="*/ 1031684 w 2203327"/>
              <a:gd name="connsiteY150" fmla="*/ 1773377 h 3572579"/>
              <a:gd name="connsiteX151" fmla="*/ 1035801 w 2203327"/>
              <a:gd name="connsiteY151" fmla="*/ 1775264 h 3572579"/>
              <a:gd name="connsiteX152" fmla="*/ 1036658 w 2203327"/>
              <a:gd name="connsiteY152" fmla="*/ 1775435 h 3572579"/>
              <a:gd name="connsiteX153" fmla="*/ 1061529 w 2203327"/>
              <a:gd name="connsiteY153" fmla="*/ 1747993 h 3572579"/>
              <a:gd name="connsiteX154" fmla="*/ 1569730 w 2203327"/>
              <a:gd name="connsiteY154" fmla="*/ 1407876 h 3572579"/>
              <a:gd name="connsiteX155" fmla="*/ 2155115 w 2203327"/>
              <a:gd name="connsiteY155" fmla="*/ 1467563 h 3572579"/>
              <a:gd name="connsiteX156" fmla="*/ 2190962 w 2203327"/>
              <a:gd name="connsiteY156" fmla="*/ 1495006 h 3572579"/>
              <a:gd name="connsiteX157" fmla="*/ 2190962 w 2203327"/>
              <a:gd name="connsiteY157" fmla="*/ 1537200 h 3572579"/>
              <a:gd name="connsiteX158" fmla="*/ 2134533 w 2203327"/>
              <a:gd name="connsiteY158" fmla="*/ 1606492 h 3572579"/>
              <a:gd name="connsiteX159" fmla="*/ 1854104 w 2203327"/>
              <a:gd name="connsiteY159" fmla="*/ 1839068 h 3572579"/>
              <a:gd name="connsiteX160" fmla="*/ 1398558 w 2203327"/>
              <a:gd name="connsiteY160" fmla="*/ 1872341 h 3572579"/>
              <a:gd name="connsiteX161" fmla="*/ 1159636 w 2203327"/>
              <a:gd name="connsiteY161" fmla="*/ 1833922 h 3572579"/>
              <a:gd name="connsiteX162" fmla="*/ 1120873 w 2203327"/>
              <a:gd name="connsiteY162" fmla="*/ 1847643 h 3572579"/>
              <a:gd name="connsiteX163" fmla="*/ 1118643 w 2203327"/>
              <a:gd name="connsiteY163" fmla="*/ 1850387 h 3572579"/>
              <a:gd name="connsiteX164" fmla="*/ 1030483 w 2203327"/>
              <a:gd name="connsiteY164" fmla="*/ 2127557 h 3572579"/>
              <a:gd name="connsiteX165" fmla="*/ 1062901 w 2203327"/>
              <a:gd name="connsiteY165" fmla="*/ 2150368 h 3572579"/>
              <a:gd name="connsiteX166" fmla="*/ 1761657 w 2203327"/>
              <a:gd name="connsiteY166" fmla="*/ 2150368 h 3572579"/>
              <a:gd name="connsiteX167" fmla="*/ 1813112 w 2203327"/>
              <a:gd name="connsiteY167" fmla="*/ 2201652 h 3572579"/>
              <a:gd name="connsiteX168" fmla="*/ 1777265 w 2203327"/>
              <a:gd name="connsiteY168" fmla="*/ 2462700 h 3572579"/>
              <a:gd name="connsiteX169" fmla="*/ 1731641 w 2203327"/>
              <a:gd name="connsiteY169" fmla="*/ 2489457 h 3572579"/>
              <a:gd name="connsiteX170" fmla="*/ 1665266 w 2203327"/>
              <a:gd name="connsiteY170" fmla="*/ 2546913 h 3572579"/>
              <a:gd name="connsiteX171" fmla="*/ 1568873 w 2203327"/>
              <a:gd name="connsiteY171" fmla="*/ 3229205 h 3572579"/>
              <a:gd name="connsiteX172" fmla="*/ 1541430 w 2203327"/>
              <a:gd name="connsiteY172" fmla="*/ 3427820 h 3572579"/>
              <a:gd name="connsiteX173" fmla="*/ 1564241 w 2203327"/>
              <a:gd name="connsiteY173" fmla="*/ 3452518 h 3572579"/>
              <a:gd name="connsiteX174" fmla="*/ 1697682 w 2203327"/>
              <a:gd name="connsiteY174" fmla="*/ 3452176 h 3572579"/>
              <a:gd name="connsiteX175" fmla="*/ 1736443 w 2203327"/>
              <a:gd name="connsiteY175" fmla="*/ 3521810 h 3572579"/>
              <a:gd name="connsiteX176" fmla="*/ 1699396 w 2203327"/>
              <a:gd name="connsiteY176" fmla="*/ 3572579 h 3572579"/>
              <a:gd name="connsiteX177" fmla="*/ 231392 w 2203327"/>
              <a:gd name="connsiteY177" fmla="*/ 3572579 h 3572579"/>
              <a:gd name="connsiteX178" fmla="*/ 196916 w 2203327"/>
              <a:gd name="connsiteY178" fmla="*/ 3490595 h 3572579"/>
              <a:gd name="connsiteX179" fmla="*/ 234307 w 2203327"/>
              <a:gd name="connsiteY179" fmla="*/ 3452005 h 3572579"/>
              <a:gd name="connsiteX180" fmla="*/ 360714 w 2203327"/>
              <a:gd name="connsiteY180" fmla="*/ 3452518 h 3572579"/>
              <a:gd name="connsiteX181" fmla="*/ 384897 w 2203327"/>
              <a:gd name="connsiteY181" fmla="*/ 3426962 h 3572579"/>
              <a:gd name="connsiteX182" fmla="*/ 288677 w 2203327"/>
              <a:gd name="connsiteY182" fmla="*/ 2659257 h 3572579"/>
              <a:gd name="connsiteX183" fmla="*/ 272726 w 2203327"/>
              <a:gd name="connsiteY183" fmla="*/ 2519644 h 3572579"/>
              <a:gd name="connsiteX184" fmla="*/ 237908 w 2203327"/>
              <a:gd name="connsiteY184" fmla="*/ 2488598 h 3572579"/>
              <a:gd name="connsiteX185" fmla="*/ 147519 w 2203327"/>
              <a:gd name="connsiteY185" fmla="*/ 2406099 h 3572579"/>
              <a:gd name="connsiteX186" fmla="*/ 127281 w 2203327"/>
              <a:gd name="connsiteY186" fmla="*/ 2199594 h 3572579"/>
              <a:gd name="connsiteX187" fmla="*/ 174448 w 2203327"/>
              <a:gd name="connsiteY187" fmla="*/ 2150368 h 3572579"/>
              <a:gd name="connsiteX188" fmla="*/ 883495 w 2203327"/>
              <a:gd name="connsiteY188" fmla="*/ 2151054 h 3572579"/>
              <a:gd name="connsiteX189" fmla="*/ 922944 w 2203327"/>
              <a:gd name="connsiteY189" fmla="*/ 2112979 h 3572579"/>
              <a:gd name="connsiteX190" fmla="*/ 921914 w 2203327"/>
              <a:gd name="connsiteY190" fmla="*/ 1743361 h 3572579"/>
              <a:gd name="connsiteX191" fmla="*/ 898759 w 2203327"/>
              <a:gd name="connsiteY191" fmla="*/ 1601346 h 3572579"/>
              <a:gd name="connsiteX192" fmla="*/ 820892 w 2203327"/>
              <a:gd name="connsiteY192" fmla="*/ 1597230 h 3572579"/>
              <a:gd name="connsiteX193" fmla="*/ 344592 w 2203327"/>
              <a:gd name="connsiteY193" fmla="*/ 1559325 h 3572579"/>
              <a:gd name="connsiteX194" fmla="*/ 109785 w 2203327"/>
              <a:gd name="connsiteY194" fmla="*/ 1418338 h 3572579"/>
              <a:gd name="connsiteX195" fmla="*/ 42380 w 2203327"/>
              <a:gd name="connsiteY195" fmla="*/ 1304795 h 3572579"/>
              <a:gd name="connsiteX196" fmla="*/ 12537 w 2203327"/>
              <a:gd name="connsiteY196" fmla="*/ 1241506 h 3572579"/>
              <a:gd name="connsiteX197" fmla="*/ 39807 w 2203327"/>
              <a:gd name="connsiteY197" fmla="*/ 1164152 h 3572579"/>
              <a:gd name="connsiteX198" fmla="*/ 486607 w 2203327"/>
              <a:gd name="connsiteY198" fmla="*/ 1158835 h 3572579"/>
              <a:gd name="connsiteX199" fmla="*/ 640457 w 2203327"/>
              <a:gd name="connsiteY199" fmla="*/ 1226240 h 3572579"/>
              <a:gd name="connsiteX200" fmla="*/ 920542 w 2203327"/>
              <a:gd name="connsiteY200" fmla="*/ 1503410 h 3572579"/>
              <a:gd name="connsiteX201" fmla="*/ 922085 w 2203327"/>
              <a:gd name="connsiteY201" fmla="*/ 1468078 h 3572579"/>
              <a:gd name="connsiteX202" fmla="*/ 921572 w 2203327"/>
              <a:gd name="connsiteY202" fmla="*/ 1299478 h 3572579"/>
              <a:gd name="connsiteX203" fmla="*/ 864285 w 2203327"/>
              <a:gd name="connsiteY203" fmla="*/ 1220580 h 3572579"/>
              <a:gd name="connsiteX204" fmla="*/ 629651 w 2203327"/>
              <a:gd name="connsiteY204" fmla="*/ 1210804 h 3572579"/>
              <a:gd name="connsiteX205" fmla="*/ 487636 w 2203327"/>
              <a:gd name="connsiteY205" fmla="*/ 1133108 h 3572579"/>
              <a:gd name="connsiteX206" fmla="*/ 423317 w 2203327"/>
              <a:gd name="connsiteY206" fmla="*/ 1021966 h 3572579"/>
              <a:gd name="connsiteX207" fmla="*/ 460364 w 2203327"/>
              <a:gd name="connsiteY207" fmla="*/ 957818 h 3572579"/>
              <a:gd name="connsiteX208" fmla="*/ 889154 w 2203327"/>
              <a:gd name="connsiteY208" fmla="*/ 1077708 h 3572579"/>
              <a:gd name="connsiteX209" fmla="*/ 915225 w 2203327"/>
              <a:gd name="connsiteY209" fmla="*/ 1105493 h 3572579"/>
              <a:gd name="connsiteX210" fmla="*/ 921914 w 2203327"/>
              <a:gd name="connsiteY210" fmla="*/ 1079422 h 3572579"/>
              <a:gd name="connsiteX211" fmla="*/ 922600 w 2203327"/>
              <a:gd name="connsiteY211" fmla="*/ 649946 h 3572579"/>
              <a:gd name="connsiteX212" fmla="*/ 877664 w 2203327"/>
              <a:gd name="connsiteY212" fmla="*/ 539663 h 3572579"/>
              <a:gd name="connsiteX213" fmla="*/ 849362 w 2203327"/>
              <a:gd name="connsiteY213" fmla="*/ 540520 h 3572579"/>
              <a:gd name="connsiteX214" fmla="*/ 638570 w 2203327"/>
              <a:gd name="connsiteY214" fmla="*/ 587514 h 3572579"/>
              <a:gd name="connsiteX215" fmla="*/ 386955 w 2203327"/>
              <a:gd name="connsiteY215" fmla="*/ 272439 h 3572579"/>
              <a:gd name="connsiteX216" fmla="*/ 669958 w 2203327"/>
              <a:gd name="connsiteY216" fmla="*/ 243 h 3572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</a:cxnLst>
            <a:rect l="l" t="t" r="r" b="b"/>
            <a:pathLst>
              <a:path w="2203327" h="3572579">
                <a:moveTo>
                  <a:pt x="247513" y="3494026"/>
                </a:moveTo>
                <a:cubicBezTo>
                  <a:pt x="253002" y="3521983"/>
                  <a:pt x="265695" y="3530729"/>
                  <a:pt x="291765" y="3530729"/>
                </a:cubicBezTo>
                <a:lnTo>
                  <a:pt x="1639708" y="3530729"/>
                </a:lnTo>
                <a:cubicBezTo>
                  <a:pt x="1667495" y="3530902"/>
                  <a:pt x="1682931" y="3521639"/>
                  <a:pt x="1690477" y="3494197"/>
                </a:cubicBezTo>
                <a:close/>
                <a:moveTo>
                  <a:pt x="1420340" y="1176782"/>
                </a:moveTo>
                <a:cubicBezTo>
                  <a:pt x="1280029" y="1169523"/>
                  <a:pt x="1147243" y="1238504"/>
                  <a:pt x="1052952" y="1356592"/>
                </a:cubicBezTo>
                <a:cubicBezTo>
                  <a:pt x="1136310" y="1375802"/>
                  <a:pt x="1219495" y="1394155"/>
                  <a:pt x="1304909" y="1387980"/>
                </a:cubicBezTo>
                <a:cubicBezTo>
                  <a:pt x="1415366" y="1379918"/>
                  <a:pt x="1518104" y="1354707"/>
                  <a:pt x="1571788" y="1240305"/>
                </a:cubicBezTo>
                <a:cubicBezTo>
                  <a:pt x="1579850" y="1222982"/>
                  <a:pt x="1579508" y="1218007"/>
                  <a:pt x="1562012" y="1210460"/>
                </a:cubicBezTo>
                <a:cubicBezTo>
                  <a:pt x="1514717" y="1190093"/>
                  <a:pt x="1467110" y="1179202"/>
                  <a:pt x="1420340" y="1176782"/>
                </a:cubicBezTo>
                <a:close/>
                <a:moveTo>
                  <a:pt x="297778" y="1172762"/>
                </a:moveTo>
                <a:cubicBezTo>
                  <a:pt x="218956" y="1169919"/>
                  <a:pt x="137400" y="1181775"/>
                  <a:pt x="54729" y="1209947"/>
                </a:cubicBezTo>
                <a:cubicBezTo>
                  <a:pt x="64334" y="1231042"/>
                  <a:pt x="77198" y="1251453"/>
                  <a:pt x="83029" y="1273578"/>
                </a:cubicBezTo>
                <a:cubicBezTo>
                  <a:pt x="96923" y="1326920"/>
                  <a:pt x="127796" y="1368599"/>
                  <a:pt x="166558" y="1405132"/>
                </a:cubicBezTo>
                <a:cubicBezTo>
                  <a:pt x="224016" y="1459331"/>
                  <a:pt x="292964" y="1492948"/>
                  <a:pt x="367574" y="1516103"/>
                </a:cubicBezTo>
                <a:cubicBezTo>
                  <a:pt x="511819" y="1560868"/>
                  <a:pt x="659496" y="1564642"/>
                  <a:pt x="808542" y="1554179"/>
                </a:cubicBezTo>
                <a:cubicBezTo>
                  <a:pt x="834955" y="1552293"/>
                  <a:pt x="864629" y="1549376"/>
                  <a:pt x="889669" y="1551607"/>
                </a:cubicBezTo>
                <a:cubicBezTo>
                  <a:pt x="746110" y="1322119"/>
                  <a:pt x="534245" y="1181293"/>
                  <a:pt x="297778" y="1172762"/>
                </a:cubicBezTo>
                <a:close/>
                <a:moveTo>
                  <a:pt x="601558" y="984031"/>
                </a:moveTo>
                <a:cubicBezTo>
                  <a:pt x="559469" y="981766"/>
                  <a:pt x="515851" y="987962"/>
                  <a:pt x="472200" y="1004814"/>
                </a:cubicBezTo>
                <a:cubicBezTo>
                  <a:pt x="493295" y="1066902"/>
                  <a:pt x="504958" y="1087999"/>
                  <a:pt x="542521" y="1114411"/>
                </a:cubicBezTo>
                <a:cubicBezTo>
                  <a:pt x="651263" y="1190737"/>
                  <a:pt x="773209" y="1183191"/>
                  <a:pt x="898588" y="1173586"/>
                </a:cubicBezTo>
                <a:cubicBezTo>
                  <a:pt x="840316" y="1073763"/>
                  <a:pt x="727823" y="990824"/>
                  <a:pt x="601558" y="984031"/>
                </a:cubicBezTo>
                <a:close/>
                <a:moveTo>
                  <a:pt x="1315510" y="377495"/>
                </a:moveTo>
                <a:cubicBezTo>
                  <a:pt x="1321142" y="377532"/>
                  <a:pt x="1326775" y="377532"/>
                  <a:pt x="1332407" y="377532"/>
                </a:cubicBezTo>
                <a:cubicBezTo>
                  <a:pt x="1347728" y="377231"/>
                  <a:pt x="1347728" y="388497"/>
                  <a:pt x="1347427" y="407422"/>
                </a:cubicBezTo>
                <a:cubicBezTo>
                  <a:pt x="1347240" y="418687"/>
                  <a:pt x="1351445" y="423343"/>
                  <a:pt x="1361246" y="425521"/>
                </a:cubicBezTo>
                <a:cubicBezTo>
                  <a:pt x="1375439" y="428713"/>
                  <a:pt x="1388319" y="434871"/>
                  <a:pt x="1399922" y="443582"/>
                </a:cubicBezTo>
                <a:cubicBezTo>
                  <a:pt x="1425306" y="462658"/>
                  <a:pt x="1422827" y="467351"/>
                  <a:pt x="1396355" y="494012"/>
                </a:cubicBezTo>
                <a:cubicBezTo>
                  <a:pt x="1381523" y="508656"/>
                  <a:pt x="1371046" y="507755"/>
                  <a:pt x="1353285" y="493561"/>
                </a:cubicBezTo>
                <a:cubicBezTo>
                  <a:pt x="1343973" y="486126"/>
                  <a:pt x="1328652" y="473923"/>
                  <a:pt x="1306423" y="482371"/>
                </a:cubicBezTo>
                <a:cubicBezTo>
                  <a:pt x="1292567" y="487628"/>
                  <a:pt x="1281077" y="496903"/>
                  <a:pt x="1280138" y="512411"/>
                </a:cubicBezTo>
                <a:cubicBezTo>
                  <a:pt x="1279349" y="524727"/>
                  <a:pt x="1295271" y="537157"/>
                  <a:pt x="1306573" y="540874"/>
                </a:cubicBezTo>
                <a:cubicBezTo>
                  <a:pt x="1329591" y="548422"/>
                  <a:pt x="1353397" y="553716"/>
                  <a:pt x="1376153" y="561939"/>
                </a:cubicBezTo>
                <a:cubicBezTo>
                  <a:pt x="1403714" y="571890"/>
                  <a:pt x="1427822" y="586910"/>
                  <a:pt x="1437998" y="616950"/>
                </a:cubicBezTo>
                <a:cubicBezTo>
                  <a:pt x="1452379" y="659306"/>
                  <a:pt x="1431577" y="706694"/>
                  <a:pt x="1387042" y="728961"/>
                </a:cubicBezTo>
                <a:cubicBezTo>
                  <a:pt x="1370258" y="737673"/>
                  <a:pt x="1370258" y="737673"/>
                  <a:pt x="1370145" y="757725"/>
                </a:cubicBezTo>
                <a:cubicBezTo>
                  <a:pt x="1370258" y="775223"/>
                  <a:pt x="1370258" y="786488"/>
                  <a:pt x="1355238" y="786450"/>
                </a:cubicBezTo>
                <a:cubicBezTo>
                  <a:pt x="1342771" y="786450"/>
                  <a:pt x="1329328" y="787126"/>
                  <a:pt x="1317688" y="786450"/>
                </a:cubicBezTo>
                <a:cubicBezTo>
                  <a:pt x="1306085" y="785774"/>
                  <a:pt x="1306160" y="778076"/>
                  <a:pt x="1306235" y="766549"/>
                </a:cubicBezTo>
                <a:cubicBezTo>
                  <a:pt x="1306423" y="741390"/>
                  <a:pt x="1306122" y="742366"/>
                  <a:pt x="1281001" y="734105"/>
                </a:cubicBezTo>
                <a:cubicBezTo>
                  <a:pt x="1268873" y="730125"/>
                  <a:pt x="1260349" y="723667"/>
                  <a:pt x="1247957" y="713941"/>
                </a:cubicBezTo>
                <a:cubicBezTo>
                  <a:pt x="1235078" y="703840"/>
                  <a:pt x="1235078" y="700085"/>
                  <a:pt x="1244015" y="682625"/>
                </a:cubicBezTo>
                <a:cubicBezTo>
                  <a:pt x="1263541" y="644324"/>
                  <a:pt x="1280138" y="658818"/>
                  <a:pt x="1295271" y="666366"/>
                </a:cubicBezTo>
                <a:cubicBezTo>
                  <a:pt x="1310553" y="674552"/>
                  <a:pt x="1317688" y="685103"/>
                  <a:pt x="1343973" y="681348"/>
                </a:cubicBezTo>
                <a:cubicBezTo>
                  <a:pt x="1355238" y="677593"/>
                  <a:pt x="1366503" y="673838"/>
                  <a:pt x="1370258" y="658818"/>
                </a:cubicBezTo>
                <a:cubicBezTo>
                  <a:pt x="1374914" y="640231"/>
                  <a:pt x="1367779" y="613533"/>
                  <a:pt x="1317688" y="610003"/>
                </a:cubicBezTo>
                <a:cubicBezTo>
                  <a:pt x="1291140" y="608126"/>
                  <a:pt x="1265043" y="599790"/>
                  <a:pt x="1244616" y="583381"/>
                </a:cubicBezTo>
                <a:cubicBezTo>
                  <a:pt x="1197152" y="545192"/>
                  <a:pt x="1208004" y="487403"/>
                  <a:pt x="1247657" y="450266"/>
                </a:cubicBezTo>
                <a:cubicBezTo>
                  <a:pt x="1253064" y="445197"/>
                  <a:pt x="1259222" y="440203"/>
                  <a:pt x="1265944" y="437462"/>
                </a:cubicBezTo>
                <a:cubicBezTo>
                  <a:pt x="1277922" y="432580"/>
                  <a:pt x="1280476" y="424357"/>
                  <a:pt x="1280251" y="412378"/>
                </a:cubicBezTo>
                <a:cubicBezTo>
                  <a:pt x="1279725" y="383916"/>
                  <a:pt x="1280138" y="377194"/>
                  <a:pt x="1315510" y="377495"/>
                </a:cubicBezTo>
                <a:close/>
                <a:moveTo>
                  <a:pt x="1324978" y="337787"/>
                </a:moveTo>
                <a:cubicBezTo>
                  <a:pt x="1191881" y="336587"/>
                  <a:pt x="1075078" y="451846"/>
                  <a:pt x="1074391" y="584943"/>
                </a:cubicBezTo>
                <a:cubicBezTo>
                  <a:pt x="1073878" y="716667"/>
                  <a:pt x="1187592" y="832783"/>
                  <a:pt x="1318974" y="834497"/>
                </a:cubicBezTo>
                <a:cubicBezTo>
                  <a:pt x="1452071" y="836213"/>
                  <a:pt x="1569903" y="721812"/>
                  <a:pt x="1571961" y="589059"/>
                </a:cubicBezTo>
                <a:cubicBezTo>
                  <a:pt x="1574019" y="457162"/>
                  <a:pt x="1457901" y="338988"/>
                  <a:pt x="1324978" y="337787"/>
                </a:cubicBezTo>
                <a:close/>
                <a:moveTo>
                  <a:pt x="656465" y="97599"/>
                </a:moveTo>
                <a:cubicBezTo>
                  <a:pt x="662097" y="97637"/>
                  <a:pt x="667730" y="97637"/>
                  <a:pt x="673362" y="97637"/>
                </a:cubicBezTo>
                <a:cubicBezTo>
                  <a:pt x="688683" y="97336"/>
                  <a:pt x="688683" y="108601"/>
                  <a:pt x="688382" y="127526"/>
                </a:cubicBezTo>
                <a:cubicBezTo>
                  <a:pt x="688194" y="138791"/>
                  <a:pt x="692400" y="143448"/>
                  <a:pt x="702200" y="145626"/>
                </a:cubicBezTo>
                <a:cubicBezTo>
                  <a:pt x="716394" y="148817"/>
                  <a:pt x="729274" y="154976"/>
                  <a:pt x="740877" y="163687"/>
                </a:cubicBezTo>
                <a:cubicBezTo>
                  <a:pt x="766260" y="182762"/>
                  <a:pt x="763782" y="187456"/>
                  <a:pt x="737309" y="214117"/>
                </a:cubicBezTo>
                <a:cubicBezTo>
                  <a:pt x="722477" y="228761"/>
                  <a:pt x="712001" y="227860"/>
                  <a:pt x="694240" y="213666"/>
                </a:cubicBezTo>
                <a:cubicBezTo>
                  <a:pt x="684928" y="206231"/>
                  <a:pt x="669607" y="194027"/>
                  <a:pt x="647378" y="202476"/>
                </a:cubicBezTo>
                <a:cubicBezTo>
                  <a:pt x="633522" y="207733"/>
                  <a:pt x="622031" y="217008"/>
                  <a:pt x="621093" y="232516"/>
                </a:cubicBezTo>
                <a:cubicBezTo>
                  <a:pt x="620304" y="244832"/>
                  <a:pt x="636225" y="257261"/>
                  <a:pt x="647528" y="260979"/>
                </a:cubicBezTo>
                <a:cubicBezTo>
                  <a:pt x="670546" y="268526"/>
                  <a:pt x="694352" y="273821"/>
                  <a:pt x="717108" y="282044"/>
                </a:cubicBezTo>
                <a:cubicBezTo>
                  <a:pt x="744669" y="291995"/>
                  <a:pt x="768776" y="307015"/>
                  <a:pt x="778952" y="337055"/>
                </a:cubicBezTo>
                <a:cubicBezTo>
                  <a:pt x="793334" y="379411"/>
                  <a:pt x="772531" y="426799"/>
                  <a:pt x="727997" y="449066"/>
                </a:cubicBezTo>
                <a:cubicBezTo>
                  <a:pt x="711212" y="457778"/>
                  <a:pt x="711212" y="457778"/>
                  <a:pt x="711100" y="477830"/>
                </a:cubicBezTo>
                <a:cubicBezTo>
                  <a:pt x="711212" y="495328"/>
                  <a:pt x="711212" y="506593"/>
                  <a:pt x="696193" y="506555"/>
                </a:cubicBezTo>
                <a:cubicBezTo>
                  <a:pt x="683726" y="506555"/>
                  <a:pt x="670283" y="507231"/>
                  <a:pt x="658643" y="506555"/>
                </a:cubicBezTo>
                <a:cubicBezTo>
                  <a:pt x="647039" y="505879"/>
                  <a:pt x="647115" y="498181"/>
                  <a:pt x="647190" y="486654"/>
                </a:cubicBezTo>
                <a:cubicBezTo>
                  <a:pt x="647378" y="461495"/>
                  <a:pt x="647077" y="462471"/>
                  <a:pt x="621956" y="454210"/>
                </a:cubicBezTo>
                <a:cubicBezTo>
                  <a:pt x="609828" y="450230"/>
                  <a:pt x="601304" y="443772"/>
                  <a:pt x="588912" y="434046"/>
                </a:cubicBezTo>
                <a:cubicBezTo>
                  <a:pt x="576033" y="423945"/>
                  <a:pt x="576033" y="420190"/>
                  <a:pt x="584970" y="402730"/>
                </a:cubicBezTo>
                <a:cubicBezTo>
                  <a:pt x="604496" y="364429"/>
                  <a:pt x="621093" y="378923"/>
                  <a:pt x="636225" y="386471"/>
                </a:cubicBezTo>
                <a:cubicBezTo>
                  <a:pt x="651508" y="394657"/>
                  <a:pt x="658643" y="405208"/>
                  <a:pt x="684928" y="401453"/>
                </a:cubicBezTo>
                <a:cubicBezTo>
                  <a:pt x="696193" y="397698"/>
                  <a:pt x="707457" y="393943"/>
                  <a:pt x="711212" y="378923"/>
                </a:cubicBezTo>
                <a:cubicBezTo>
                  <a:pt x="715869" y="360336"/>
                  <a:pt x="708734" y="333638"/>
                  <a:pt x="658643" y="330108"/>
                </a:cubicBezTo>
                <a:cubicBezTo>
                  <a:pt x="632095" y="328231"/>
                  <a:pt x="605998" y="319894"/>
                  <a:pt x="585570" y="303485"/>
                </a:cubicBezTo>
                <a:cubicBezTo>
                  <a:pt x="538107" y="265297"/>
                  <a:pt x="548959" y="207508"/>
                  <a:pt x="588612" y="170371"/>
                </a:cubicBezTo>
                <a:cubicBezTo>
                  <a:pt x="594019" y="165302"/>
                  <a:pt x="600177" y="160308"/>
                  <a:pt x="606899" y="157566"/>
                </a:cubicBezTo>
                <a:cubicBezTo>
                  <a:pt x="618877" y="152685"/>
                  <a:pt x="621431" y="144462"/>
                  <a:pt x="621206" y="132483"/>
                </a:cubicBezTo>
                <a:cubicBezTo>
                  <a:pt x="620680" y="104020"/>
                  <a:pt x="621093" y="97299"/>
                  <a:pt x="656465" y="97599"/>
                </a:cubicBezTo>
                <a:close/>
                <a:moveTo>
                  <a:pt x="683679" y="44837"/>
                </a:moveTo>
                <a:cubicBezTo>
                  <a:pt x="554528" y="42266"/>
                  <a:pt x="435839" y="158382"/>
                  <a:pt x="433437" y="289591"/>
                </a:cubicBezTo>
                <a:cubicBezTo>
                  <a:pt x="430863" y="422346"/>
                  <a:pt x="542521" y="540691"/>
                  <a:pt x="673217" y="543606"/>
                </a:cubicBezTo>
                <a:cubicBezTo>
                  <a:pt x="809057" y="546694"/>
                  <a:pt x="926374" y="433836"/>
                  <a:pt x="928604" y="298168"/>
                </a:cubicBezTo>
                <a:cubicBezTo>
                  <a:pt x="931004" y="165584"/>
                  <a:pt x="816946" y="47581"/>
                  <a:pt x="683679" y="44837"/>
                </a:cubicBezTo>
                <a:close/>
                <a:moveTo>
                  <a:pt x="669958" y="243"/>
                </a:moveTo>
                <a:cubicBezTo>
                  <a:pt x="896359" y="-8503"/>
                  <a:pt x="1042146" y="219956"/>
                  <a:pt x="945926" y="428862"/>
                </a:cubicBezTo>
                <a:cubicBezTo>
                  <a:pt x="943526" y="434180"/>
                  <a:pt x="941191" y="440653"/>
                  <a:pt x="936493" y="449615"/>
                </a:cubicBezTo>
                <a:cubicBezTo>
                  <a:pt x="904248" y="492837"/>
                  <a:pt x="905278" y="494553"/>
                  <a:pt x="938724" y="539319"/>
                </a:cubicBezTo>
                <a:cubicBezTo>
                  <a:pt x="949186" y="553211"/>
                  <a:pt x="958447" y="566932"/>
                  <a:pt x="962050" y="583913"/>
                </a:cubicBezTo>
                <a:cubicBezTo>
                  <a:pt x="963078" y="588715"/>
                  <a:pt x="963764" y="593689"/>
                  <a:pt x="963764" y="599177"/>
                </a:cubicBezTo>
                <a:cubicBezTo>
                  <a:pt x="963593" y="684078"/>
                  <a:pt x="963593" y="768979"/>
                  <a:pt x="963593" y="853880"/>
                </a:cubicBezTo>
                <a:cubicBezTo>
                  <a:pt x="963422" y="1108066"/>
                  <a:pt x="964794" y="1691049"/>
                  <a:pt x="964279" y="1728439"/>
                </a:cubicBezTo>
                <a:cubicBezTo>
                  <a:pt x="962221" y="1870454"/>
                  <a:pt x="962392" y="2012469"/>
                  <a:pt x="964279" y="2154485"/>
                </a:cubicBezTo>
                <a:cubicBezTo>
                  <a:pt x="964794" y="2186216"/>
                  <a:pt x="955875" y="2192904"/>
                  <a:pt x="925516" y="2192733"/>
                </a:cubicBezTo>
                <a:lnTo>
                  <a:pt x="205492" y="2191361"/>
                </a:lnTo>
                <a:cubicBezTo>
                  <a:pt x="176849" y="2191190"/>
                  <a:pt x="166387" y="2195821"/>
                  <a:pt x="171875" y="2227893"/>
                </a:cubicBezTo>
                <a:cubicBezTo>
                  <a:pt x="180794" y="2281064"/>
                  <a:pt x="184910" y="2335092"/>
                  <a:pt x="189713" y="2388776"/>
                </a:cubicBezTo>
                <a:cubicBezTo>
                  <a:pt x="194857" y="2447607"/>
                  <a:pt x="194171" y="2447607"/>
                  <a:pt x="254032" y="2447607"/>
                </a:cubicBezTo>
                <a:cubicBezTo>
                  <a:pt x="308058" y="2447434"/>
                  <a:pt x="307716" y="2447607"/>
                  <a:pt x="314232" y="2500947"/>
                </a:cubicBezTo>
                <a:cubicBezTo>
                  <a:pt x="351453" y="2802302"/>
                  <a:pt x="389700" y="3103655"/>
                  <a:pt x="425375" y="3405179"/>
                </a:cubicBezTo>
                <a:cubicBezTo>
                  <a:pt x="429491" y="3439312"/>
                  <a:pt x="440983" y="3445657"/>
                  <a:pt x="472542" y="3445486"/>
                </a:cubicBezTo>
                <a:lnTo>
                  <a:pt x="1448812" y="3445830"/>
                </a:lnTo>
                <a:cubicBezTo>
                  <a:pt x="1487402" y="3446001"/>
                  <a:pt x="1497351" y="3433481"/>
                  <a:pt x="1501982" y="3398663"/>
                </a:cubicBezTo>
                <a:cubicBezTo>
                  <a:pt x="1541601" y="3105884"/>
                  <a:pt x="1582765" y="2813279"/>
                  <a:pt x="1623758" y="2520672"/>
                </a:cubicBezTo>
                <a:cubicBezTo>
                  <a:pt x="1633878" y="2448806"/>
                  <a:pt x="1634393" y="2448120"/>
                  <a:pt x="1706086" y="2447949"/>
                </a:cubicBezTo>
                <a:cubicBezTo>
                  <a:pt x="1727525" y="2447778"/>
                  <a:pt x="1736787" y="2442289"/>
                  <a:pt x="1739532" y="2419649"/>
                </a:cubicBezTo>
                <a:cubicBezTo>
                  <a:pt x="1747249" y="2356702"/>
                  <a:pt x="1755311" y="2293756"/>
                  <a:pt x="1767489" y="2231668"/>
                </a:cubicBezTo>
                <a:cubicBezTo>
                  <a:pt x="1774350" y="2197021"/>
                  <a:pt x="1764230" y="2190846"/>
                  <a:pt x="1731814" y="2191019"/>
                </a:cubicBezTo>
                <a:lnTo>
                  <a:pt x="1022423" y="2192218"/>
                </a:lnTo>
                <a:cubicBezTo>
                  <a:pt x="997210" y="2192391"/>
                  <a:pt x="987947" y="2187245"/>
                  <a:pt x="988977" y="2159631"/>
                </a:cubicBezTo>
                <a:cubicBezTo>
                  <a:pt x="991378" y="2095141"/>
                  <a:pt x="990178" y="2030480"/>
                  <a:pt x="989492" y="1965990"/>
                </a:cubicBezTo>
                <a:cubicBezTo>
                  <a:pt x="989319" y="1947637"/>
                  <a:pt x="991722" y="1931001"/>
                  <a:pt x="1003727" y="1916764"/>
                </a:cubicBezTo>
                <a:lnTo>
                  <a:pt x="1116585" y="1776292"/>
                </a:lnTo>
                <a:cubicBezTo>
                  <a:pt x="1122416" y="1776636"/>
                  <a:pt x="1128419" y="1775777"/>
                  <a:pt x="1133908" y="1777322"/>
                </a:cubicBezTo>
                <a:cubicBezTo>
                  <a:pt x="1325320" y="1828433"/>
                  <a:pt x="1518619" y="1855876"/>
                  <a:pt x="1716377" y="1824146"/>
                </a:cubicBezTo>
                <a:cubicBezTo>
                  <a:pt x="1835237" y="1805107"/>
                  <a:pt x="1943122" y="1762400"/>
                  <a:pt x="2031280" y="1675441"/>
                </a:cubicBezTo>
                <a:cubicBezTo>
                  <a:pt x="2076045" y="1631191"/>
                  <a:pt x="2088394" y="1567900"/>
                  <a:pt x="2130244" y="1522620"/>
                </a:cubicBezTo>
                <a:cubicBezTo>
                  <a:pt x="2139849" y="1512329"/>
                  <a:pt x="2127158" y="1509071"/>
                  <a:pt x="2120468" y="1506154"/>
                </a:cubicBezTo>
                <a:cubicBezTo>
                  <a:pt x="1975023" y="1443895"/>
                  <a:pt x="1843097" y="1406664"/>
                  <a:pt x="1666123" y="1434632"/>
                </a:cubicBezTo>
                <a:cubicBezTo>
                  <a:pt x="1424207" y="1472865"/>
                  <a:pt x="1256719" y="1588674"/>
                  <a:pt x="1107328" y="1760704"/>
                </a:cubicBezTo>
                <a:cubicBezTo>
                  <a:pt x="1073540" y="1792949"/>
                  <a:pt x="1040095" y="1846923"/>
                  <a:pt x="1020713" y="1870303"/>
                </a:cubicBezTo>
                <a:cubicBezTo>
                  <a:pt x="1001330" y="1893683"/>
                  <a:pt x="995982" y="1895871"/>
                  <a:pt x="991036" y="1900985"/>
                </a:cubicBezTo>
                <a:cubicBezTo>
                  <a:pt x="990521" y="1723465"/>
                  <a:pt x="990006" y="1546119"/>
                  <a:pt x="989663" y="1368599"/>
                </a:cubicBezTo>
                <a:cubicBezTo>
                  <a:pt x="989492" y="1257286"/>
                  <a:pt x="995152" y="1145628"/>
                  <a:pt x="988120" y="1034657"/>
                </a:cubicBezTo>
                <a:cubicBezTo>
                  <a:pt x="981946" y="936894"/>
                  <a:pt x="998067" y="851993"/>
                  <a:pt x="1073192" y="784415"/>
                </a:cubicBezTo>
                <a:cubicBezTo>
                  <a:pt x="1074906" y="782871"/>
                  <a:pt x="1075936" y="780642"/>
                  <a:pt x="1077651" y="778926"/>
                </a:cubicBezTo>
                <a:cubicBezTo>
                  <a:pt x="1085712" y="771037"/>
                  <a:pt x="1084169" y="764177"/>
                  <a:pt x="1078508" y="754572"/>
                </a:cubicBezTo>
                <a:cubicBezTo>
                  <a:pt x="1066045" y="730902"/>
                  <a:pt x="1053259" y="720531"/>
                  <a:pt x="1041118" y="683563"/>
                </a:cubicBezTo>
                <a:cubicBezTo>
                  <a:pt x="1022099" y="625649"/>
                  <a:pt x="1021908" y="509132"/>
                  <a:pt x="1071305" y="428691"/>
                </a:cubicBezTo>
                <a:cubicBezTo>
                  <a:pt x="1140426" y="316347"/>
                  <a:pt x="1275237" y="265408"/>
                  <a:pt x="1407477" y="302455"/>
                </a:cubicBezTo>
                <a:cubicBezTo>
                  <a:pt x="1531825" y="337273"/>
                  <a:pt x="1614497" y="447215"/>
                  <a:pt x="1616382" y="578595"/>
                </a:cubicBezTo>
                <a:cubicBezTo>
                  <a:pt x="1618098" y="700202"/>
                  <a:pt x="1568187" y="793848"/>
                  <a:pt x="1460133" y="848562"/>
                </a:cubicBezTo>
                <a:cubicBezTo>
                  <a:pt x="1350876" y="903963"/>
                  <a:pt x="1242306" y="894529"/>
                  <a:pt x="1142656" y="821635"/>
                </a:cubicBezTo>
                <a:cubicBezTo>
                  <a:pt x="1121559" y="806198"/>
                  <a:pt x="1115555" y="812887"/>
                  <a:pt x="1100120" y="828323"/>
                </a:cubicBezTo>
                <a:cubicBezTo>
                  <a:pt x="1044377" y="884238"/>
                  <a:pt x="1024309" y="948899"/>
                  <a:pt x="1029970" y="1028140"/>
                </a:cubicBezTo>
                <a:cubicBezTo>
                  <a:pt x="1035972" y="1114411"/>
                  <a:pt x="1031513" y="1201542"/>
                  <a:pt x="1031342" y="1294675"/>
                </a:cubicBezTo>
                <a:cubicBezTo>
                  <a:pt x="1032199" y="1295361"/>
                  <a:pt x="1033228" y="1295876"/>
                  <a:pt x="1034258" y="1296391"/>
                </a:cubicBezTo>
                <a:cubicBezTo>
                  <a:pt x="1054496" y="1278554"/>
                  <a:pt x="1071134" y="1263287"/>
                  <a:pt x="1088286" y="1248709"/>
                </a:cubicBezTo>
                <a:cubicBezTo>
                  <a:pt x="1244022" y="1116814"/>
                  <a:pt x="1416738" y="1103778"/>
                  <a:pt x="1601289" y="1174958"/>
                </a:cubicBezTo>
                <a:cubicBezTo>
                  <a:pt x="1630448" y="1186106"/>
                  <a:pt x="1642626" y="1216122"/>
                  <a:pt x="1628904" y="1243391"/>
                </a:cubicBezTo>
                <a:cubicBezTo>
                  <a:pt x="1584996" y="1330866"/>
                  <a:pt x="1521705" y="1395698"/>
                  <a:pt x="1421884" y="1416966"/>
                </a:cubicBezTo>
                <a:cubicBezTo>
                  <a:pt x="1313657" y="1439950"/>
                  <a:pt x="1205773" y="1432918"/>
                  <a:pt x="1098062" y="1413708"/>
                </a:cubicBezTo>
                <a:cubicBezTo>
                  <a:pt x="1064787" y="1407876"/>
                  <a:pt x="1033057" y="1426571"/>
                  <a:pt x="1032370" y="1460361"/>
                </a:cubicBezTo>
                <a:cubicBezTo>
                  <a:pt x="1030483" y="1561898"/>
                  <a:pt x="1031684" y="1663778"/>
                  <a:pt x="1031684" y="1773377"/>
                </a:cubicBezTo>
                <a:cubicBezTo>
                  <a:pt x="1032885" y="1774063"/>
                  <a:pt x="1034258" y="1774749"/>
                  <a:pt x="1035801" y="1775264"/>
                </a:cubicBezTo>
                <a:cubicBezTo>
                  <a:pt x="1036145" y="1775435"/>
                  <a:pt x="1036316" y="1775435"/>
                  <a:pt x="1036658" y="1775435"/>
                </a:cubicBezTo>
                <a:cubicBezTo>
                  <a:pt x="1047293" y="1763772"/>
                  <a:pt x="1054668" y="1755881"/>
                  <a:pt x="1061529" y="1747993"/>
                </a:cubicBezTo>
                <a:cubicBezTo>
                  <a:pt x="1200285" y="1588655"/>
                  <a:pt x="1359623" y="1459331"/>
                  <a:pt x="1569730" y="1407876"/>
                </a:cubicBezTo>
                <a:cubicBezTo>
                  <a:pt x="1771262" y="1358479"/>
                  <a:pt x="1966448" y="1383521"/>
                  <a:pt x="2155115" y="1467563"/>
                </a:cubicBezTo>
                <a:cubicBezTo>
                  <a:pt x="2169694" y="1474082"/>
                  <a:pt x="2177240" y="1487974"/>
                  <a:pt x="2190962" y="1495006"/>
                </a:cubicBezTo>
                <a:cubicBezTo>
                  <a:pt x="2209439" y="1516258"/>
                  <a:pt x="2205333" y="1528267"/>
                  <a:pt x="2190962" y="1537200"/>
                </a:cubicBezTo>
                <a:cubicBezTo>
                  <a:pt x="2162662" y="1552464"/>
                  <a:pt x="2147054" y="1579221"/>
                  <a:pt x="2134533" y="1606492"/>
                </a:cubicBezTo>
                <a:cubicBezTo>
                  <a:pt x="2078103" y="1729469"/>
                  <a:pt x="1977252" y="1798246"/>
                  <a:pt x="1854104" y="1839068"/>
                </a:cubicBezTo>
                <a:cubicBezTo>
                  <a:pt x="1705228" y="1888292"/>
                  <a:pt x="1551892" y="1884175"/>
                  <a:pt x="1398558" y="1872341"/>
                </a:cubicBezTo>
                <a:cubicBezTo>
                  <a:pt x="1317944" y="1866167"/>
                  <a:pt x="1238361" y="1852103"/>
                  <a:pt x="1159636" y="1833922"/>
                </a:cubicBezTo>
                <a:cubicBezTo>
                  <a:pt x="1142827" y="1829976"/>
                  <a:pt x="1129620" y="1831348"/>
                  <a:pt x="1120873" y="1847643"/>
                </a:cubicBezTo>
                <a:cubicBezTo>
                  <a:pt x="1120358" y="1848673"/>
                  <a:pt x="1119330" y="1849530"/>
                  <a:pt x="1118643" y="1850387"/>
                </a:cubicBezTo>
                <a:cubicBezTo>
                  <a:pt x="1023623" y="1965817"/>
                  <a:pt x="1022079" y="1973022"/>
                  <a:pt x="1030483" y="2127557"/>
                </a:cubicBezTo>
                <a:cubicBezTo>
                  <a:pt x="1032028" y="2154485"/>
                  <a:pt x="1046949" y="2150368"/>
                  <a:pt x="1062901" y="2150368"/>
                </a:cubicBezTo>
                <a:lnTo>
                  <a:pt x="1761657" y="2150368"/>
                </a:lnTo>
                <a:cubicBezTo>
                  <a:pt x="1810196" y="2150368"/>
                  <a:pt x="1818258" y="2155171"/>
                  <a:pt x="1813112" y="2201652"/>
                </a:cubicBezTo>
                <a:cubicBezTo>
                  <a:pt x="1803678" y="2288953"/>
                  <a:pt x="1790129" y="2375741"/>
                  <a:pt x="1777265" y="2462700"/>
                </a:cubicBezTo>
                <a:cubicBezTo>
                  <a:pt x="1773491" y="2488598"/>
                  <a:pt x="1752738" y="2489457"/>
                  <a:pt x="1731641" y="2489457"/>
                </a:cubicBezTo>
                <a:cubicBezTo>
                  <a:pt x="1672983" y="2489284"/>
                  <a:pt x="1673326" y="2489799"/>
                  <a:pt x="1665266" y="2546913"/>
                </a:cubicBezTo>
                <a:cubicBezTo>
                  <a:pt x="1633192" y="2774344"/>
                  <a:pt x="1600947" y="3001774"/>
                  <a:pt x="1568873" y="3229205"/>
                </a:cubicBezTo>
                <a:cubicBezTo>
                  <a:pt x="1559612" y="3295409"/>
                  <a:pt x="1552407" y="3361957"/>
                  <a:pt x="1541430" y="3427820"/>
                </a:cubicBezTo>
                <a:cubicBezTo>
                  <a:pt x="1537485" y="3451146"/>
                  <a:pt x="1545718" y="3452862"/>
                  <a:pt x="1564241" y="3452518"/>
                </a:cubicBezTo>
                <a:lnTo>
                  <a:pt x="1697682" y="3452176"/>
                </a:lnTo>
                <a:cubicBezTo>
                  <a:pt x="1741932" y="3452176"/>
                  <a:pt x="1759428" y="3482878"/>
                  <a:pt x="1736443" y="3521810"/>
                </a:cubicBezTo>
                <a:cubicBezTo>
                  <a:pt x="1725810" y="3539821"/>
                  <a:pt x="1711918" y="3555771"/>
                  <a:pt x="1699396" y="3572579"/>
                </a:cubicBezTo>
                <a:lnTo>
                  <a:pt x="231392" y="3572579"/>
                </a:lnTo>
                <a:cubicBezTo>
                  <a:pt x="216984" y="3546509"/>
                  <a:pt x="196229" y="3523869"/>
                  <a:pt x="196916" y="3490595"/>
                </a:cubicBezTo>
                <a:cubicBezTo>
                  <a:pt x="197431" y="3464010"/>
                  <a:pt x="207379" y="3451661"/>
                  <a:pt x="234307" y="3452005"/>
                </a:cubicBezTo>
                <a:cubicBezTo>
                  <a:pt x="276499" y="3452691"/>
                  <a:pt x="318693" y="3451490"/>
                  <a:pt x="360714" y="3452518"/>
                </a:cubicBezTo>
                <a:cubicBezTo>
                  <a:pt x="380095" y="3453033"/>
                  <a:pt x="387641" y="3448574"/>
                  <a:pt x="384897" y="3426962"/>
                </a:cubicBezTo>
                <a:cubicBezTo>
                  <a:pt x="352310" y="3171061"/>
                  <a:pt x="320580" y="2915159"/>
                  <a:pt x="288677" y="2659257"/>
                </a:cubicBezTo>
                <a:cubicBezTo>
                  <a:pt x="283017" y="2612775"/>
                  <a:pt x="277014" y="2566296"/>
                  <a:pt x="272726" y="2519644"/>
                </a:cubicBezTo>
                <a:cubicBezTo>
                  <a:pt x="270668" y="2496660"/>
                  <a:pt x="262264" y="2487912"/>
                  <a:pt x="237908" y="2488598"/>
                </a:cubicBezTo>
                <a:cubicBezTo>
                  <a:pt x="151808" y="2491000"/>
                  <a:pt x="156611" y="2496660"/>
                  <a:pt x="147519" y="2406099"/>
                </a:cubicBezTo>
                <a:cubicBezTo>
                  <a:pt x="140658" y="2337322"/>
                  <a:pt x="132425" y="2268544"/>
                  <a:pt x="127281" y="2199594"/>
                </a:cubicBezTo>
                <a:cubicBezTo>
                  <a:pt x="124022" y="2155857"/>
                  <a:pt x="131226" y="2150368"/>
                  <a:pt x="174448" y="2150368"/>
                </a:cubicBezTo>
                <a:lnTo>
                  <a:pt x="883495" y="2151054"/>
                </a:lnTo>
                <a:cubicBezTo>
                  <a:pt x="913339" y="2151227"/>
                  <a:pt x="923457" y="2145224"/>
                  <a:pt x="922944" y="2112979"/>
                </a:cubicBezTo>
                <a:cubicBezTo>
                  <a:pt x="920886" y="1989829"/>
                  <a:pt x="922258" y="1866511"/>
                  <a:pt x="921914" y="1743361"/>
                </a:cubicBezTo>
                <a:cubicBezTo>
                  <a:pt x="921572" y="1685217"/>
                  <a:pt x="915911" y="1652801"/>
                  <a:pt x="898759" y="1601346"/>
                </a:cubicBezTo>
                <a:cubicBezTo>
                  <a:pt x="894987" y="1589683"/>
                  <a:pt x="832211" y="1596715"/>
                  <a:pt x="820892" y="1597230"/>
                </a:cubicBezTo>
                <a:cubicBezTo>
                  <a:pt x="660524" y="1605120"/>
                  <a:pt x="500671" y="1607178"/>
                  <a:pt x="344592" y="1559325"/>
                </a:cubicBezTo>
                <a:cubicBezTo>
                  <a:pt x="254718" y="1531711"/>
                  <a:pt x="174104" y="1488831"/>
                  <a:pt x="109785" y="1418338"/>
                </a:cubicBezTo>
                <a:cubicBezTo>
                  <a:pt x="79428" y="1385065"/>
                  <a:pt x="54214" y="1349045"/>
                  <a:pt x="42380" y="1304795"/>
                </a:cubicBezTo>
                <a:cubicBezTo>
                  <a:pt x="36377" y="1281811"/>
                  <a:pt x="25229" y="1261229"/>
                  <a:pt x="12537" y="1241506"/>
                </a:cubicBezTo>
                <a:cubicBezTo>
                  <a:pt x="-10962" y="1204972"/>
                  <a:pt x="-1184" y="1175644"/>
                  <a:pt x="39807" y="1164152"/>
                </a:cubicBezTo>
                <a:cubicBezTo>
                  <a:pt x="188170" y="1122473"/>
                  <a:pt x="337217" y="1117329"/>
                  <a:pt x="486607" y="1158835"/>
                </a:cubicBezTo>
                <a:cubicBezTo>
                  <a:pt x="531641" y="1169151"/>
                  <a:pt x="640457" y="1226240"/>
                  <a:pt x="640457" y="1226240"/>
                </a:cubicBezTo>
                <a:cubicBezTo>
                  <a:pt x="751599" y="1297419"/>
                  <a:pt x="839930" y="1392440"/>
                  <a:pt x="920542" y="1503410"/>
                </a:cubicBezTo>
                <a:cubicBezTo>
                  <a:pt x="921399" y="1486258"/>
                  <a:pt x="922085" y="1477168"/>
                  <a:pt x="922085" y="1468078"/>
                </a:cubicBezTo>
                <a:cubicBezTo>
                  <a:pt x="922085" y="1411821"/>
                  <a:pt x="922944" y="1355735"/>
                  <a:pt x="921572" y="1299478"/>
                </a:cubicBezTo>
                <a:cubicBezTo>
                  <a:pt x="916083" y="1206859"/>
                  <a:pt x="883838" y="1220238"/>
                  <a:pt x="864285" y="1220580"/>
                </a:cubicBezTo>
                <a:cubicBezTo>
                  <a:pt x="786073" y="1221610"/>
                  <a:pt x="707691" y="1225041"/>
                  <a:pt x="629651" y="1210804"/>
                </a:cubicBezTo>
                <a:cubicBezTo>
                  <a:pt x="629651" y="1210804"/>
                  <a:pt x="521597" y="1172556"/>
                  <a:pt x="487636" y="1133108"/>
                </a:cubicBezTo>
                <a:cubicBezTo>
                  <a:pt x="452646" y="1103607"/>
                  <a:pt x="439440" y="1061242"/>
                  <a:pt x="423317" y="1021966"/>
                </a:cubicBezTo>
                <a:cubicBezTo>
                  <a:pt x="408738" y="986461"/>
                  <a:pt x="422117" y="966737"/>
                  <a:pt x="460364" y="957818"/>
                </a:cubicBezTo>
                <a:cubicBezTo>
                  <a:pt x="624848" y="919398"/>
                  <a:pt x="771837" y="945469"/>
                  <a:pt x="889154" y="1077708"/>
                </a:cubicBezTo>
                <a:cubicBezTo>
                  <a:pt x="897560" y="1087142"/>
                  <a:pt x="906479" y="1096061"/>
                  <a:pt x="915225" y="1105493"/>
                </a:cubicBezTo>
                <a:cubicBezTo>
                  <a:pt x="916083" y="1103949"/>
                  <a:pt x="921914" y="1087828"/>
                  <a:pt x="921914" y="1079422"/>
                </a:cubicBezTo>
                <a:cubicBezTo>
                  <a:pt x="922085" y="936208"/>
                  <a:pt x="920371" y="792991"/>
                  <a:pt x="922600" y="649946"/>
                </a:cubicBezTo>
                <a:cubicBezTo>
                  <a:pt x="923286" y="604666"/>
                  <a:pt x="903219" y="572421"/>
                  <a:pt x="877664" y="539663"/>
                </a:cubicBezTo>
                <a:cubicBezTo>
                  <a:pt x="865486" y="524225"/>
                  <a:pt x="858454" y="534345"/>
                  <a:pt x="849362" y="540520"/>
                </a:cubicBezTo>
                <a:cubicBezTo>
                  <a:pt x="785045" y="583571"/>
                  <a:pt x="714381" y="596948"/>
                  <a:pt x="638570" y="587514"/>
                </a:cubicBezTo>
                <a:cubicBezTo>
                  <a:pt x="483519" y="568133"/>
                  <a:pt x="378380" y="436409"/>
                  <a:pt x="386955" y="272439"/>
                </a:cubicBezTo>
                <a:cubicBezTo>
                  <a:pt x="394846" y="122191"/>
                  <a:pt x="519366" y="6075"/>
                  <a:pt x="669958" y="2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ko-KR" altLang="en-US"/>
          </a:p>
        </p:txBody>
      </p:sp>
      <p:grpSp>
        <p:nvGrpSpPr>
          <p:cNvPr id="870" name="Group 65">
            <a:extLst>
              <a:ext uri="{FF2B5EF4-FFF2-40B4-BE49-F238E27FC236}">
                <a16:creationId xmlns:a16="http://schemas.microsoft.com/office/drawing/2014/main" id="{8473EFD9-87E5-467C-A4C3-8658017FDEEB}"/>
              </a:ext>
            </a:extLst>
          </p:cNvPr>
          <p:cNvGrpSpPr/>
          <p:nvPr/>
        </p:nvGrpSpPr>
        <p:grpSpPr>
          <a:xfrm>
            <a:off x="3529205" y="5596285"/>
            <a:ext cx="5148070" cy="708219"/>
            <a:chOff x="910640" y="3141174"/>
            <a:chExt cx="1527408" cy="1122527"/>
          </a:xfrm>
        </p:grpSpPr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BF006549-CAF1-4E82-BF27-3D257405F044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2" name="TextBox 871">
              <a:extLst>
                <a:ext uri="{FF2B5EF4-FFF2-40B4-BE49-F238E27FC236}">
                  <a16:creationId xmlns:a16="http://schemas.microsoft.com/office/drawing/2014/main" id="{71A8538B-E0E3-4C4F-8221-58FB1644D9C4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73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</a:p>
          </p:txBody>
        </p:sp>
      </p:grpSp>
      <p:cxnSp>
        <p:nvCxnSpPr>
          <p:cNvPr id="873" name="Straight Arrow Connector 88">
            <a:extLst>
              <a:ext uri="{FF2B5EF4-FFF2-40B4-BE49-F238E27FC236}">
                <a16:creationId xmlns:a16="http://schemas.microsoft.com/office/drawing/2014/main" id="{B6E4F31B-6D26-4615-A120-C8C74A696542}"/>
              </a:ext>
            </a:extLst>
          </p:cNvPr>
          <p:cNvCxnSpPr/>
          <p:nvPr/>
        </p:nvCxnSpPr>
        <p:spPr>
          <a:xfrm flipH="1">
            <a:off x="6100378" y="3510801"/>
            <a:ext cx="10700" cy="1000428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4" name="Group 62">
            <a:extLst>
              <a:ext uri="{FF2B5EF4-FFF2-40B4-BE49-F238E27FC236}">
                <a16:creationId xmlns:a16="http://schemas.microsoft.com/office/drawing/2014/main" id="{7F6EA493-4702-4856-BED7-D50D60C5F9E4}"/>
              </a:ext>
            </a:extLst>
          </p:cNvPr>
          <p:cNvGrpSpPr/>
          <p:nvPr/>
        </p:nvGrpSpPr>
        <p:grpSpPr>
          <a:xfrm>
            <a:off x="8265967" y="2213985"/>
            <a:ext cx="3200137" cy="892885"/>
            <a:chOff x="910640" y="3141174"/>
            <a:chExt cx="1527408" cy="1415223"/>
          </a:xfrm>
        </p:grpSpPr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276F7530-1AD5-409E-916E-72DCBDE4D633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B0589FE3-8D79-43A9-ADA9-8D0E041422B5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7" name="Group 65">
            <a:extLst>
              <a:ext uri="{FF2B5EF4-FFF2-40B4-BE49-F238E27FC236}">
                <a16:creationId xmlns:a16="http://schemas.microsoft.com/office/drawing/2014/main" id="{7923640C-B46C-4B68-AE1C-2101321B314A}"/>
              </a:ext>
            </a:extLst>
          </p:cNvPr>
          <p:cNvGrpSpPr/>
          <p:nvPr/>
        </p:nvGrpSpPr>
        <p:grpSpPr>
          <a:xfrm>
            <a:off x="7977935" y="3773972"/>
            <a:ext cx="3200137" cy="892885"/>
            <a:chOff x="910640" y="3141174"/>
            <a:chExt cx="1527408" cy="1415223"/>
          </a:xfrm>
        </p:grpSpPr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1921DDC4-104F-44E6-A654-75CCD1EE9F4F}"/>
                </a:ext>
              </a:extLst>
            </p:cNvPr>
            <p:cNvSpPr txBox="1"/>
            <p:nvPr/>
          </p:nvSpPr>
          <p:spPr>
            <a:xfrm>
              <a:off x="910640" y="3141174"/>
              <a:ext cx="1527408" cy="4390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9" name="TextBox 878">
              <a:extLst>
                <a:ext uri="{FF2B5EF4-FFF2-40B4-BE49-F238E27FC236}">
                  <a16:creationId xmlns:a16="http://schemas.microsoft.com/office/drawing/2014/main" id="{0C170609-5503-4BEC-9015-E6CBFF99505A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</a:p>
          </p:txBody>
        </p:sp>
      </p:grpSp>
      <p:grpSp>
        <p:nvGrpSpPr>
          <p:cNvPr id="880" name="Group 68">
            <a:extLst>
              <a:ext uri="{FF2B5EF4-FFF2-40B4-BE49-F238E27FC236}">
                <a16:creationId xmlns:a16="http://schemas.microsoft.com/office/drawing/2014/main" id="{C7CB09D4-E7D5-4C38-BE74-1AF5CDFE6FB9}"/>
              </a:ext>
            </a:extLst>
          </p:cNvPr>
          <p:cNvGrpSpPr/>
          <p:nvPr/>
        </p:nvGrpSpPr>
        <p:grpSpPr>
          <a:xfrm>
            <a:off x="817360" y="2213984"/>
            <a:ext cx="3200136" cy="892886"/>
            <a:chOff x="910640" y="3141172"/>
            <a:chExt cx="1527408" cy="1415226"/>
          </a:xfrm>
        </p:grpSpPr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7DB9C512-3497-43F1-8D2B-65C0A57AED5E}"/>
                </a:ext>
              </a:extLst>
            </p:cNvPr>
            <p:cNvSpPr txBox="1"/>
            <p:nvPr/>
          </p:nvSpPr>
          <p:spPr>
            <a:xfrm>
              <a:off x="910640" y="3141172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98057A4B-C544-4C1A-96BB-D8E84490CD2A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3" name="Group 71">
            <a:extLst>
              <a:ext uri="{FF2B5EF4-FFF2-40B4-BE49-F238E27FC236}">
                <a16:creationId xmlns:a16="http://schemas.microsoft.com/office/drawing/2014/main" id="{CA06F644-B341-453D-9D5F-B7E0D2C1A3EE}"/>
              </a:ext>
            </a:extLst>
          </p:cNvPr>
          <p:cNvGrpSpPr/>
          <p:nvPr/>
        </p:nvGrpSpPr>
        <p:grpSpPr>
          <a:xfrm>
            <a:off x="1033384" y="3773971"/>
            <a:ext cx="3200136" cy="892886"/>
            <a:chOff x="910640" y="3141172"/>
            <a:chExt cx="1527408" cy="1415226"/>
          </a:xfrm>
        </p:grpSpPr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7D779B73-FE6B-4AB0-AB2C-536CA7BF2C76}"/>
                </a:ext>
              </a:extLst>
            </p:cNvPr>
            <p:cNvSpPr txBox="1"/>
            <p:nvPr/>
          </p:nvSpPr>
          <p:spPr>
            <a:xfrm>
              <a:off x="910640" y="3141172"/>
              <a:ext cx="1527408" cy="43904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5" name="TextBox 884">
              <a:extLst>
                <a:ext uri="{FF2B5EF4-FFF2-40B4-BE49-F238E27FC236}">
                  <a16:creationId xmlns:a16="http://schemas.microsoft.com/office/drawing/2014/main" id="{195550BD-6C24-4D6E-BD38-19A1C9D5E390}"/>
                </a:ext>
              </a:extLst>
            </p:cNvPr>
            <p:cNvSpPr txBox="1"/>
            <p:nvPr/>
          </p:nvSpPr>
          <p:spPr>
            <a:xfrm>
              <a:off x="910640" y="3531962"/>
              <a:ext cx="1527408" cy="1024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86" name="Oval 57">
            <a:extLst>
              <a:ext uri="{FF2B5EF4-FFF2-40B4-BE49-F238E27FC236}">
                <a16:creationId xmlns:a16="http://schemas.microsoft.com/office/drawing/2014/main" id="{EDC0FE2F-C8EB-4A92-808F-4A309FB5DECB}"/>
              </a:ext>
            </a:extLst>
          </p:cNvPr>
          <p:cNvSpPr/>
          <p:nvPr/>
        </p:nvSpPr>
        <p:spPr>
          <a:xfrm>
            <a:off x="7086595" y="2124747"/>
            <a:ext cx="1071361" cy="107136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7" name="Oval 58">
            <a:extLst>
              <a:ext uri="{FF2B5EF4-FFF2-40B4-BE49-F238E27FC236}">
                <a16:creationId xmlns:a16="http://schemas.microsoft.com/office/drawing/2014/main" id="{DD736750-A383-4AAC-B493-B8CF3D10AC1D}"/>
              </a:ext>
            </a:extLst>
          </p:cNvPr>
          <p:cNvSpPr/>
          <p:nvPr/>
        </p:nvSpPr>
        <p:spPr>
          <a:xfrm>
            <a:off x="4053500" y="2124747"/>
            <a:ext cx="1071361" cy="107136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88" name="Oval 59">
            <a:extLst>
              <a:ext uri="{FF2B5EF4-FFF2-40B4-BE49-F238E27FC236}">
                <a16:creationId xmlns:a16="http://schemas.microsoft.com/office/drawing/2014/main" id="{1F700F36-7F65-4CBB-8534-AAC902A1CFAE}"/>
              </a:ext>
            </a:extLst>
          </p:cNvPr>
          <p:cNvSpPr/>
          <p:nvPr/>
        </p:nvSpPr>
        <p:spPr>
          <a:xfrm>
            <a:off x="6985775" y="3773407"/>
            <a:ext cx="894015" cy="89401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9" name="Oval 60">
            <a:extLst>
              <a:ext uri="{FF2B5EF4-FFF2-40B4-BE49-F238E27FC236}">
                <a16:creationId xmlns:a16="http://schemas.microsoft.com/office/drawing/2014/main" id="{549954B6-670C-4A36-BE7A-7278ACA1C19B}"/>
              </a:ext>
            </a:extLst>
          </p:cNvPr>
          <p:cNvSpPr/>
          <p:nvPr/>
        </p:nvSpPr>
        <p:spPr>
          <a:xfrm>
            <a:off x="4283077" y="3773407"/>
            <a:ext cx="894015" cy="89401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0" name="Oval 61">
            <a:extLst>
              <a:ext uri="{FF2B5EF4-FFF2-40B4-BE49-F238E27FC236}">
                <a16:creationId xmlns:a16="http://schemas.microsoft.com/office/drawing/2014/main" id="{EE642BA1-0FE9-4BF2-AB2C-827EA8771519}"/>
              </a:ext>
            </a:extLst>
          </p:cNvPr>
          <p:cNvSpPr/>
          <p:nvPr/>
        </p:nvSpPr>
        <p:spPr>
          <a:xfrm>
            <a:off x="5679755" y="4573572"/>
            <a:ext cx="841784" cy="84178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91" name="Straight Arrow Connector 77">
            <a:extLst>
              <a:ext uri="{FF2B5EF4-FFF2-40B4-BE49-F238E27FC236}">
                <a16:creationId xmlns:a16="http://schemas.microsoft.com/office/drawing/2014/main" id="{BCF2DDA1-5919-4FB6-B13E-D06251AF0583}"/>
              </a:ext>
            </a:extLst>
          </p:cNvPr>
          <p:cNvCxnSpPr>
            <a:cxnSpLocks/>
          </p:cNvCxnSpPr>
          <p:nvPr/>
        </p:nvCxnSpPr>
        <p:spPr>
          <a:xfrm flipH="1" flipV="1">
            <a:off x="5163124" y="2943053"/>
            <a:ext cx="913439" cy="52815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2" name="Straight Arrow Connector 78">
            <a:extLst>
              <a:ext uri="{FF2B5EF4-FFF2-40B4-BE49-F238E27FC236}">
                <a16:creationId xmlns:a16="http://schemas.microsoft.com/office/drawing/2014/main" id="{CFACE41C-D705-4693-A57B-3A48CA173B56}"/>
              </a:ext>
            </a:extLst>
          </p:cNvPr>
          <p:cNvCxnSpPr>
            <a:cxnSpLocks/>
          </p:cNvCxnSpPr>
          <p:nvPr/>
        </p:nvCxnSpPr>
        <p:spPr>
          <a:xfrm flipV="1">
            <a:off x="6096000" y="2943053"/>
            <a:ext cx="990595" cy="52815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3" name="Straight Arrow Connector 79">
            <a:extLst>
              <a:ext uri="{FF2B5EF4-FFF2-40B4-BE49-F238E27FC236}">
                <a16:creationId xmlns:a16="http://schemas.microsoft.com/office/drawing/2014/main" id="{46ED64A1-B700-42E3-B516-CEE5FDFDC0FC}"/>
              </a:ext>
            </a:extLst>
          </p:cNvPr>
          <p:cNvCxnSpPr/>
          <p:nvPr/>
        </p:nvCxnSpPr>
        <p:spPr>
          <a:xfrm>
            <a:off x="6076563" y="3471209"/>
            <a:ext cx="863065" cy="584504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4" name="Straight Arrow Connector 80">
            <a:extLst>
              <a:ext uri="{FF2B5EF4-FFF2-40B4-BE49-F238E27FC236}">
                <a16:creationId xmlns:a16="http://schemas.microsoft.com/office/drawing/2014/main" id="{22383E9B-E066-4445-A44D-3E46171E06E2}"/>
              </a:ext>
            </a:extLst>
          </p:cNvPr>
          <p:cNvCxnSpPr/>
          <p:nvPr/>
        </p:nvCxnSpPr>
        <p:spPr>
          <a:xfrm flipH="1">
            <a:off x="5239031" y="3471208"/>
            <a:ext cx="896862" cy="533891"/>
          </a:xfrm>
          <a:prstGeom prst="straightConnector1">
            <a:avLst/>
          </a:prstGeom>
          <a:ln w="28575">
            <a:solidFill>
              <a:schemeClr val="accent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5" name="Isosceles Triangle 51">
            <a:extLst>
              <a:ext uri="{FF2B5EF4-FFF2-40B4-BE49-F238E27FC236}">
                <a16:creationId xmlns:a16="http://schemas.microsoft.com/office/drawing/2014/main" id="{AB790BAE-B0C4-4208-BFDA-C2CADA8A19FA}"/>
              </a:ext>
            </a:extLst>
          </p:cNvPr>
          <p:cNvSpPr/>
          <p:nvPr/>
        </p:nvSpPr>
        <p:spPr>
          <a:xfrm>
            <a:off x="4383012" y="2500799"/>
            <a:ext cx="383353" cy="281114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6" name="Rounded Rectangle 6">
            <a:extLst>
              <a:ext uri="{FF2B5EF4-FFF2-40B4-BE49-F238E27FC236}">
                <a16:creationId xmlns:a16="http://schemas.microsoft.com/office/drawing/2014/main" id="{4C52088F-9C32-44F7-A56B-49AF7862E92E}"/>
              </a:ext>
            </a:extLst>
          </p:cNvPr>
          <p:cNvSpPr/>
          <p:nvPr/>
        </p:nvSpPr>
        <p:spPr>
          <a:xfrm>
            <a:off x="4545615" y="4067713"/>
            <a:ext cx="368937" cy="375094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7" name="Teardrop 1">
            <a:extLst>
              <a:ext uri="{FF2B5EF4-FFF2-40B4-BE49-F238E27FC236}">
                <a16:creationId xmlns:a16="http://schemas.microsoft.com/office/drawing/2014/main" id="{9631F24F-323D-4A39-BFAB-6F3E6BD84EC6}"/>
              </a:ext>
            </a:extLst>
          </p:cNvPr>
          <p:cNvSpPr/>
          <p:nvPr/>
        </p:nvSpPr>
        <p:spPr>
          <a:xfrm rot="18805991">
            <a:off x="5899723" y="4795635"/>
            <a:ext cx="401849" cy="397656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98" name="Rounded Rectangle 27">
            <a:extLst>
              <a:ext uri="{FF2B5EF4-FFF2-40B4-BE49-F238E27FC236}">
                <a16:creationId xmlns:a16="http://schemas.microsoft.com/office/drawing/2014/main" id="{DC5E5CDE-3744-42DB-8B33-BC06A7DC77DD}"/>
              </a:ext>
            </a:extLst>
          </p:cNvPr>
          <p:cNvSpPr/>
          <p:nvPr/>
        </p:nvSpPr>
        <p:spPr>
          <a:xfrm>
            <a:off x="7413997" y="2478232"/>
            <a:ext cx="398724" cy="30627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99" name="Rounded Rectangle 7">
            <a:extLst>
              <a:ext uri="{FF2B5EF4-FFF2-40B4-BE49-F238E27FC236}">
                <a16:creationId xmlns:a16="http://schemas.microsoft.com/office/drawing/2014/main" id="{7755884F-238A-42A1-85C1-368797077E5A}"/>
              </a:ext>
            </a:extLst>
          </p:cNvPr>
          <p:cNvSpPr/>
          <p:nvPr/>
        </p:nvSpPr>
        <p:spPr>
          <a:xfrm>
            <a:off x="7272081" y="4051393"/>
            <a:ext cx="375525" cy="32407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0" name="Oval 57">
            <a:extLst>
              <a:ext uri="{FF2B5EF4-FFF2-40B4-BE49-F238E27FC236}">
                <a16:creationId xmlns:a16="http://schemas.microsoft.com/office/drawing/2014/main" id="{0CFD8EF8-FF70-4018-A3B8-6182E7AAA89C}"/>
              </a:ext>
            </a:extLst>
          </p:cNvPr>
          <p:cNvSpPr/>
          <p:nvPr/>
        </p:nvSpPr>
        <p:spPr>
          <a:xfrm>
            <a:off x="5682046" y="3139538"/>
            <a:ext cx="785377" cy="78537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01" name="Block Arc 10">
            <a:extLst>
              <a:ext uri="{FF2B5EF4-FFF2-40B4-BE49-F238E27FC236}">
                <a16:creationId xmlns:a16="http://schemas.microsoft.com/office/drawing/2014/main" id="{2C3B1D98-189F-4F03-BF60-B1EAE739AC94}"/>
              </a:ext>
            </a:extLst>
          </p:cNvPr>
          <p:cNvSpPr/>
          <p:nvPr/>
        </p:nvSpPr>
        <p:spPr>
          <a:xfrm>
            <a:off x="5808134" y="3383474"/>
            <a:ext cx="493524" cy="33428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11284</TotalTime>
  <Words>140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78</cp:revision>
  <dcterms:created xsi:type="dcterms:W3CDTF">2018-02-18T19:39:47Z</dcterms:created>
  <dcterms:modified xsi:type="dcterms:W3CDTF">2022-10-24T07:43:10Z</dcterms:modified>
</cp:coreProperties>
</file>