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raphic 173">
            <a:extLst>
              <a:ext uri="{FF2B5EF4-FFF2-40B4-BE49-F238E27FC236}">
                <a16:creationId xmlns:a16="http://schemas.microsoft.com/office/drawing/2014/main" id="{9D2CEDF9-0E71-4A9D-BDFC-6C8BF4CC952B}"/>
              </a:ext>
            </a:extLst>
          </p:cNvPr>
          <p:cNvSpPr/>
          <p:nvPr/>
        </p:nvSpPr>
        <p:spPr>
          <a:xfrm>
            <a:off x="5632338" y="2453185"/>
            <a:ext cx="711429" cy="942829"/>
          </a:xfrm>
          <a:custGeom>
            <a:avLst/>
            <a:gdLst>
              <a:gd name="connsiteX0" fmla="*/ 467 w 1241291"/>
              <a:gd name="connsiteY0" fmla="*/ 1212134 h 1645034"/>
              <a:gd name="connsiteX1" fmla="*/ 28631 w 1241291"/>
              <a:gd name="connsiteY1" fmla="*/ 1239686 h 1645034"/>
              <a:gd name="connsiteX2" fmla="*/ 380040 w 1241291"/>
              <a:gd name="connsiteY2" fmla="*/ 1241138 h 1645034"/>
              <a:gd name="connsiteX3" fmla="*/ 490897 w 1241291"/>
              <a:gd name="connsiteY3" fmla="*/ 1260474 h 1645034"/>
              <a:gd name="connsiteX4" fmla="*/ 502093 w 1241291"/>
              <a:gd name="connsiteY4" fmla="*/ 1348747 h 1645034"/>
              <a:gd name="connsiteX5" fmla="*/ 436022 w 1241291"/>
              <a:gd name="connsiteY5" fmla="*/ 1452381 h 1645034"/>
              <a:gd name="connsiteX6" fmla="*/ 489101 w 1241291"/>
              <a:gd name="connsiteY6" fmla="*/ 1614978 h 1645034"/>
              <a:gd name="connsiteX7" fmla="*/ 760377 w 1241291"/>
              <a:gd name="connsiteY7" fmla="*/ 1511688 h 1645034"/>
              <a:gd name="connsiteX8" fmla="*/ 735309 w 1241291"/>
              <a:gd name="connsiteY8" fmla="*/ 1415047 h 1645034"/>
              <a:gd name="connsiteX9" fmla="*/ 684485 w 1241291"/>
              <a:gd name="connsiteY9" fmla="*/ 1278816 h 1645034"/>
              <a:gd name="connsiteX10" fmla="*/ 773675 w 1241291"/>
              <a:gd name="connsiteY10" fmla="*/ 1239877 h 1645034"/>
              <a:gd name="connsiteX11" fmla="*/ 1201817 w 1241291"/>
              <a:gd name="connsiteY11" fmla="*/ 1240183 h 1645034"/>
              <a:gd name="connsiteX12" fmla="*/ 1240336 w 1241291"/>
              <a:gd name="connsiteY12" fmla="*/ 1198148 h 1645034"/>
              <a:gd name="connsiteX13" fmla="*/ 1240412 w 1241291"/>
              <a:gd name="connsiteY13" fmla="*/ 875781 h 1645034"/>
              <a:gd name="connsiteX14" fmla="*/ 1235139 w 1241291"/>
              <a:gd name="connsiteY14" fmla="*/ 802831 h 1645034"/>
              <a:gd name="connsiteX15" fmla="*/ 1175985 w 1241291"/>
              <a:gd name="connsiteY15" fmla="*/ 784183 h 1645034"/>
              <a:gd name="connsiteX16" fmla="*/ 1121645 w 1241291"/>
              <a:gd name="connsiteY16" fmla="*/ 822320 h 1645034"/>
              <a:gd name="connsiteX17" fmla="*/ 858509 w 1241291"/>
              <a:gd name="connsiteY17" fmla="*/ 774324 h 1645034"/>
              <a:gd name="connsiteX18" fmla="*/ 836383 w 1241291"/>
              <a:gd name="connsiteY18" fmla="*/ 629229 h 1645034"/>
              <a:gd name="connsiteX19" fmla="*/ 848917 w 1241291"/>
              <a:gd name="connsiteY19" fmla="*/ 584939 h 1645034"/>
              <a:gd name="connsiteX20" fmla="*/ 974066 w 1241291"/>
              <a:gd name="connsiteY20" fmla="*/ 481572 h 1645034"/>
              <a:gd name="connsiteX21" fmla="*/ 1101392 w 1241291"/>
              <a:gd name="connsiteY21" fmla="*/ 503239 h 1645034"/>
              <a:gd name="connsiteX22" fmla="*/ 1172584 w 1241291"/>
              <a:gd name="connsiteY22" fmla="*/ 556432 h 1645034"/>
              <a:gd name="connsiteX23" fmla="*/ 1241291 w 1241291"/>
              <a:gd name="connsiteY23" fmla="*/ 521964 h 1645034"/>
              <a:gd name="connsiteX24" fmla="*/ 1240259 w 1241291"/>
              <a:gd name="connsiteY24" fmla="*/ 22058 h 1645034"/>
              <a:gd name="connsiteX25" fmla="*/ 1220427 w 1241291"/>
              <a:gd name="connsiteY25" fmla="*/ 2683 h 1645034"/>
              <a:gd name="connsiteX26" fmla="*/ 15600 w 1241291"/>
              <a:gd name="connsiteY26" fmla="*/ 123 h 1645034"/>
              <a:gd name="connsiteX27" fmla="*/ 9 w 1241291"/>
              <a:gd name="connsiteY27" fmla="*/ 15676 h 1645034"/>
              <a:gd name="connsiteX28" fmla="*/ 467 w 1241291"/>
              <a:gd name="connsiteY28" fmla="*/ 1212134 h 1645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41291" h="1645034">
                <a:moveTo>
                  <a:pt x="467" y="1212134"/>
                </a:moveTo>
                <a:cubicBezTo>
                  <a:pt x="467" y="1239648"/>
                  <a:pt x="544" y="1239571"/>
                  <a:pt x="28631" y="1239686"/>
                </a:cubicBezTo>
                <a:cubicBezTo>
                  <a:pt x="145754" y="1240068"/>
                  <a:pt x="262916" y="1240030"/>
                  <a:pt x="380040" y="1241138"/>
                </a:cubicBezTo>
                <a:cubicBezTo>
                  <a:pt x="416954" y="1241482"/>
                  <a:pt x="457689" y="1241788"/>
                  <a:pt x="490897" y="1260474"/>
                </a:cubicBezTo>
                <a:cubicBezTo>
                  <a:pt x="524524" y="1279428"/>
                  <a:pt x="517722" y="1318252"/>
                  <a:pt x="502093" y="1348747"/>
                </a:cubicBezTo>
                <a:cubicBezTo>
                  <a:pt x="483216" y="1385622"/>
                  <a:pt x="448900" y="1411951"/>
                  <a:pt x="436022" y="1452381"/>
                </a:cubicBezTo>
                <a:cubicBezTo>
                  <a:pt x="417833" y="1509624"/>
                  <a:pt x="438774" y="1581160"/>
                  <a:pt x="489101" y="1614978"/>
                </a:cubicBezTo>
                <a:cubicBezTo>
                  <a:pt x="586010" y="1680056"/>
                  <a:pt x="743296" y="1636684"/>
                  <a:pt x="760377" y="1511688"/>
                </a:cubicBezTo>
                <a:cubicBezTo>
                  <a:pt x="765077" y="1477449"/>
                  <a:pt x="756364" y="1442560"/>
                  <a:pt x="735309" y="1415047"/>
                </a:cubicBezTo>
                <a:cubicBezTo>
                  <a:pt x="709821" y="1381725"/>
                  <a:pt x="650055" y="1321577"/>
                  <a:pt x="684485" y="1278816"/>
                </a:cubicBezTo>
                <a:cubicBezTo>
                  <a:pt x="707910" y="1249774"/>
                  <a:pt x="741194" y="1239877"/>
                  <a:pt x="773675" y="1239877"/>
                </a:cubicBezTo>
                <a:cubicBezTo>
                  <a:pt x="859770" y="1239877"/>
                  <a:pt x="1192187" y="1240221"/>
                  <a:pt x="1201817" y="1240183"/>
                </a:cubicBezTo>
                <a:cubicBezTo>
                  <a:pt x="1239992" y="1237355"/>
                  <a:pt x="1240298" y="1237355"/>
                  <a:pt x="1240336" y="1198148"/>
                </a:cubicBezTo>
                <a:cubicBezTo>
                  <a:pt x="1240489" y="1090692"/>
                  <a:pt x="1240259" y="983236"/>
                  <a:pt x="1240412" y="875781"/>
                </a:cubicBezTo>
                <a:cubicBezTo>
                  <a:pt x="1240450" y="849948"/>
                  <a:pt x="1244348" y="826600"/>
                  <a:pt x="1235139" y="802831"/>
                </a:cubicBezTo>
                <a:cubicBezTo>
                  <a:pt x="1224974" y="776617"/>
                  <a:pt x="1201396" y="770885"/>
                  <a:pt x="1175985" y="784183"/>
                </a:cubicBezTo>
                <a:cubicBezTo>
                  <a:pt x="1156228" y="794539"/>
                  <a:pt x="1137198" y="806920"/>
                  <a:pt x="1121645" y="822320"/>
                </a:cubicBezTo>
                <a:cubicBezTo>
                  <a:pt x="1045219" y="897868"/>
                  <a:pt x="903677" y="861604"/>
                  <a:pt x="858509" y="774324"/>
                </a:cubicBezTo>
                <a:cubicBezTo>
                  <a:pt x="833899" y="726711"/>
                  <a:pt x="828855" y="679861"/>
                  <a:pt x="836383" y="629229"/>
                </a:cubicBezTo>
                <a:cubicBezTo>
                  <a:pt x="837988" y="613752"/>
                  <a:pt x="843720" y="599422"/>
                  <a:pt x="848917" y="584939"/>
                </a:cubicBezTo>
                <a:cubicBezTo>
                  <a:pt x="872380" y="528422"/>
                  <a:pt x="916287" y="494909"/>
                  <a:pt x="974066" y="481572"/>
                </a:cubicBezTo>
                <a:cubicBezTo>
                  <a:pt x="1018240" y="471408"/>
                  <a:pt x="1062568" y="476108"/>
                  <a:pt x="1101392" y="503239"/>
                </a:cubicBezTo>
                <a:cubicBezTo>
                  <a:pt x="1125658" y="520206"/>
                  <a:pt x="1148891" y="538625"/>
                  <a:pt x="1172584" y="556432"/>
                </a:cubicBezTo>
                <a:cubicBezTo>
                  <a:pt x="1202657" y="580239"/>
                  <a:pt x="1241291" y="546802"/>
                  <a:pt x="1241291" y="521964"/>
                </a:cubicBezTo>
                <a:cubicBezTo>
                  <a:pt x="1241291" y="452225"/>
                  <a:pt x="1240489" y="42425"/>
                  <a:pt x="1240259" y="22058"/>
                </a:cubicBezTo>
                <a:cubicBezTo>
                  <a:pt x="1240145" y="8798"/>
                  <a:pt x="1234336" y="2722"/>
                  <a:pt x="1220427" y="2683"/>
                </a:cubicBezTo>
                <a:cubicBezTo>
                  <a:pt x="1192378" y="2683"/>
                  <a:pt x="21255" y="620"/>
                  <a:pt x="15600" y="123"/>
                </a:cubicBezTo>
                <a:cubicBezTo>
                  <a:pt x="3983" y="-870"/>
                  <a:pt x="-220" y="4135"/>
                  <a:pt x="9" y="15676"/>
                </a:cubicBezTo>
                <a:cubicBezTo>
                  <a:pt x="467" y="37916"/>
                  <a:pt x="467" y="844446"/>
                  <a:pt x="467" y="1212134"/>
                </a:cubicBezTo>
                <a:close/>
              </a:path>
            </a:pathLst>
          </a:custGeom>
          <a:solidFill>
            <a:schemeClr val="accent2"/>
          </a:solidFill>
          <a:ln w="381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98" name="Graphic 173">
            <a:extLst>
              <a:ext uri="{FF2B5EF4-FFF2-40B4-BE49-F238E27FC236}">
                <a16:creationId xmlns:a16="http://schemas.microsoft.com/office/drawing/2014/main" id="{1C717F73-6891-48CB-B31F-EB332B35D1BE}"/>
              </a:ext>
            </a:extLst>
          </p:cNvPr>
          <p:cNvSpPr/>
          <p:nvPr/>
        </p:nvSpPr>
        <p:spPr>
          <a:xfrm rot="20330039">
            <a:off x="8662738" y="4754243"/>
            <a:ext cx="924585" cy="1017178"/>
          </a:xfrm>
          <a:custGeom>
            <a:avLst/>
            <a:gdLst>
              <a:gd name="connsiteX0" fmla="*/ 1603222 w 1613203"/>
              <a:gd name="connsiteY0" fmla="*/ 631413 h 1774759"/>
              <a:gd name="connsiteX1" fmla="*/ 1184137 w 1613203"/>
              <a:gd name="connsiteY1" fmla="*/ 457771 h 1774759"/>
              <a:gd name="connsiteX2" fmla="*/ 1101252 w 1613203"/>
              <a:gd name="connsiteY2" fmla="*/ 382262 h 1774759"/>
              <a:gd name="connsiteX3" fmla="*/ 1125403 w 1613203"/>
              <a:gd name="connsiteY3" fmla="*/ 333846 h 1774759"/>
              <a:gd name="connsiteX4" fmla="*/ 1193231 w 1613203"/>
              <a:gd name="connsiteY4" fmla="*/ 287951 h 1774759"/>
              <a:gd name="connsiteX5" fmla="*/ 1193231 w 1613203"/>
              <a:gd name="connsiteY5" fmla="*/ 287951 h 1774759"/>
              <a:gd name="connsiteX6" fmla="*/ 1193231 w 1613203"/>
              <a:gd name="connsiteY6" fmla="*/ 287951 h 1774759"/>
              <a:gd name="connsiteX7" fmla="*/ 1267098 w 1613203"/>
              <a:gd name="connsiteY7" fmla="*/ 195590 h 1774759"/>
              <a:gd name="connsiteX8" fmla="*/ 1266639 w 1613203"/>
              <a:gd name="connsiteY8" fmla="*/ 120119 h 1774759"/>
              <a:gd name="connsiteX9" fmla="*/ 1217955 w 1613203"/>
              <a:gd name="connsiteY9" fmla="*/ 49577 h 1774759"/>
              <a:gd name="connsiteX10" fmla="*/ 1135224 w 1613203"/>
              <a:gd name="connsiteY10" fmla="*/ 5785 h 1774759"/>
              <a:gd name="connsiteX11" fmla="*/ 1043244 w 1613203"/>
              <a:gd name="connsiteY11" fmla="*/ 7504 h 1774759"/>
              <a:gd name="connsiteX12" fmla="*/ 946030 w 1613203"/>
              <a:gd name="connsiteY12" fmla="*/ 104031 h 1774759"/>
              <a:gd name="connsiteX13" fmla="*/ 953902 w 1613203"/>
              <a:gd name="connsiteY13" fmla="*/ 207245 h 1774759"/>
              <a:gd name="connsiteX14" fmla="*/ 963187 w 1613203"/>
              <a:gd name="connsiteY14" fmla="*/ 292652 h 1774759"/>
              <a:gd name="connsiteX15" fmla="*/ 919892 w 1613203"/>
              <a:gd name="connsiteY15" fmla="*/ 328763 h 1774759"/>
              <a:gd name="connsiteX16" fmla="*/ 864559 w 1613203"/>
              <a:gd name="connsiteY16" fmla="*/ 323375 h 1774759"/>
              <a:gd name="connsiteX17" fmla="*/ 487967 w 1613203"/>
              <a:gd name="connsiteY17" fmla="*/ 177248 h 1774759"/>
              <a:gd name="connsiteX18" fmla="*/ 454989 w 1613203"/>
              <a:gd name="connsiteY18" fmla="*/ 191883 h 1774759"/>
              <a:gd name="connsiteX19" fmla="*/ 292582 w 1613203"/>
              <a:gd name="connsiteY19" fmla="*/ 595033 h 1774759"/>
              <a:gd name="connsiteX20" fmla="*/ 277641 w 1613203"/>
              <a:gd name="connsiteY20" fmla="*/ 653805 h 1774759"/>
              <a:gd name="connsiteX21" fmla="*/ 321548 w 1613203"/>
              <a:gd name="connsiteY21" fmla="*/ 692286 h 1774759"/>
              <a:gd name="connsiteX22" fmla="*/ 438137 w 1613203"/>
              <a:gd name="connsiteY22" fmla="*/ 667753 h 1774759"/>
              <a:gd name="connsiteX23" fmla="*/ 558814 w 1613203"/>
              <a:gd name="connsiteY23" fmla="*/ 717851 h 1774759"/>
              <a:gd name="connsiteX24" fmla="*/ 600658 w 1613203"/>
              <a:gd name="connsiteY24" fmla="*/ 914000 h 1774759"/>
              <a:gd name="connsiteX25" fmla="*/ 523773 w 1613203"/>
              <a:gd name="connsiteY25" fmla="*/ 1017864 h 1774759"/>
              <a:gd name="connsiteX26" fmla="*/ 523773 w 1613203"/>
              <a:gd name="connsiteY26" fmla="*/ 1017864 h 1774759"/>
              <a:gd name="connsiteX27" fmla="*/ 384524 w 1613203"/>
              <a:gd name="connsiteY27" fmla="*/ 1044078 h 1774759"/>
              <a:gd name="connsiteX28" fmla="*/ 270763 w 1613203"/>
              <a:gd name="connsiteY28" fmla="*/ 959779 h 1774759"/>
              <a:gd name="connsiteX29" fmla="*/ 240612 w 1613203"/>
              <a:gd name="connsiteY29" fmla="*/ 896192 h 1774759"/>
              <a:gd name="connsiteX30" fmla="*/ 180426 w 1613203"/>
              <a:gd name="connsiteY30" fmla="*/ 901619 h 1774759"/>
              <a:gd name="connsiteX31" fmla="*/ 1588 w 1613203"/>
              <a:gd name="connsiteY31" fmla="*/ 1301750 h 1774759"/>
              <a:gd name="connsiteX32" fmla="*/ 10759 w 1613203"/>
              <a:gd name="connsiteY32" fmla="*/ 1321162 h 1774759"/>
              <a:gd name="connsiteX33" fmla="*/ 1113022 w 1613203"/>
              <a:gd name="connsiteY33" fmla="*/ 1771162 h 1774759"/>
              <a:gd name="connsiteX34" fmla="*/ 1157617 w 1613203"/>
              <a:gd name="connsiteY34" fmla="*/ 1753164 h 1774759"/>
              <a:gd name="connsiteX35" fmla="*/ 1610291 w 1613203"/>
              <a:gd name="connsiteY35" fmla="*/ 654761 h 1774759"/>
              <a:gd name="connsiteX36" fmla="*/ 1603222 w 1613203"/>
              <a:gd name="connsiteY36" fmla="*/ 631413 h 1774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13203" h="1774759">
                <a:moveTo>
                  <a:pt x="1603222" y="631413"/>
                </a:moveTo>
                <a:cubicBezTo>
                  <a:pt x="1582281" y="625642"/>
                  <a:pt x="1237597" y="483221"/>
                  <a:pt x="1184137" y="457771"/>
                </a:cubicBezTo>
                <a:cubicBezTo>
                  <a:pt x="1149019" y="441034"/>
                  <a:pt x="1115162" y="422615"/>
                  <a:pt x="1101252" y="382262"/>
                </a:cubicBezTo>
                <a:cubicBezTo>
                  <a:pt x="1099074" y="361741"/>
                  <a:pt x="1113175" y="346532"/>
                  <a:pt x="1125403" y="333846"/>
                </a:cubicBezTo>
                <a:cubicBezTo>
                  <a:pt x="1144624" y="313822"/>
                  <a:pt x="1168393" y="299950"/>
                  <a:pt x="1193231" y="287951"/>
                </a:cubicBezTo>
                <a:cubicBezTo>
                  <a:pt x="1193231" y="287951"/>
                  <a:pt x="1193231" y="287951"/>
                  <a:pt x="1193231" y="287951"/>
                </a:cubicBezTo>
                <a:cubicBezTo>
                  <a:pt x="1193231" y="287951"/>
                  <a:pt x="1193231" y="287951"/>
                  <a:pt x="1193231" y="287951"/>
                </a:cubicBezTo>
                <a:cubicBezTo>
                  <a:pt x="1234043" y="270106"/>
                  <a:pt x="1257009" y="236516"/>
                  <a:pt x="1267098" y="195590"/>
                </a:cubicBezTo>
                <a:cubicBezTo>
                  <a:pt x="1273021" y="171477"/>
                  <a:pt x="1272983" y="144461"/>
                  <a:pt x="1266639" y="120119"/>
                </a:cubicBezTo>
                <a:cubicBezTo>
                  <a:pt x="1259226" y="91650"/>
                  <a:pt x="1239431" y="70289"/>
                  <a:pt x="1217955" y="49577"/>
                </a:cubicBezTo>
                <a:cubicBezTo>
                  <a:pt x="1193958" y="26458"/>
                  <a:pt x="1165603" y="13695"/>
                  <a:pt x="1135224" y="5785"/>
                </a:cubicBezTo>
                <a:cubicBezTo>
                  <a:pt x="1105150" y="-2011"/>
                  <a:pt x="1073815" y="-2393"/>
                  <a:pt x="1043244" y="7504"/>
                </a:cubicBezTo>
                <a:cubicBezTo>
                  <a:pt x="994408" y="23286"/>
                  <a:pt x="965366" y="58710"/>
                  <a:pt x="946030" y="104031"/>
                </a:cubicBezTo>
                <a:cubicBezTo>
                  <a:pt x="937737" y="139302"/>
                  <a:pt x="942208" y="172777"/>
                  <a:pt x="953902" y="207245"/>
                </a:cubicBezTo>
                <a:cubicBezTo>
                  <a:pt x="963035" y="234147"/>
                  <a:pt x="971212" y="263036"/>
                  <a:pt x="963187" y="292652"/>
                </a:cubicBezTo>
                <a:cubicBezTo>
                  <a:pt x="956615" y="316841"/>
                  <a:pt x="919892" y="328763"/>
                  <a:pt x="919892" y="328763"/>
                </a:cubicBezTo>
                <a:cubicBezTo>
                  <a:pt x="896467" y="331667"/>
                  <a:pt x="875373" y="325171"/>
                  <a:pt x="864559" y="323375"/>
                </a:cubicBezTo>
                <a:cubicBezTo>
                  <a:pt x="830549" y="317720"/>
                  <a:pt x="579717" y="219091"/>
                  <a:pt x="487967" y="177248"/>
                </a:cubicBezTo>
                <a:cubicBezTo>
                  <a:pt x="467179" y="167771"/>
                  <a:pt x="462899" y="170178"/>
                  <a:pt x="454989" y="191883"/>
                </a:cubicBezTo>
                <a:cubicBezTo>
                  <a:pt x="446429" y="215384"/>
                  <a:pt x="307142" y="566526"/>
                  <a:pt x="292582" y="595033"/>
                </a:cubicBezTo>
                <a:cubicBezTo>
                  <a:pt x="279781" y="620140"/>
                  <a:pt x="279361" y="635616"/>
                  <a:pt x="277641" y="653805"/>
                </a:cubicBezTo>
                <a:cubicBezTo>
                  <a:pt x="275004" y="682236"/>
                  <a:pt x="299843" y="696490"/>
                  <a:pt x="321548" y="692286"/>
                </a:cubicBezTo>
                <a:cubicBezTo>
                  <a:pt x="360640" y="684758"/>
                  <a:pt x="398204" y="668212"/>
                  <a:pt x="438137" y="667753"/>
                </a:cubicBezTo>
                <a:cubicBezTo>
                  <a:pt x="484566" y="667218"/>
                  <a:pt x="524996" y="684032"/>
                  <a:pt x="558814" y="717851"/>
                </a:cubicBezTo>
                <a:cubicBezTo>
                  <a:pt x="615676" y="774674"/>
                  <a:pt x="623013" y="842617"/>
                  <a:pt x="600658" y="914000"/>
                </a:cubicBezTo>
                <a:cubicBezTo>
                  <a:pt x="587627" y="955614"/>
                  <a:pt x="565540" y="995203"/>
                  <a:pt x="523773" y="1017864"/>
                </a:cubicBezTo>
                <a:cubicBezTo>
                  <a:pt x="523773" y="1017864"/>
                  <a:pt x="523773" y="1017864"/>
                  <a:pt x="523773" y="1017864"/>
                </a:cubicBezTo>
                <a:cubicBezTo>
                  <a:pt x="482197" y="1051950"/>
                  <a:pt x="433131" y="1052791"/>
                  <a:pt x="384524" y="1044078"/>
                </a:cubicBezTo>
                <a:cubicBezTo>
                  <a:pt x="334082" y="1035059"/>
                  <a:pt x="292659" y="1009075"/>
                  <a:pt x="270763" y="959779"/>
                </a:cubicBezTo>
                <a:cubicBezTo>
                  <a:pt x="260865" y="937539"/>
                  <a:pt x="253796" y="916140"/>
                  <a:pt x="240612" y="896192"/>
                </a:cubicBezTo>
                <a:cubicBezTo>
                  <a:pt x="227887" y="876971"/>
                  <a:pt x="192616" y="881901"/>
                  <a:pt x="180426" y="901619"/>
                </a:cubicBezTo>
                <a:cubicBezTo>
                  <a:pt x="166937" y="923477"/>
                  <a:pt x="22949" y="1251232"/>
                  <a:pt x="1588" y="1301750"/>
                </a:cubicBezTo>
                <a:cubicBezTo>
                  <a:pt x="-2921" y="1312450"/>
                  <a:pt x="2811" y="1317761"/>
                  <a:pt x="10759" y="1321162"/>
                </a:cubicBezTo>
                <a:cubicBezTo>
                  <a:pt x="59519" y="1341874"/>
                  <a:pt x="1108512" y="1768946"/>
                  <a:pt x="1113022" y="1771162"/>
                </a:cubicBezTo>
                <a:cubicBezTo>
                  <a:pt x="1140497" y="1784651"/>
                  <a:pt x="1156356" y="1756068"/>
                  <a:pt x="1157617" y="1753164"/>
                </a:cubicBezTo>
                <a:cubicBezTo>
                  <a:pt x="1173208" y="1717549"/>
                  <a:pt x="1594509" y="689229"/>
                  <a:pt x="1610291" y="654761"/>
                </a:cubicBezTo>
                <a:cubicBezTo>
                  <a:pt x="1614915" y="644634"/>
                  <a:pt x="1615030" y="634661"/>
                  <a:pt x="1603222" y="631413"/>
                </a:cubicBezTo>
                <a:close/>
              </a:path>
            </a:pathLst>
          </a:custGeom>
          <a:solidFill>
            <a:schemeClr val="accent4"/>
          </a:solidFill>
          <a:ln w="381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9" name="Graphic 173">
            <a:extLst>
              <a:ext uri="{FF2B5EF4-FFF2-40B4-BE49-F238E27FC236}">
                <a16:creationId xmlns:a16="http://schemas.microsoft.com/office/drawing/2014/main" id="{F11A4CB1-0F05-4273-8642-741360116E3F}"/>
              </a:ext>
            </a:extLst>
          </p:cNvPr>
          <p:cNvSpPr/>
          <p:nvPr/>
        </p:nvSpPr>
        <p:spPr>
          <a:xfrm>
            <a:off x="8575212" y="2488690"/>
            <a:ext cx="945081" cy="710240"/>
          </a:xfrm>
          <a:custGeom>
            <a:avLst/>
            <a:gdLst>
              <a:gd name="connsiteX0" fmla="*/ 405188 w 1648963"/>
              <a:gd name="connsiteY0" fmla="*/ 499066 h 1239216"/>
              <a:gd name="connsiteX1" fmla="*/ 381535 w 1648963"/>
              <a:gd name="connsiteY1" fmla="*/ 574881 h 1239216"/>
              <a:gd name="connsiteX2" fmla="*/ 305528 w 1648963"/>
              <a:gd name="connsiteY2" fmla="*/ 578282 h 1239216"/>
              <a:gd name="connsiteX3" fmla="*/ 241597 w 1648963"/>
              <a:gd name="connsiteY3" fmla="*/ 534757 h 1239216"/>
              <a:gd name="connsiteX4" fmla="*/ 74949 w 1648963"/>
              <a:gd name="connsiteY4" fmla="*/ 523446 h 1239216"/>
              <a:gd name="connsiteX5" fmla="*/ 30545 w 1648963"/>
              <a:gd name="connsiteY5" fmla="*/ 563723 h 1239216"/>
              <a:gd name="connsiteX6" fmla="*/ 10254 w 1648963"/>
              <a:gd name="connsiteY6" fmla="*/ 603388 h 1239216"/>
              <a:gd name="connsiteX7" fmla="*/ 9719 w 1648963"/>
              <a:gd name="connsiteY7" fmla="*/ 730562 h 1239216"/>
              <a:gd name="connsiteX8" fmla="*/ 147707 w 1648963"/>
              <a:gd name="connsiteY8" fmla="*/ 830834 h 1239216"/>
              <a:gd name="connsiteX9" fmla="*/ 251648 w 1648963"/>
              <a:gd name="connsiteY9" fmla="*/ 793270 h 1239216"/>
              <a:gd name="connsiteX10" fmla="*/ 311604 w 1648963"/>
              <a:gd name="connsiteY10" fmla="*/ 753108 h 1239216"/>
              <a:gd name="connsiteX11" fmla="*/ 387763 w 1648963"/>
              <a:gd name="connsiteY11" fmla="*/ 765986 h 1239216"/>
              <a:gd name="connsiteX12" fmla="*/ 407176 w 1648963"/>
              <a:gd name="connsiteY12" fmla="*/ 872792 h 1239216"/>
              <a:gd name="connsiteX13" fmla="*/ 408666 w 1648963"/>
              <a:gd name="connsiteY13" fmla="*/ 1212546 h 1239216"/>
              <a:gd name="connsiteX14" fmla="*/ 431517 w 1648963"/>
              <a:gd name="connsiteY14" fmla="*/ 1236009 h 1239216"/>
              <a:gd name="connsiteX15" fmla="*/ 802072 w 1648963"/>
              <a:gd name="connsiteY15" fmla="*/ 1235016 h 1239216"/>
              <a:gd name="connsiteX16" fmla="*/ 888587 w 1648963"/>
              <a:gd name="connsiteY16" fmla="*/ 1222864 h 1239216"/>
              <a:gd name="connsiteX17" fmla="*/ 894089 w 1648963"/>
              <a:gd name="connsiteY17" fmla="*/ 1165314 h 1239216"/>
              <a:gd name="connsiteX18" fmla="*/ 836693 w 1648963"/>
              <a:gd name="connsiteY18" fmla="*/ 1109982 h 1239216"/>
              <a:gd name="connsiteX19" fmla="*/ 892293 w 1648963"/>
              <a:gd name="connsiteY19" fmla="*/ 854640 h 1239216"/>
              <a:gd name="connsiteX20" fmla="*/ 1126311 w 1648963"/>
              <a:gd name="connsiteY20" fmla="*/ 872945 h 1239216"/>
              <a:gd name="connsiteX21" fmla="*/ 1146603 w 1648963"/>
              <a:gd name="connsiteY21" fmla="*/ 1119955 h 1239216"/>
              <a:gd name="connsiteX22" fmla="*/ 1099486 w 1648963"/>
              <a:gd name="connsiteY22" fmla="*/ 1172002 h 1239216"/>
              <a:gd name="connsiteX23" fmla="*/ 1117637 w 1648963"/>
              <a:gd name="connsiteY23" fmla="*/ 1230277 h 1239216"/>
              <a:gd name="connsiteX24" fmla="*/ 1208394 w 1648963"/>
              <a:gd name="connsiteY24" fmla="*/ 1237270 h 1239216"/>
              <a:gd name="connsiteX25" fmla="*/ 1631415 w 1648963"/>
              <a:gd name="connsiteY25" fmla="*/ 1235818 h 1239216"/>
              <a:gd name="connsiteX26" fmla="*/ 1647273 w 1648963"/>
              <a:gd name="connsiteY26" fmla="*/ 1220647 h 1239216"/>
              <a:gd name="connsiteX27" fmla="*/ 1647617 w 1648963"/>
              <a:gd name="connsiteY27" fmla="*/ 20215 h 1239216"/>
              <a:gd name="connsiteX28" fmla="*/ 1627097 w 1648963"/>
              <a:gd name="connsiteY28" fmla="*/ 38 h 1239216"/>
              <a:gd name="connsiteX29" fmla="*/ 431403 w 1648963"/>
              <a:gd name="connsiteY29" fmla="*/ 0 h 1239216"/>
              <a:gd name="connsiteX30" fmla="*/ 408590 w 1648963"/>
              <a:gd name="connsiteY30" fmla="*/ 23578 h 1239216"/>
              <a:gd name="connsiteX31" fmla="*/ 405188 w 1648963"/>
              <a:gd name="connsiteY31" fmla="*/ 499066 h 1239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648963" h="1239216">
                <a:moveTo>
                  <a:pt x="405188" y="499066"/>
                </a:moveTo>
                <a:cubicBezTo>
                  <a:pt x="404692" y="531509"/>
                  <a:pt x="401979" y="547176"/>
                  <a:pt x="381535" y="574881"/>
                </a:cubicBezTo>
                <a:cubicBezTo>
                  <a:pt x="370797" y="589440"/>
                  <a:pt x="335258" y="594943"/>
                  <a:pt x="305528" y="578282"/>
                </a:cubicBezTo>
                <a:cubicBezTo>
                  <a:pt x="282142" y="566818"/>
                  <a:pt x="261010" y="551762"/>
                  <a:pt x="241597" y="534757"/>
                </a:cubicBezTo>
                <a:cubicBezTo>
                  <a:pt x="194060" y="493028"/>
                  <a:pt x="126002" y="494862"/>
                  <a:pt x="74949" y="523446"/>
                </a:cubicBezTo>
                <a:cubicBezTo>
                  <a:pt x="57180" y="533381"/>
                  <a:pt x="42392" y="547023"/>
                  <a:pt x="30545" y="563723"/>
                </a:cubicBezTo>
                <a:cubicBezTo>
                  <a:pt x="23858" y="576983"/>
                  <a:pt x="14458" y="588867"/>
                  <a:pt x="10254" y="603388"/>
                </a:cubicBezTo>
                <a:cubicBezTo>
                  <a:pt x="-2165" y="645728"/>
                  <a:pt x="-4420" y="688222"/>
                  <a:pt x="9719" y="730562"/>
                </a:cubicBezTo>
                <a:cubicBezTo>
                  <a:pt x="27297" y="783258"/>
                  <a:pt x="82859" y="832973"/>
                  <a:pt x="147707" y="830834"/>
                </a:cubicBezTo>
                <a:cubicBezTo>
                  <a:pt x="188443" y="829496"/>
                  <a:pt x="221268" y="819446"/>
                  <a:pt x="251648" y="793270"/>
                </a:cubicBezTo>
                <a:cubicBezTo>
                  <a:pt x="269722" y="777679"/>
                  <a:pt x="289746" y="763731"/>
                  <a:pt x="311604" y="753108"/>
                </a:cubicBezTo>
                <a:cubicBezTo>
                  <a:pt x="341143" y="738739"/>
                  <a:pt x="370300" y="738128"/>
                  <a:pt x="387763" y="765986"/>
                </a:cubicBezTo>
                <a:cubicBezTo>
                  <a:pt x="406908" y="796556"/>
                  <a:pt x="406488" y="838362"/>
                  <a:pt x="407176" y="872792"/>
                </a:cubicBezTo>
                <a:cubicBezTo>
                  <a:pt x="409430" y="986018"/>
                  <a:pt x="409086" y="1099282"/>
                  <a:pt x="408666" y="1212546"/>
                </a:cubicBezTo>
                <a:cubicBezTo>
                  <a:pt x="408590" y="1230506"/>
                  <a:pt x="412755" y="1236162"/>
                  <a:pt x="431517" y="1236009"/>
                </a:cubicBezTo>
                <a:cubicBezTo>
                  <a:pt x="555023" y="1235130"/>
                  <a:pt x="678566" y="1238340"/>
                  <a:pt x="802072" y="1235016"/>
                </a:cubicBezTo>
                <a:cubicBezTo>
                  <a:pt x="842349" y="1234328"/>
                  <a:pt x="866920" y="1232570"/>
                  <a:pt x="888587" y="1222864"/>
                </a:cubicBezTo>
                <a:cubicBezTo>
                  <a:pt x="909031" y="1213731"/>
                  <a:pt x="905744" y="1184039"/>
                  <a:pt x="894089" y="1165314"/>
                </a:cubicBezTo>
                <a:cubicBezTo>
                  <a:pt x="879721" y="1142272"/>
                  <a:pt x="853851" y="1131152"/>
                  <a:pt x="836693" y="1109982"/>
                </a:cubicBezTo>
                <a:cubicBezTo>
                  <a:pt x="771960" y="1030154"/>
                  <a:pt x="805052" y="903362"/>
                  <a:pt x="892293" y="854640"/>
                </a:cubicBezTo>
                <a:cubicBezTo>
                  <a:pt x="965243" y="813905"/>
                  <a:pt x="1060776" y="819446"/>
                  <a:pt x="1126311" y="872945"/>
                </a:cubicBezTo>
                <a:cubicBezTo>
                  <a:pt x="1196433" y="930188"/>
                  <a:pt x="1216457" y="1048611"/>
                  <a:pt x="1146603" y="1119955"/>
                </a:cubicBezTo>
                <a:cubicBezTo>
                  <a:pt x="1130057" y="1136846"/>
                  <a:pt x="1110797" y="1151558"/>
                  <a:pt x="1099486" y="1172002"/>
                </a:cubicBezTo>
                <a:cubicBezTo>
                  <a:pt x="1087525" y="1193592"/>
                  <a:pt x="1093754" y="1222443"/>
                  <a:pt x="1117637" y="1230277"/>
                </a:cubicBezTo>
                <a:cubicBezTo>
                  <a:pt x="1146756" y="1239792"/>
                  <a:pt x="1165901" y="1235398"/>
                  <a:pt x="1208394" y="1237270"/>
                </a:cubicBezTo>
                <a:cubicBezTo>
                  <a:pt x="1325403" y="1242467"/>
                  <a:pt x="1614907" y="1235589"/>
                  <a:pt x="1631415" y="1235818"/>
                </a:cubicBezTo>
                <a:cubicBezTo>
                  <a:pt x="1642649" y="1235971"/>
                  <a:pt x="1647350" y="1232341"/>
                  <a:pt x="1647273" y="1220647"/>
                </a:cubicBezTo>
                <a:cubicBezTo>
                  <a:pt x="1647120" y="1200929"/>
                  <a:pt x="1650904" y="170966"/>
                  <a:pt x="1647617" y="20215"/>
                </a:cubicBezTo>
                <a:cubicBezTo>
                  <a:pt x="1647273" y="4815"/>
                  <a:pt x="1643070" y="38"/>
                  <a:pt x="1627097" y="38"/>
                </a:cubicBezTo>
                <a:cubicBezTo>
                  <a:pt x="1360941" y="38"/>
                  <a:pt x="563812" y="382"/>
                  <a:pt x="431403" y="0"/>
                </a:cubicBezTo>
                <a:cubicBezTo>
                  <a:pt x="412334" y="-38"/>
                  <a:pt x="407405" y="5770"/>
                  <a:pt x="408590" y="23578"/>
                </a:cubicBezTo>
                <a:cubicBezTo>
                  <a:pt x="409889" y="42532"/>
                  <a:pt x="407137" y="366924"/>
                  <a:pt x="405188" y="499066"/>
                </a:cubicBezTo>
                <a:close/>
              </a:path>
            </a:pathLst>
          </a:custGeom>
          <a:solidFill>
            <a:schemeClr val="accent3"/>
          </a:solidFill>
          <a:ln w="381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00" name="Graphic 173">
            <a:extLst>
              <a:ext uri="{FF2B5EF4-FFF2-40B4-BE49-F238E27FC236}">
                <a16:creationId xmlns:a16="http://schemas.microsoft.com/office/drawing/2014/main" id="{DD04D9A7-22D7-4941-8A60-4C17BA9F25D1}"/>
              </a:ext>
            </a:extLst>
          </p:cNvPr>
          <p:cNvSpPr/>
          <p:nvPr/>
        </p:nvSpPr>
        <p:spPr>
          <a:xfrm>
            <a:off x="5585482" y="4962539"/>
            <a:ext cx="945353" cy="708997"/>
          </a:xfrm>
          <a:custGeom>
            <a:avLst/>
            <a:gdLst>
              <a:gd name="connsiteX0" fmla="*/ 1287062 w 1649438"/>
              <a:gd name="connsiteY0" fmla="*/ 736301 h 1237048"/>
              <a:gd name="connsiteX1" fmla="*/ 1326574 w 1649438"/>
              <a:gd name="connsiteY1" fmla="*/ 733932 h 1237048"/>
              <a:gd name="connsiteX2" fmla="*/ 1406440 w 1649438"/>
              <a:gd name="connsiteY2" fmla="*/ 784488 h 1237048"/>
              <a:gd name="connsiteX3" fmla="*/ 1544390 w 1649438"/>
              <a:gd name="connsiteY3" fmla="*/ 807264 h 1237048"/>
              <a:gd name="connsiteX4" fmla="*/ 1630294 w 1649438"/>
              <a:gd name="connsiteY4" fmla="*/ 734773 h 1237048"/>
              <a:gd name="connsiteX5" fmla="*/ 1621161 w 1649438"/>
              <a:gd name="connsiteY5" fmla="*/ 553871 h 1237048"/>
              <a:gd name="connsiteX6" fmla="*/ 1404224 w 1649438"/>
              <a:gd name="connsiteY6" fmla="*/ 519976 h 1237048"/>
              <a:gd name="connsiteX7" fmla="*/ 1330281 w 1649438"/>
              <a:gd name="connsiteY7" fmla="*/ 569768 h 1237048"/>
              <a:gd name="connsiteX8" fmla="*/ 1261191 w 1649438"/>
              <a:gd name="connsiteY8" fmla="*/ 548483 h 1237048"/>
              <a:gd name="connsiteX9" fmla="*/ 1241550 w 1649438"/>
              <a:gd name="connsiteY9" fmla="*/ 455396 h 1237048"/>
              <a:gd name="connsiteX10" fmla="*/ 1240594 w 1649438"/>
              <a:gd name="connsiteY10" fmla="*/ 41011 h 1237048"/>
              <a:gd name="connsiteX11" fmla="*/ 1218240 w 1649438"/>
              <a:gd name="connsiteY11" fmla="*/ 619 h 1237048"/>
              <a:gd name="connsiteX12" fmla="*/ 815089 w 1649438"/>
              <a:gd name="connsiteY12" fmla="*/ 581 h 1237048"/>
              <a:gd name="connsiteX13" fmla="*/ 737708 w 1649438"/>
              <a:gd name="connsiteY13" fmla="*/ 4364 h 1237048"/>
              <a:gd name="connsiteX14" fmla="*/ 703812 w 1649438"/>
              <a:gd name="connsiteY14" fmla="*/ 54767 h 1237048"/>
              <a:gd name="connsiteX15" fmla="*/ 778023 w 1649438"/>
              <a:gd name="connsiteY15" fmla="*/ 171012 h 1237048"/>
              <a:gd name="connsiteX16" fmla="*/ 766673 w 1649438"/>
              <a:gd name="connsiteY16" fmla="*/ 313089 h 1237048"/>
              <a:gd name="connsiteX17" fmla="*/ 673891 w 1649438"/>
              <a:gd name="connsiteY17" fmla="*/ 391235 h 1237048"/>
              <a:gd name="connsiteX18" fmla="*/ 542514 w 1649438"/>
              <a:gd name="connsiteY18" fmla="*/ 399604 h 1237048"/>
              <a:gd name="connsiteX19" fmla="*/ 461502 w 1649438"/>
              <a:gd name="connsiteY19" fmla="*/ 359480 h 1237048"/>
              <a:gd name="connsiteX20" fmla="*/ 399902 w 1649438"/>
              <a:gd name="connsiteY20" fmla="*/ 223861 h 1237048"/>
              <a:gd name="connsiteX21" fmla="*/ 455693 w 1649438"/>
              <a:gd name="connsiteY21" fmla="*/ 98331 h 1237048"/>
              <a:gd name="connsiteX22" fmla="*/ 488710 w 1649438"/>
              <a:gd name="connsiteY22" fmla="*/ 43189 h 1237048"/>
              <a:gd name="connsiteX23" fmla="*/ 458789 w 1649438"/>
              <a:gd name="connsiteY23" fmla="*/ 7765 h 1237048"/>
              <a:gd name="connsiteX24" fmla="*/ 365013 w 1649438"/>
              <a:gd name="connsiteY24" fmla="*/ 1192 h 1237048"/>
              <a:gd name="connsiteX25" fmla="*/ 17922 w 1649438"/>
              <a:gd name="connsiteY25" fmla="*/ 1727 h 1237048"/>
              <a:gd name="connsiteX26" fmla="*/ 0 w 1649438"/>
              <a:gd name="connsiteY26" fmla="*/ 12504 h 1237048"/>
              <a:gd name="connsiteX27" fmla="*/ 1223 w 1649438"/>
              <a:gd name="connsiteY27" fmla="*/ 1215267 h 1237048"/>
              <a:gd name="connsiteX28" fmla="*/ 11617 w 1649438"/>
              <a:gd name="connsiteY28" fmla="*/ 1237048 h 1237048"/>
              <a:gd name="connsiteX29" fmla="*/ 1214189 w 1649438"/>
              <a:gd name="connsiteY29" fmla="*/ 1234985 h 1237048"/>
              <a:gd name="connsiteX30" fmla="*/ 1239486 w 1649438"/>
              <a:gd name="connsiteY30" fmla="*/ 1212439 h 1237048"/>
              <a:gd name="connsiteX31" fmla="*/ 1241856 w 1649438"/>
              <a:gd name="connsiteY31" fmla="*/ 922553 h 1237048"/>
              <a:gd name="connsiteX32" fmla="*/ 1246174 w 1649438"/>
              <a:gd name="connsiteY32" fmla="*/ 810206 h 1237048"/>
              <a:gd name="connsiteX33" fmla="*/ 1287062 w 1649438"/>
              <a:gd name="connsiteY33" fmla="*/ 736301 h 1237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49438" h="1237048">
                <a:moveTo>
                  <a:pt x="1287062" y="736301"/>
                </a:moveTo>
                <a:cubicBezTo>
                  <a:pt x="1300284" y="728277"/>
                  <a:pt x="1312970" y="728239"/>
                  <a:pt x="1326574" y="733932"/>
                </a:cubicBezTo>
                <a:cubicBezTo>
                  <a:pt x="1356037" y="746275"/>
                  <a:pt x="1381563" y="765267"/>
                  <a:pt x="1406440" y="784488"/>
                </a:cubicBezTo>
                <a:cubicBezTo>
                  <a:pt x="1445341" y="814562"/>
                  <a:pt x="1497464" y="820141"/>
                  <a:pt x="1544390" y="807264"/>
                </a:cubicBezTo>
                <a:cubicBezTo>
                  <a:pt x="1583215" y="796602"/>
                  <a:pt x="1612983" y="770846"/>
                  <a:pt x="1630294" y="734773"/>
                </a:cubicBezTo>
                <a:cubicBezTo>
                  <a:pt x="1659565" y="673784"/>
                  <a:pt x="1654291" y="614095"/>
                  <a:pt x="1621161" y="553871"/>
                </a:cubicBezTo>
                <a:cubicBezTo>
                  <a:pt x="1584552" y="487380"/>
                  <a:pt x="1467963" y="461166"/>
                  <a:pt x="1404224" y="519976"/>
                </a:cubicBezTo>
                <a:cubicBezTo>
                  <a:pt x="1382442" y="540076"/>
                  <a:pt x="1357642" y="557081"/>
                  <a:pt x="1330281" y="569768"/>
                </a:cubicBezTo>
                <a:cubicBezTo>
                  <a:pt x="1306359" y="580850"/>
                  <a:pt x="1271700" y="572252"/>
                  <a:pt x="1261191" y="548483"/>
                </a:cubicBezTo>
                <a:cubicBezTo>
                  <a:pt x="1246823" y="516116"/>
                  <a:pt x="1241015" y="491927"/>
                  <a:pt x="1241550" y="455396"/>
                </a:cubicBezTo>
                <a:cubicBezTo>
                  <a:pt x="1242352" y="398840"/>
                  <a:pt x="1240480" y="45367"/>
                  <a:pt x="1240594" y="41011"/>
                </a:cubicBezTo>
                <a:cubicBezTo>
                  <a:pt x="1241550" y="3944"/>
                  <a:pt x="1238072" y="46"/>
                  <a:pt x="1218240" y="619"/>
                </a:cubicBezTo>
                <a:cubicBezTo>
                  <a:pt x="1208113" y="466"/>
                  <a:pt x="927704" y="1651"/>
                  <a:pt x="815089" y="581"/>
                </a:cubicBezTo>
                <a:cubicBezTo>
                  <a:pt x="780239" y="237"/>
                  <a:pt x="771335" y="-1750"/>
                  <a:pt x="737708" y="4364"/>
                </a:cubicBezTo>
                <a:cubicBezTo>
                  <a:pt x="710653" y="9255"/>
                  <a:pt x="699341" y="29776"/>
                  <a:pt x="703812" y="54767"/>
                </a:cubicBezTo>
                <a:cubicBezTo>
                  <a:pt x="727390" y="94738"/>
                  <a:pt x="760750" y="127220"/>
                  <a:pt x="778023" y="171012"/>
                </a:cubicBezTo>
                <a:cubicBezTo>
                  <a:pt x="796136" y="216945"/>
                  <a:pt x="792467" y="270864"/>
                  <a:pt x="766673" y="313089"/>
                </a:cubicBezTo>
                <a:cubicBezTo>
                  <a:pt x="745121" y="348398"/>
                  <a:pt x="711531" y="374804"/>
                  <a:pt x="673891" y="391235"/>
                </a:cubicBezTo>
                <a:cubicBezTo>
                  <a:pt x="630022" y="410342"/>
                  <a:pt x="588637" y="412406"/>
                  <a:pt x="542514" y="399604"/>
                </a:cubicBezTo>
                <a:cubicBezTo>
                  <a:pt x="512593" y="391312"/>
                  <a:pt x="485538" y="378931"/>
                  <a:pt x="461502" y="359480"/>
                </a:cubicBezTo>
                <a:cubicBezTo>
                  <a:pt x="418321" y="324515"/>
                  <a:pt x="399711" y="277283"/>
                  <a:pt x="399902" y="223861"/>
                </a:cubicBezTo>
                <a:cubicBezTo>
                  <a:pt x="400093" y="176400"/>
                  <a:pt x="428906" y="135168"/>
                  <a:pt x="455693" y="98331"/>
                </a:cubicBezTo>
                <a:cubicBezTo>
                  <a:pt x="467234" y="82434"/>
                  <a:pt x="486532" y="63671"/>
                  <a:pt x="488710" y="43189"/>
                </a:cubicBezTo>
                <a:cubicBezTo>
                  <a:pt x="490735" y="24350"/>
                  <a:pt x="474227" y="11242"/>
                  <a:pt x="458789" y="7765"/>
                </a:cubicBezTo>
                <a:cubicBezTo>
                  <a:pt x="428791" y="1040"/>
                  <a:pt x="396310" y="1154"/>
                  <a:pt x="365013" y="1192"/>
                </a:cubicBezTo>
                <a:cubicBezTo>
                  <a:pt x="251749" y="1345"/>
                  <a:pt x="142574" y="696"/>
                  <a:pt x="17922" y="1727"/>
                </a:cubicBezTo>
                <a:cubicBezTo>
                  <a:pt x="10547" y="1727"/>
                  <a:pt x="0" y="657"/>
                  <a:pt x="0" y="12504"/>
                </a:cubicBezTo>
                <a:cubicBezTo>
                  <a:pt x="573" y="37686"/>
                  <a:pt x="994" y="848572"/>
                  <a:pt x="1223" y="1215267"/>
                </a:cubicBezTo>
                <a:cubicBezTo>
                  <a:pt x="1223" y="1223368"/>
                  <a:pt x="-4471" y="1235902"/>
                  <a:pt x="11617" y="1237048"/>
                </a:cubicBezTo>
                <a:cubicBezTo>
                  <a:pt x="19833" y="1236513"/>
                  <a:pt x="981279" y="1234794"/>
                  <a:pt x="1214189" y="1234985"/>
                </a:cubicBezTo>
                <a:cubicBezTo>
                  <a:pt x="1231156" y="1234985"/>
                  <a:pt x="1238760" y="1231775"/>
                  <a:pt x="1239486" y="1212439"/>
                </a:cubicBezTo>
                <a:cubicBezTo>
                  <a:pt x="1243117" y="1115798"/>
                  <a:pt x="1240633" y="1019156"/>
                  <a:pt x="1241856" y="922553"/>
                </a:cubicBezTo>
                <a:cubicBezTo>
                  <a:pt x="1242314" y="885104"/>
                  <a:pt x="1239983" y="847464"/>
                  <a:pt x="1246174" y="810206"/>
                </a:cubicBezTo>
                <a:cubicBezTo>
                  <a:pt x="1255039" y="782960"/>
                  <a:pt x="1259090" y="753306"/>
                  <a:pt x="1287062" y="736301"/>
                </a:cubicBezTo>
                <a:close/>
              </a:path>
            </a:pathLst>
          </a:custGeom>
          <a:solidFill>
            <a:schemeClr val="accent1"/>
          </a:solidFill>
          <a:ln w="381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58" name="Rectangle 16">
            <a:extLst>
              <a:ext uri="{FF2B5EF4-FFF2-40B4-BE49-F238E27FC236}">
                <a16:creationId xmlns:a16="http://schemas.microsoft.com/office/drawing/2014/main" id="{738B1E01-AB2E-409B-8306-98CC4FAB8735}"/>
              </a:ext>
            </a:extLst>
          </p:cNvPr>
          <p:cNvSpPr/>
          <p:nvPr/>
        </p:nvSpPr>
        <p:spPr>
          <a:xfrm rot="2700000">
            <a:off x="9035136" y="2511841"/>
            <a:ext cx="259973" cy="46608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59" name="Group 95">
            <a:extLst>
              <a:ext uri="{FF2B5EF4-FFF2-40B4-BE49-F238E27FC236}">
                <a16:creationId xmlns:a16="http://schemas.microsoft.com/office/drawing/2014/main" id="{11832A4C-52F4-46B7-9825-D88E1E37724F}"/>
              </a:ext>
            </a:extLst>
          </p:cNvPr>
          <p:cNvGrpSpPr/>
          <p:nvPr/>
        </p:nvGrpSpPr>
        <p:grpSpPr>
          <a:xfrm>
            <a:off x="793173" y="1895181"/>
            <a:ext cx="4095022" cy="4186438"/>
            <a:chOff x="2742732" y="3743607"/>
            <a:chExt cx="3045530" cy="3113518"/>
          </a:xfrm>
        </p:grpSpPr>
        <p:sp>
          <p:nvSpPr>
            <p:cNvPr id="760" name="Graphic 173">
              <a:extLst>
                <a:ext uri="{FF2B5EF4-FFF2-40B4-BE49-F238E27FC236}">
                  <a16:creationId xmlns:a16="http://schemas.microsoft.com/office/drawing/2014/main" id="{6341450F-9DA5-4F4E-846F-B40F2DEE2B81}"/>
                </a:ext>
              </a:extLst>
            </p:cNvPr>
            <p:cNvSpPr/>
            <p:nvPr/>
          </p:nvSpPr>
          <p:spPr>
            <a:xfrm>
              <a:off x="2743028" y="3743607"/>
              <a:ext cx="1241291" cy="1645034"/>
            </a:xfrm>
            <a:custGeom>
              <a:avLst/>
              <a:gdLst>
                <a:gd name="connsiteX0" fmla="*/ 467 w 1241291"/>
                <a:gd name="connsiteY0" fmla="*/ 1212134 h 1645034"/>
                <a:gd name="connsiteX1" fmla="*/ 28631 w 1241291"/>
                <a:gd name="connsiteY1" fmla="*/ 1239686 h 1645034"/>
                <a:gd name="connsiteX2" fmla="*/ 380040 w 1241291"/>
                <a:gd name="connsiteY2" fmla="*/ 1241138 h 1645034"/>
                <a:gd name="connsiteX3" fmla="*/ 490897 w 1241291"/>
                <a:gd name="connsiteY3" fmla="*/ 1260474 h 1645034"/>
                <a:gd name="connsiteX4" fmla="*/ 502093 w 1241291"/>
                <a:gd name="connsiteY4" fmla="*/ 1348747 h 1645034"/>
                <a:gd name="connsiteX5" fmla="*/ 436022 w 1241291"/>
                <a:gd name="connsiteY5" fmla="*/ 1452381 h 1645034"/>
                <a:gd name="connsiteX6" fmla="*/ 489101 w 1241291"/>
                <a:gd name="connsiteY6" fmla="*/ 1614978 h 1645034"/>
                <a:gd name="connsiteX7" fmla="*/ 760377 w 1241291"/>
                <a:gd name="connsiteY7" fmla="*/ 1511688 h 1645034"/>
                <a:gd name="connsiteX8" fmla="*/ 735309 w 1241291"/>
                <a:gd name="connsiteY8" fmla="*/ 1415047 h 1645034"/>
                <a:gd name="connsiteX9" fmla="*/ 684485 w 1241291"/>
                <a:gd name="connsiteY9" fmla="*/ 1278816 h 1645034"/>
                <a:gd name="connsiteX10" fmla="*/ 773675 w 1241291"/>
                <a:gd name="connsiteY10" fmla="*/ 1239877 h 1645034"/>
                <a:gd name="connsiteX11" fmla="*/ 1201817 w 1241291"/>
                <a:gd name="connsiteY11" fmla="*/ 1240183 h 1645034"/>
                <a:gd name="connsiteX12" fmla="*/ 1240336 w 1241291"/>
                <a:gd name="connsiteY12" fmla="*/ 1198148 h 1645034"/>
                <a:gd name="connsiteX13" fmla="*/ 1240412 w 1241291"/>
                <a:gd name="connsiteY13" fmla="*/ 875781 h 1645034"/>
                <a:gd name="connsiteX14" fmla="*/ 1235139 w 1241291"/>
                <a:gd name="connsiteY14" fmla="*/ 802831 h 1645034"/>
                <a:gd name="connsiteX15" fmla="*/ 1175985 w 1241291"/>
                <a:gd name="connsiteY15" fmla="*/ 784183 h 1645034"/>
                <a:gd name="connsiteX16" fmla="*/ 1121645 w 1241291"/>
                <a:gd name="connsiteY16" fmla="*/ 822320 h 1645034"/>
                <a:gd name="connsiteX17" fmla="*/ 858509 w 1241291"/>
                <a:gd name="connsiteY17" fmla="*/ 774324 h 1645034"/>
                <a:gd name="connsiteX18" fmla="*/ 836383 w 1241291"/>
                <a:gd name="connsiteY18" fmla="*/ 629229 h 1645034"/>
                <a:gd name="connsiteX19" fmla="*/ 848917 w 1241291"/>
                <a:gd name="connsiteY19" fmla="*/ 584939 h 1645034"/>
                <a:gd name="connsiteX20" fmla="*/ 974066 w 1241291"/>
                <a:gd name="connsiteY20" fmla="*/ 481572 h 1645034"/>
                <a:gd name="connsiteX21" fmla="*/ 1101392 w 1241291"/>
                <a:gd name="connsiteY21" fmla="*/ 503239 h 1645034"/>
                <a:gd name="connsiteX22" fmla="*/ 1172584 w 1241291"/>
                <a:gd name="connsiteY22" fmla="*/ 556432 h 1645034"/>
                <a:gd name="connsiteX23" fmla="*/ 1241291 w 1241291"/>
                <a:gd name="connsiteY23" fmla="*/ 521964 h 1645034"/>
                <a:gd name="connsiteX24" fmla="*/ 1240259 w 1241291"/>
                <a:gd name="connsiteY24" fmla="*/ 22058 h 1645034"/>
                <a:gd name="connsiteX25" fmla="*/ 1220427 w 1241291"/>
                <a:gd name="connsiteY25" fmla="*/ 2683 h 1645034"/>
                <a:gd name="connsiteX26" fmla="*/ 15600 w 1241291"/>
                <a:gd name="connsiteY26" fmla="*/ 123 h 1645034"/>
                <a:gd name="connsiteX27" fmla="*/ 9 w 1241291"/>
                <a:gd name="connsiteY27" fmla="*/ 15676 h 1645034"/>
                <a:gd name="connsiteX28" fmla="*/ 467 w 1241291"/>
                <a:gd name="connsiteY28" fmla="*/ 1212134 h 164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241291" h="1645034">
                  <a:moveTo>
                    <a:pt x="467" y="1212134"/>
                  </a:moveTo>
                  <a:cubicBezTo>
                    <a:pt x="467" y="1239648"/>
                    <a:pt x="544" y="1239571"/>
                    <a:pt x="28631" y="1239686"/>
                  </a:cubicBezTo>
                  <a:cubicBezTo>
                    <a:pt x="145754" y="1240068"/>
                    <a:pt x="262916" y="1240030"/>
                    <a:pt x="380040" y="1241138"/>
                  </a:cubicBezTo>
                  <a:cubicBezTo>
                    <a:pt x="416954" y="1241482"/>
                    <a:pt x="457689" y="1241788"/>
                    <a:pt x="490897" y="1260474"/>
                  </a:cubicBezTo>
                  <a:cubicBezTo>
                    <a:pt x="524524" y="1279428"/>
                    <a:pt x="517722" y="1318252"/>
                    <a:pt x="502093" y="1348747"/>
                  </a:cubicBezTo>
                  <a:cubicBezTo>
                    <a:pt x="483216" y="1385622"/>
                    <a:pt x="448900" y="1411951"/>
                    <a:pt x="436022" y="1452381"/>
                  </a:cubicBezTo>
                  <a:cubicBezTo>
                    <a:pt x="417833" y="1509624"/>
                    <a:pt x="438774" y="1581160"/>
                    <a:pt x="489101" y="1614978"/>
                  </a:cubicBezTo>
                  <a:cubicBezTo>
                    <a:pt x="586010" y="1680056"/>
                    <a:pt x="743296" y="1636684"/>
                    <a:pt x="760377" y="1511688"/>
                  </a:cubicBezTo>
                  <a:cubicBezTo>
                    <a:pt x="765077" y="1477449"/>
                    <a:pt x="756364" y="1442560"/>
                    <a:pt x="735309" y="1415047"/>
                  </a:cubicBezTo>
                  <a:cubicBezTo>
                    <a:pt x="709821" y="1381725"/>
                    <a:pt x="650055" y="1321577"/>
                    <a:pt x="684485" y="1278816"/>
                  </a:cubicBezTo>
                  <a:cubicBezTo>
                    <a:pt x="707910" y="1249774"/>
                    <a:pt x="741194" y="1239877"/>
                    <a:pt x="773675" y="1239877"/>
                  </a:cubicBezTo>
                  <a:cubicBezTo>
                    <a:pt x="859770" y="1239877"/>
                    <a:pt x="1192187" y="1240221"/>
                    <a:pt x="1201817" y="1240183"/>
                  </a:cubicBezTo>
                  <a:cubicBezTo>
                    <a:pt x="1239992" y="1237355"/>
                    <a:pt x="1240298" y="1237355"/>
                    <a:pt x="1240336" y="1198148"/>
                  </a:cubicBezTo>
                  <a:cubicBezTo>
                    <a:pt x="1240489" y="1090692"/>
                    <a:pt x="1240259" y="983236"/>
                    <a:pt x="1240412" y="875781"/>
                  </a:cubicBezTo>
                  <a:cubicBezTo>
                    <a:pt x="1240450" y="849948"/>
                    <a:pt x="1244348" y="826600"/>
                    <a:pt x="1235139" y="802831"/>
                  </a:cubicBezTo>
                  <a:cubicBezTo>
                    <a:pt x="1224974" y="776617"/>
                    <a:pt x="1201396" y="770885"/>
                    <a:pt x="1175985" y="784183"/>
                  </a:cubicBezTo>
                  <a:cubicBezTo>
                    <a:pt x="1156228" y="794539"/>
                    <a:pt x="1137198" y="806920"/>
                    <a:pt x="1121645" y="822320"/>
                  </a:cubicBezTo>
                  <a:cubicBezTo>
                    <a:pt x="1045219" y="897868"/>
                    <a:pt x="903677" y="861604"/>
                    <a:pt x="858509" y="774324"/>
                  </a:cubicBezTo>
                  <a:cubicBezTo>
                    <a:pt x="833899" y="726711"/>
                    <a:pt x="828855" y="679861"/>
                    <a:pt x="836383" y="629229"/>
                  </a:cubicBezTo>
                  <a:cubicBezTo>
                    <a:pt x="837988" y="613752"/>
                    <a:pt x="843720" y="599422"/>
                    <a:pt x="848917" y="584939"/>
                  </a:cubicBezTo>
                  <a:cubicBezTo>
                    <a:pt x="872380" y="528422"/>
                    <a:pt x="916287" y="494909"/>
                    <a:pt x="974066" y="481572"/>
                  </a:cubicBezTo>
                  <a:cubicBezTo>
                    <a:pt x="1018240" y="471408"/>
                    <a:pt x="1062568" y="476108"/>
                    <a:pt x="1101392" y="503239"/>
                  </a:cubicBezTo>
                  <a:cubicBezTo>
                    <a:pt x="1125658" y="520206"/>
                    <a:pt x="1148891" y="538625"/>
                    <a:pt x="1172584" y="556432"/>
                  </a:cubicBezTo>
                  <a:cubicBezTo>
                    <a:pt x="1202657" y="580239"/>
                    <a:pt x="1241291" y="546802"/>
                    <a:pt x="1241291" y="521964"/>
                  </a:cubicBezTo>
                  <a:cubicBezTo>
                    <a:pt x="1241291" y="452225"/>
                    <a:pt x="1240489" y="42425"/>
                    <a:pt x="1240259" y="22058"/>
                  </a:cubicBezTo>
                  <a:cubicBezTo>
                    <a:pt x="1240145" y="8798"/>
                    <a:pt x="1234336" y="2722"/>
                    <a:pt x="1220427" y="2683"/>
                  </a:cubicBezTo>
                  <a:cubicBezTo>
                    <a:pt x="1192378" y="2683"/>
                    <a:pt x="21255" y="620"/>
                    <a:pt x="15600" y="123"/>
                  </a:cubicBezTo>
                  <a:cubicBezTo>
                    <a:pt x="3983" y="-870"/>
                    <a:pt x="-220" y="4135"/>
                    <a:pt x="9" y="15676"/>
                  </a:cubicBezTo>
                  <a:cubicBezTo>
                    <a:pt x="467" y="37916"/>
                    <a:pt x="467" y="844446"/>
                    <a:pt x="467" y="1212134"/>
                  </a:cubicBezTo>
                  <a:close/>
                </a:path>
              </a:pathLst>
            </a:custGeom>
            <a:solidFill>
              <a:schemeClr val="accent2"/>
            </a:solidFill>
            <a:ln w="38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61" name="Graphic 173">
              <a:extLst>
                <a:ext uri="{FF2B5EF4-FFF2-40B4-BE49-F238E27FC236}">
                  <a16:creationId xmlns:a16="http://schemas.microsoft.com/office/drawing/2014/main" id="{74D136BA-82FC-481A-9737-E21384FD01DB}"/>
                </a:ext>
              </a:extLst>
            </p:cNvPr>
            <p:cNvSpPr/>
            <p:nvPr/>
          </p:nvSpPr>
          <p:spPr>
            <a:xfrm>
              <a:off x="4175059" y="5082366"/>
              <a:ext cx="1613203" cy="1774759"/>
            </a:xfrm>
            <a:custGeom>
              <a:avLst/>
              <a:gdLst>
                <a:gd name="connsiteX0" fmla="*/ 1603222 w 1613203"/>
                <a:gd name="connsiteY0" fmla="*/ 631413 h 1774759"/>
                <a:gd name="connsiteX1" fmla="*/ 1184137 w 1613203"/>
                <a:gd name="connsiteY1" fmla="*/ 457771 h 1774759"/>
                <a:gd name="connsiteX2" fmla="*/ 1101252 w 1613203"/>
                <a:gd name="connsiteY2" fmla="*/ 382262 h 1774759"/>
                <a:gd name="connsiteX3" fmla="*/ 1125403 w 1613203"/>
                <a:gd name="connsiteY3" fmla="*/ 333846 h 1774759"/>
                <a:gd name="connsiteX4" fmla="*/ 1193231 w 1613203"/>
                <a:gd name="connsiteY4" fmla="*/ 287951 h 1774759"/>
                <a:gd name="connsiteX5" fmla="*/ 1193231 w 1613203"/>
                <a:gd name="connsiteY5" fmla="*/ 287951 h 1774759"/>
                <a:gd name="connsiteX6" fmla="*/ 1193231 w 1613203"/>
                <a:gd name="connsiteY6" fmla="*/ 287951 h 1774759"/>
                <a:gd name="connsiteX7" fmla="*/ 1267098 w 1613203"/>
                <a:gd name="connsiteY7" fmla="*/ 195590 h 1774759"/>
                <a:gd name="connsiteX8" fmla="*/ 1266639 w 1613203"/>
                <a:gd name="connsiteY8" fmla="*/ 120119 h 1774759"/>
                <a:gd name="connsiteX9" fmla="*/ 1217955 w 1613203"/>
                <a:gd name="connsiteY9" fmla="*/ 49577 h 1774759"/>
                <a:gd name="connsiteX10" fmla="*/ 1135224 w 1613203"/>
                <a:gd name="connsiteY10" fmla="*/ 5785 h 1774759"/>
                <a:gd name="connsiteX11" fmla="*/ 1043244 w 1613203"/>
                <a:gd name="connsiteY11" fmla="*/ 7504 h 1774759"/>
                <a:gd name="connsiteX12" fmla="*/ 946030 w 1613203"/>
                <a:gd name="connsiteY12" fmla="*/ 104031 h 1774759"/>
                <a:gd name="connsiteX13" fmla="*/ 953902 w 1613203"/>
                <a:gd name="connsiteY13" fmla="*/ 207245 h 1774759"/>
                <a:gd name="connsiteX14" fmla="*/ 963187 w 1613203"/>
                <a:gd name="connsiteY14" fmla="*/ 292652 h 1774759"/>
                <a:gd name="connsiteX15" fmla="*/ 919892 w 1613203"/>
                <a:gd name="connsiteY15" fmla="*/ 328763 h 1774759"/>
                <a:gd name="connsiteX16" fmla="*/ 864559 w 1613203"/>
                <a:gd name="connsiteY16" fmla="*/ 323375 h 1774759"/>
                <a:gd name="connsiteX17" fmla="*/ 487967 w 1613203"/>
                <a:gd name="connsiteY17" fmla="*/ 177248 h 1774759"/>
                <a:gd name="connsiteX18" fmla="*/ 454989 w 1613203"/>
                <a:gd name="connsiteY18" fmla="*/ 191883 h 1774759"/>
                <a:gd name="connsiteX19" fmla="*/ 292582 w 1613203"/>
                <a:gd name="connsiteY19" fmla="*/ 595033 h 1774759"/>
                <a:gd name="connsiteX20" fmla="*/ 277641 w 1613203"/>
                <a:gd name="connsiteY20" fmla="*/ 653805 h 1774759"/>
                <a:gd name="connsiteX21" fmla="*/ 321548 w 1613203"/>
                <a:gd name="connsiteY21" fmla="*/ 692286 h 1774759"/>
                <a:gd name="connsiteX22" fmla="*/ 438137 w 1613203"/>
                <a:gd name="connsiteY22" fmla="*/ 667753 h 1774759"/>
                <a:gd name="connsiteX23" fmla="*/ 558814 w 1613203"/>
                <a:gd name="connsiteY23" fmla="*/ 717851 h 1774759"/>
                <a:gd name="connsiteX24" fmla="*/ 600658 w 1613203"/>
                <a:gd name="connsiteY24" fmla="*/ 914000 h 1774759"/>
                <a:gd name="connsiteX25" fmla="*/ 523773 w 1613203"/>
                <a:gd name="connsiteY25" fmla="*/ 1017864 h 1774759"/>
                <a:gd name="connsiteX26" fmla="*/ 523773 w 1613203"/>
                <a:gd name="connsiteY26" fmla="*/ 1017864 h 1774759"/>
                <a:gd name="connsiteX27" fmla="*/ 384524 w 1613203"/>
                <a:gd name="connsiteY27" fmla="*/ 1044078 h 1774759"/>
                <a:gd name="connsiteX28" fmla="*/ 270763 w 1613203"/>
                <a:gd name="connsiteY28" fmla="*/ 959779 h 1774759"/>
                <a:gd name="connsiteX29" fmla="*/ 240612 w 1613203"/>
                <a:gd name="connsiteY29" fmla="*/ 896192 h 1774759"/>
                <a:gd name="connsiteX30" fmla="*/ 180426 w 1613203"/>
                <a:gd name="connsiteY30" fmla="*/ 901619 h 1774759"/>
                <a:gd name="connsiteX31" fmla="*/ 1588 w 1613203"/>
                <a:gd name="connsiteY31" fmla="*/ 1301750 h 1774759"/>
                <a:gd name="connsiteX32" fmla="*/ 10759 w 1613203"/>
                <a:gd name="connsiteY32" fmla="*/ 1321162 h 1774759"/>
                <a:gd name="connsiteX33" fmla="*/ 1113022 w 1613203"/>
                <a:gd name="connsiteY33" fmla="*/ 1771162 h 1774759"/>
                <a:gd name="connsiteX34" fmla="*/ 1157617 w 1613203"/>
                <a:gd name="connsiteY34" fmla="*/ 1753164 h 1774759"/>
                <a:gd name="connsiteX35" fmla="*/ 1610291 w 1613203"/>
                <a:gd name="connsiteY35" fmla="*/ 654761 h 1774759"/>
                <a:gd name="connsiteX36" fmla="*/ 1603222 w 1613203"/>
                <a:gd name="connsiteY36" fmla="*/ 631413 h 1774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13203" h="1774759">
                  <a:moveTo>
                    <a:pt x="1603222" y="631413"/>
                  </a:moveTo>
                  <a:cubicBezTo>
                    <a:pt x="1582281" y="625642"/>
                    <a:pt x="1237597" y="483221"/>
                    <a:pt x="1184137" y="457771"/>
                  </a:cubicBezTo>
                  <a:cubicBezTo>
                    <a:pt x="1149019" y="441034"/>
                    <a:pt x="1115162" y="422615"/>
                    <a:pt x="1101252" y="382262"/>
                  </a:cubicBezTo>
                  <a:cubicBezTo>
                    <a:pt x="1099074" y="361741"/>
                    <a:pt x="1113175" y="346532"/>
                    <a:pt x="1125403" y="333846"/>
                  </a:cubicBezTo>
                  <a:cubicBezTo>
                    <a:pt x="1144624" y="313822"/>
                    <a:pt x="1168393" y="299950"/>
                    <a:pt x="1193231" y="287951"/>
                  </a:cubicBezTo>
                  <a:cubicBezTo>
                    <a:pt x="1193231" y="287951"/>
                    <a:pt x="1193231" y="287951"/>
                    <a:pt x="1193231" y="287951"/>
                  </a:cubicBezTo>
                  <a:cubicBezTo>
                    <a:pt x="1193231" y="287951"/>
                    <a:pt x="1193231" y="287951"/>
                    <a:pt x="1193231" y="287951"/>
                  </a:cubicBezTo>
                  <a:cubicBezTo>
                    <a:pt x="1234043" y="270106"/>
                    <a:pt x="1257009" y="236516"/>
                    <a:pt x="1267098" y="195590"/>
                  </a:cubicBezTo>
                  <a:cubicBezTo>
                    <a:pt x="1273021" y="171477"/>
                    <a:pt x="1272983" y="144461"/>
                    <a:pt x="1266639" y="120119"/>
                  </a:cubicBezTo>
                  <a:cubicBezTo>
                    <a:pt x="1259226" y="91650"/>
                    <a:pt x="1239431" y="70289"/>
                    <a:pt x="1217955" y="49577"/>
                  </a:cubicBezTo>
                  <a:cubicBezTo>
                    <a:pt x="1193958" y="26458"/>
                    <a:pt x="1165603" y="13695"/>
                    <a:pt x="1135224" y="5785"/>
                  </a:cubicBezTo>
                  <a:cubicBezTo>
                    <a:pt x="1105150" y="-2011"/>
                    <a:pt x="1073815" y="-2393"/>
                    <a:pt x="1043244" y="7504"/>
                  </a:cubicBezTo>
                  <a:cubicBezTo>
                    <a:pt x="994408" y="23286"/>
                    <a:pt x="965366" y="58710"/>
                    <a:pt x="946030" y="104031"/>
                  </a:cubicBezTo>
                  <a:cubicBezTo>
                    <a:pt x="937737" y="139302"/>
                    <a:pt x="942208" y="172777"/>
                    <a:pt x="953902" y="207245"/>
                  </a:cubicBezTo>
                  <a:cubicBezTo>
                    <a:pt x="963035" y="234147"/>
                    <a:pt x="971212" y="263036"/>
                    <a:pt x="963187" y="292652"/>
                  </a:cubicBezTo>
                  <a:cubicBezTo>
                    <a:pt x="956615" y="316841"/>
                    <a:pt x="919892" y="328763"/>
                    <a:pt x="919892" y="328763"/>
                  </a:cubicBezTo>
                  <a:cubicBezTo>
                    <a:pt x="896467" y="331667"/>
                    <a:pt x="875373" y="325171"/>
                    <a:pt x="864559" y="323375"/>
                  </a:cubicBezTo>
                  <a:cubicBezTo>
                    <a:pt x="830549" y="317720"/>
                    <a:pt x="579717" y="219091"/>
                    <a:pt x="487967" y="177248"/>
                  </a:cubicBezTo>
                  <a:cubicBezTo>
                    <a:pt x="467179" y="167771"/>
                    <a:pt x="462899" y="170178"/>
                    <a:pt x="454989" y="191883"/>
                  </a:cubicBezTo>
                  <a:cubicBezTo>
                    <a:pt x="446429" y="215384"/>
                    <a:pt x="307142" y="566526"/>
                    <a:pt x="292582" y="595033"/>
                  </a:cubicBezTo>
                  <a:cubicBezTo>
                    <a:pt x="279781" y="620140"/>
                    <a:pt x="279361" y="635616"/>
                    <a:pt x="277641" y="653805"/>
                  </a:cubicBezTo>
                  <a:cubicBezTo>
                    <a:pt x="275004" y="682236"/>
                    <a:pt x="299843" y="696490"/>
                    <a:pt x="321548" y="692286"/>
                  </a:cubicBezTo>
                  <a:cubicBezTo>
                    <a:pt x="360640" y="684758"/>
                    <a:pt x="398204" y="668212"/>
                    <a:pt x="438137" y="667753"/>
                  </a:cubicBezTo>
                  <a:cubicBezTo>
                    <a:pt x="484566" y="667218"/>
                    <a:pt x="524996" y="684032"/>
                    <a:pt x="558814" y="717851"/>
                  </a:cubicBezTo>
                  <a:cubicBezTo>
                    <a:pt x="615676" y="774674"/>
                    <a:pt x="623013" y="842617"/>
                    <a:pt x="600658" y="914000"/>
                  </a:cubicBezTo>
                  <a:cubicBezTo>
                    <a:pt x="587627" y="955614"/>
                    <a:pt x="565540" y="995203"/>
                    <a:pt x="523773" y="1017864"/>
                  </a:cubicBezTo>
                  <a:cubicBezTo>
                    <a:pt x="523773" y="1017864"/>
                    <a:pt x="523773" y="1017864"/>
                    <a:pt x="523773" y="1017864"/>
                  </a:cubicBezTo>
                  <a:cubicBezTo>
                    <a:pt x="482197" y="1051950"/>
                    <a:pt x="433131" y="1052791"/>
                    <a:pt x="384524" y="1044078"/>
                  </a:cubicBezTo>
                  <a:cubicBezTo>
                    <a:pt x="334082" y="1035059"/>
                    <a:pt x="292659" y="1009075"/>
                    <a:pt x="270763" y="959779"/>
                  </a:cubicBezTo>
                  <a:cubicBezTo>
                    <a:pt x="260865" y="937539"/>
                    <a:pt x="253796" y="916140"/>
                    <a:pt x="240612" y="896192"/>
                  </a:cubicBezTo>
                  <a:cubicBezTo>
                    <a:pt x="227887" y="876971"/>
                    <a:pt x="192616" y="881901"/>
                    <a:pt x="180426" y="901619"/>
                  </a:cubicBezTo>
                  <a:cubicBezTo>
                    <a:pt x="166937" y="923477"/>
                    <a:pt x="22949" y="1251232"/>
                    <a:pt x="1588" y="1301750"/>
                  </a:cubicBezTo>
                  <a:cubicBezTo>
                    <a:pt x="-2921" y="1312450"/>
                    <a:pt x="2811" y="1317761"/>
                    <a:pt x="10759" y="1321162"/>
                  </a:cubicBezTo>
                  <a:cubicBezTo>
                    <a:pt x="59519" y="1341874"/>
                    <a:pt x="1108512" y="1768946"/>
                    <a:pt x="1113022" y="1771162"/>
                  </a:cubicBezTo>
                  <a:cubicBezTo>
                    <a:pt x="1140497" y="1784651"/>
                    <a:pt x="1156356" y="1756068"/>
                    <a:pt x="1157617" y="1753164"/>
                  </a:cubicBezTo>
                  <a:cubicBezTo>
                    <a:pt x="1173208" y="1717549"/>
                    <a:pt x="1594509" y="689229"/>
                    <a:pt x="1610291" y="654761"/>
                  </a:cubicBezTo>
                  <a:cubicBezTo>
                    <a:pt x="1614915" y="644634"/>
                    <a:pt x="1615030" y="634661"/>
                    <a:pt x="1603222" y="631413"/>
                  </a:cubicBezTo>
                  <a:close/>
                </a:path>
              </a:pathLst>
            </a:custGeom>
            <a:solidFill>
              <a:schemeClr val="accent4"/>
            </a:solidFill>
            <a:ln w="38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2" name="Graphic 173">
              <a:extLst>
                <a:ext uri="{FF2B5EF4-FFF2-40B4-BE49-F238E27FC236}">
                  <a16:creationId xmlns:a16="http://schemas.microsoft.com/office/drawing/2014/main" id="{C105F6FE-5A35-4C4A-BAAB-8E0B5AB57C49}"/>
                </a:ext>
              </a:extLst>
            </p:cNvPr>
            <p:cNvSpPr/>
            <p:nvPr/>
          </p:nvSpPr>
          <p:spPr>
            <a:xfrm>
              <a:off x="3602708" y="3746137"/>
              <a:ext cx="1648963" cy="1239216"/>
            </a:xfrm>
            <a:custGeom>
              <a:avLst/>
              <a:gdLst>
                <a:gd name="connsiteX0" fmla="*/ 405188 w 1648963"/>
                <a:gd name="connsiteY0" fmla="*/ 499066 h 1239216"/>
                <a:gd name="connsiteX1" fmla="*/ 381535 w 1648963"/>
                <a:gd name="connsiteY1" fmla="*/ 574881 h 1239216"/>
                <a:gd name="connsiteX2" fmla="*/ 305528 w 1648963"/>
                <a:gd name="connsiteY2" fmla="*/ 578282 h 1239216"/>
                <a:gd name="connsiteX3" fmla="*/ 241597 w 1648963"/>
                <a:gd name="connsiteY3" fmla="*/ 534757 h 1239216"/>
                <a:gd name="connsiteX4" fmla="*/ 74949 w 1648963"/>
                <a:gd name="connsiteY4" fmla="*/ 523446 h 1239216"/>
                <a:gd name="connsiteX5" fmla="*/ 30545 w 1648963"/>
                <a:gd name="connsiteY5" fmla="*/ 563723 h 1239216"/>
                <a:gd name="connsiteX6" fmla="*/ 10254 w 1648963"/>
                <a:gd name="connsiteY6" fmla="*/ 603388 h 1239216"/>
                <a:gd name="connsiteX7" fmla="*/ 9719 w 1648963"/>
                <a:gd name="connsiteY7" fmla="*/ 730562 h 1239216"/>
                <a:gd name="connsiteX8" fmla="*/ 147707 w 1648963"/>
                <a:gd name="connsiteY8" fmla="*/ 830834 h 1239216"/>
                <a:gd name="connsiteX9" fmla="*/ 251648 w 1648963"/>
                <a:gd name="connsiteY9" fmla="*/ 793270 h 1239216"/>
                <a:gd name="connsiteX10" fmla="*/ 311604 w 1648963"/>
                <a:gd name="connsiteY10" fmla="*/ 753108 h 1239216"/>
                <a:gd name="connsiteX11" fmla="*/ 387763 w 1648963"/>
                <a:gd name="connsiteY11" fmla="*/ 765986 h 1239216"/>
                <a:gd name="connsiteX12" fmla="*/ 407176 w 1648963"/>
                <a:gd name="connsiteY12" fmla="*/ 872792 h 1239216"/>
                <a:gd name="connsiteX13" fmla="*/ 408666 w 1648963"/>
                <a:gd name="connsiteY13" fmla="*/ 1212546 h 1239216"/>
                <a:gd name="connsiteX14" fmla="*/ 431517 w 1648963"/>
                <a:gd name="connsiteY14" fmla="*/ 1236009 h 1239216"/>
                <a:gd name="connsiteX15" fmla="*/ 802072 w 1648963"/>
                <a:gd name="connsiteY15" fmla="*/ 1235016 h 1239216"/>
                <a:gd name="connsiteX16" fmla="*/ 888587 w 1648963"/>
                <a:gd name="connsiteY16" fmla="*/ 1222864 h 1239216"/>
                <a:gd name="connsiteX17" fmla="*/ 894089 w 1648963"/>
                <a:gd name="connsiteY17" fmla="*/ 1165314 h 1239216"/>
                <a:gd name="connsiteX18" fmla="*/ 836693 w 1648963"/>
                <a:gd name="connsiteY18" fmla="*/ 1109982 h 1239216"/>
                <a:gd name="connsiteX19" fmla="*/ 892293 w 1648963"/>
                <a:gd name="connsiteY19" fmla="*/ 854640 h 1239216"/>
                <a:gd name="connsiteX20" fmla="*/ 1126311 w 1648963"/>
                <a:gd name="connsiteY20" fmla="*/ 872945 h 1239216"/>
                <a:gd name="connsiteX21" fmla="*/ 1146603 w 1648963"/>
                <a:gd name="connsiteY21" fmla="*/ 1119955 h 1239216"/>
                <a:gd name="connsiteX22" fmla="*/ 1099486 w 1648963"/>
                <a:gd name="connsiteY22" fmla="*/ 1172002 h 1239216"/>
                <a:gd name="connsiteX23" fmla="*/ 1117637 w 1648963"/>
                <a:gd name="connsiteY23" fmla="*/ 1230277 h 1239216"/>
                <a:gd name="connsiteX24" fmla="*/ 1208394 w 1648963"/>
                <a:gd name="connsiteY24" fmla="*/ 1237270 h 1239216"/>
                <a:gd name="connsiteX25" fmla="*/ 1631415 w 1648963"/>
                <a:gd name="connsiteY25" fmla="*/ 1235818 h 1239216"/>
                <a:gd name="connsiteX26" fmla="*/ 1647273 w 1648963"/>
                <a:gd name="connsiteY26" fmla="*/ 1220647 h 1239216"/>
                <a:gd name="connsiteX27" fmla="*/ 1647617 w 1648963"/>
                <a:gd name="connsiteY27" fmla="*/ 20215 h 1239216"/>
                <a:gd name="connsiteX28" fmla="*/ 1627097 w 1648963"/>
                <a:gd name="connsiteY28" fmla="*/ 38 h 1239216"/>
                <a:gd name="connsiteX29" fmla="*/ 431403 w 1648963"/>
                <a:gd name="connsiteY29" fmla="*/ 0 h 1239216"/>
                <a:gd name="connsiteX30" fmla="*/ 408590 w 1648963"/>
                <a:gd name="connsiteY30" fmla="*/ 23578 h 1239216"/>
                <a:gd name="connsiteX31" fmla="*/ 405188 w 1648963"/>
                <a:gd name="connsiteY31" fmla="*/ 499066 h 1239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648963" h="1239216">
                  <a:moveTo>
                    <a:pt x="405188" y="499066"/>
                  </a:moveTo>
                  <a:cubicBezTo>
                    <a:pt x="404692" y="531509"/>
                    <a:pt x="401979" y="547176"/>
                    <a:pt x="381535" y="574881"/>
                  </a:cubicBezTo>
                  <a:cubicBezTo>
                    <a:pt x="370797" y="589440"/>
                    <a:pt x="335258" y="594943"/>
                    <a:pt x="305528" y="578282"/>
                  </a:cubicBezTo>
                  <a:cubicBezTo>
                    <a:pt x="282142" y="566818"/>
                    <a:pt x="261010" y="551762"/>
                    <a:pt x="241597" y="534757"/>
                  </a:cubicBezTo>
                  <a:cubicBezTo>
                    <a:pt x="194060" y="493028"/>
                    <a:pt x="126002" y="494862"/>
                    <a:pt x="74949" y="523446"/>
                  </a:cubicBezTo>
                  <a:cubicBezTo>
                    <a:pt x="57180" y="533381"/>
                    <a:pt x="42392" y="547023"/>
                    <a:pt x="30545" y="563723"/>
                  </a:cubicBezTo>
                  <a:cubicBezTo>
                    <a:pt x="23858" y="576983"/>
                    <a:pt x="14458" y="588867"/>
                    <a:pt x="10254" y="603388"/>
                  </a:cubicBezTo>
                  <a:cubicBezTo>
                    <a:pt x="-2165" y="645728"/>
                    <a:pt x="-4420" y="688222"/>
                    <a:pt x="9719" y="730562"/>
                  </a:cubicBezTo>
                  <a:cubicBezTo>
                    <a:pt x="27297" y="783258"/>
                    <a:pt x="82859" y="832973"/>
                    <a:pt x="147707" y="830834"/>
                  </a:cubicBezTo>
                  <a:cubicBezTo>
                    <a:pt x="188443" y="829496"/>
                    <a:pt x="221268" y="819446"/>
                    <a:pt x="251648" y="793270"/>
                  </a:cubicBezTo>
                  <a:cubicBezTo>
                    <a:pt x="269722" y="777679"/>
                    <a:pt x="289746" y="763731"/>
                    <a:pt x="311604" y="753108"/>
                  </a:cubicBezTo>
                  <a:cubicBezTo>
                    <a:pt x="341143" y="738739"/>
                    <a:pt x="370300" y="738128"/>
                    <a:pt x="387763" y="765986"/>
                  </a:cubicBezTo>
                  <a:cubicBezTo>
                    <a:pt x="406908" y="796556"/>
                    <a:pt x="406488" y="838362"/>
                    <a:pt x="407176" y="872792"/>
                  </a:cubicBezTo>
                  <a:cubicBezTo>
                    <a:pt x="409430" y="986018"/>
                    <a:pt x="409086" y="1099282"/>
                    <a:pt x="408666" y="1212546"/>
                  </a:cubicBezTo>
                  <a:cubicBezTo>
                    <a:pt x="408590" y="1230506"/>
                    <a:pt x="412755" y="1236162"/>
                    <a:pt x="431517" y="1236009"/>
                  </a:cubicBezTo>
                  <a:cubicBezTo>
                    <a:pt x="555023" y="1235130"/>
                    <a:pt x="678566" y="1238340"/>
                    <a:pt x="802072" y="1235016"/>
                  </a:cubicBezTo>
                  <a:cubicBezTo>
                    <a:pt x="842349" y="1234328"/>
                    <a:pt x="866920" y="1232570"/>
                    <a:pt x="888587" y="1222864"/>
                  </a:cubicBezTo>
                  <a:cubicBezTo>
                    <a:pt x="909031" y="1213731"/>
                    <a:pt x="905744" y="1184039"/>
                    <a:pt x="894089" y="1165314"/>
                  </a:cubicBezTo>
                  <a:cubicBezTo>
                    <a:pt x="879721" y="1142272"/>
                    <a:pt x="853851" y="1131152"/>
                    <a:pt x="836693" y="1109982"/>
                  </a:cubicBezTo>
                  <a:cubicBezTo>
                    <a:pt x="771960" y="1030154"/>
                    <a:pt x="805052" y="903362"/>
                    <a:pt x="892293" y="854640"/>
                  </a:cubicBezTo>
                  <a:cubicBezTo>
                    <a:pt x="965243" y="813905"/>
                    <a:pt x="1060776" y="819446"/>
                    <a:pt x="1126311" y="872945"/>
                  </a:cubicBezTo>
                  <a:cubicBezTo>
                    <a:pt x="1196433" y="930188"/>
                    <a:pt x="1216457" y="1048611"/>
                    <a:pt x="1146603" y="1119955"/>
                  </a:cubicBezTo>
                  <a:cubicBezTo>
                    <a:pt x="1130057" y="1136846"/>
                    <a:pt x="1110797" y="1151558"/>
                    <a:pt x="1099486" y="1172002"/>
                  </a:cubicBezTo>
                  <a:cubicBezTo>
                    <a:pt x="1087525" y="1193592"/>
                    <a:pt x="1093754" y="1222443"/>
                    <a:pt x="1117637" y="1230277"/>
                  </a:cubicBezTo>
                  <a:cubicBezTo>
                    <a:pt x="1146756" y="1239792"/>
                    <a:pt x="1165901" y="1235398"/>
                    <a:pt x="1208394" y="1237270"/>
                  </a:cubicBezTo>
                  <a:cubicBezTo>
                    <a:pt x="1325403" y="1242467"/>
                    <a:pt x="1614907" y="1235589"/>
                    <a:pt x="1631415" y="1235818"/>
                  </a:cubicBezTo>
                  <a:cubicBezTo>
                    <a:pt x="1642649" y="1235971"/>
                    <a:pt x="1647350" y="1232341"/>
                    <a:pt x="1647273" y="1220647"/>
                  </a:cubicBezTo>
                  <a:cubicBezTo>
                    <a:pt x="1647120" y="1200929"/>
                    <a:pt x="1650904" y="170966"/>
                    <a:pt x="1647617" y="20215"/>
                  </a:cubicBezTo>
                  <a:cubicBezTo>
                    <a:pt x="1647273" y="4815"/>
                    <a:pt x="1643070" y="38"/>
                    <a:pt x="1627097" y="38"/>
                  </a:cubicBezTo>
                  <a:cubicBezTo>
                    <a:pt x="1360941" y="38"/>
                    <a:pt x="563812" y="382"/>
                    <a:pt x="431403" y="0"/>
                  </a:cubicBezTo>
                  <a:cubicBezTo>
                    <a:pt x="412334" y="-38"/>
                    <a:pt x="407405" y="5770"/>
                    <a:pt x="408590" y="23578"/>
                  </a:cubicBezTo>
                  <a:cubicBezTo>
                    <a:pt x="409889" y="42532"/>
                    <a:pt x="407137" y="366924"/>
                    <a:pt x="405188" y="499066"/>
                  </a:cubicBezTo>
                  <a:close/>
                </a:path>
              </a:pathLst>
            </a:custGeom>
            <a:solidFill>
              <a:schemeClr val="accent3"/>
            </a:solidFill>
            <a:ln w="38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3" name="Graphic 173">
              <a:extLst>
                <a:ext uri="{FF2B5EF4-FFF2-40B4-BE49-F238E27FC236}">
                  <a16:creationId xmlns:a16="http://schemas.microsoft.com/office/drawing/2014/main" id="{5F9DD01D-C6D1-4713-A32F-9226E0A65249}"/>
                </a:ext>
              </a:extLst>
            </p:cNvPr>
            <p:cNvSpPr/>
            <p:nvPr/>
          </p:nvSpPr>
          <p:spPr>
            <a:xfrm>
              <a:off x="2742732" y="5009729"/>
              <a:ext cx="1649438" cy="1237048"/>
            </a:xfrm>
            <a:custGeom>
              <a:avLst/>
              <a:gdLst>
                <a:gd name="connsiteX0" fmla="*/ 1287062 w 1649438"/>
                <a:gd name="connsiteY0" fmla="*/ 736301 h 1237048"/>
                <a:gd name="connsiteX1" fmla="*/ 1326574 w 1649438"/>
                <a:gd name="connsiteY1" fmla="*/ 733932 h 1237048"/>
                <a:gd name="connsiteX2" fmla="*/ 1406440 w 1649438"/>
                <a:gd name="connsiteY2" fmla="*/ 784488 h 1237048"/>
                <a:gd name="connsiteX3" fmla="*/ 1544390 w 1649438"/>
                <a:gd name="connsiteY3" fmla="*/ 807264 h 1237048"/>
                <a:gd name="connsiteX4" fmla="*/ 1630294 w 1649438"/>
                <a:gd name="connsiteY4" fmla="*/ 734773 h 1237048"/>
                <a:gd name="connsiteX5" fmla="*/ 1621161 w 1649438"/>
                <a:gd name="connsiteY5" fmla="*/ 553871 h 1237048"/>
                <a:gd name="connsiteX6" fmla="*/ 1404224 w 1649438"/>
                <a:gd name="connsiteY6" fmla="*/ 519976 h 1237048"/>
                <a:gd name="connsiteX7" fmla="*/ 1330281 w 1649438"/>
                <a:gd name="connsiteY7" fmla="*/ 569768 h 1237048"/>
                <a:gd name="connsiteX8" fmla="*/ 1261191 w 1649438"/>
                <a:gd name="connsiteY8" fmla="*/ 548483 h 1237048"/>
                <a:gd name="connsiteX9" fmla="*/ 1241550 w 1649438"/>
                <a:gd name="connsiteY9" fmla="*/ 455396 h 1237048"/>
                <a:gd name="connsiteX10" fmla="*/ 1240594 w 1649438"/>
                <a:gd name="connsiteY10" fmla="*/ 41011 h 1237048"/>
                <a:gd name="connsiteX11" fmla="*/ 1218240 w 1649438"/>
                <a:gd name="connsiteY11" fmla="*/ 619 h 1237048"/>
                <a:gd name="connsiteX12" fmla="*/ 815089 w 1649438"/>
                <a:gd name="connsiteY12" fmla="*/ 581 h 1237048"/>
                <a:gd name="connsiteX13" fmla="*/ 737708 w 1649438"/>
                <a:gd name="connsiteY13" fmla="*/ 4364 h 1237048"/>
                <a:gd name="connsiteX14" fmla="*/ 703812 w 1649438"/>
                <a:gd name="connsiteY14" fmla="*/ 54767 h 1237048"/>
                <a:gd name="connsiteX15" fmla="*/ 778023 w 1649438"/>
                <a:gd name="connsiteY15" fmla="*/ 171012 h 1237048"/>
                <a:gd name="connsiteX16" fmla="*/ 766673 w 1649438"/>
                <a:gd name="connsiteY16" fmla="*/ 313089 h 1237048"/>
                <a:gd name="connsiteX17" fmla="*/ 673891 w 1649438"/>
                <a:gd name="connsiteY17" fmla="*/ 391235 h 1237048"/>
                <a:gd name="connsiteX18" fmla="*/ 542514 w 1649438"/>
                <a:gd name="connsiteY18" fmla="*/ 399604 h 1237048"/>
                <a:gd name="connsiteX19" fmla="*/ 461502 w 1649438"/>
                <a:gd name="connsiteY19" fmla="*/ 359480 h 1237048"/>
                <a:gd name="connsiteX20" fmla="*/ 399902 w 1649438"/>
                <a:gd name="connsiteY20" fmla="*/ 223861 h 1237048"/>
                <a:gd name="connsiteX21" fmla="*/ 455693 w 1649438"/>
                <a:gd name="connsiteY21" fmla="*/ 98331 h 1237048"/>
                <a:gd name="connsiteX22" fmla="*/ 488710 w 1649438"/>
                <a:gd name="connsiteY22" fmla="*/ 43189 h 1237048"/>
                <a:gd name="connsiteX23" fmla="*/ 458789 w 1649438"/>
                <a:gd name="connsiteY23" fmla="*/ 7765 h 1237048"/>
                <a:gd name="connsiteX24" fmla="*/ 365013 w 1649438"/>
                <a:gd name="connsiteY24" fmla="*/ 1192 h 1237048"/>
                <a:gd name="connsiteX25" fmla="*/ 17922 w 1649438"/>
                <a:gd name="connsiteY25" fmla="*/ 1727 h 1237048"/>
                <a:gd name="connsiteX26" fmla="*/ 0 w 1649438"/>
                <a:gd name="connsiteY26" fmla="*/ 12504 h 1237048"/>
                <a:gd name="connsiteX27" fmla="*/ 1223 w 1649438"/>
                <a:gd name="connsiteY27" fmla="*/ 1215267 h 1237048"/>
                <a:gd name="connsiteX28" fmla="*/ 11617 w 1649438"/>
                <a:gd name="connsiteY28" fmla="*/ 1237048 h 1237048"/>
                <a:gd name="connsiteX29" fmla="*/ 1214189 w 1649438"/>
                <a:gd name="connsiteY29" fmla="*/ 1234985 h 1237048"/>
                <a:gd name="connsiteX30" fmla="*/ 1239486 w 1649438"/>
                <a:gd name="connsiteY30" fmla="*/ 1212439 h 1237048"/>
                <a:gd name="connsiteX31" fmla="*/ 1241856 w 1649438"/>
                <a:gd name="connsiteY31" fmla="*/ 922553 h 1237048"/>
                <a:gd name="connsiteX32" fmla="*/ 1246174 w 1649438"/>
                <a:gd name="connsiteY32" fmla="*/ 810206 h 1237048"/>
                <a:gd name="connsiteX33" fmla="*/ 1287062 w 1649438"/>
                <a:gd name="connsiteY33" fmla="*/ 736301 h 1237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49438" h="1237048">
                  <a:moveTo>
                    <a:pt x="1287062" y="736301"/>
                  </a:moveTo>
                  <a:cubicBezTo>
                    <a:pt x="1300284" y="728277"/>
                    <a:pt x="1312970" y="728239"/>
                    <a:pt x="1326574" y="733932"/>
                  </a:cubicBezTo>
                  <a:cubicBezTo>
                    <a:pt x="1356037" y="746275"/>
                    <a:pt x="1381563" y="765267"/>
                    <a:pt x="1406440" y="784488"/>
                  </a:cubicBezTo>
                  <a:cubicBezTo>
                    <a:pt x="1445341" y="814562"/>
                    <a:pt x="1497464" y="820141"/>
                    <a:pt x="1544390" y="807264"/>
                  </a:cubicBezTo>
                  <a:cubicBezTo>
                    <a:pt x="1583215" y="796602"/>
                    <a:pt x="1612983" y="770846"/>
                    <a:pt x="1630294" y="734773"/>
                  </a:cubicBezTo>
                  <a:cubicBezTo>
                    <a:pt x="1659565" y="673784"/>
                    <a:pt x="1654291" y="614095"/>
                    <a:pt x="1621161" y="553871"/>
                  </a:cubicBezTo>
                  <a:cubicBezTo>
                    <a:pt x="1584552" y="487380"/>
                    <a:pt x="1467963" y="461166"/>
                    <a:pt x="1404224" y="519976"/>
                  </a:cubicBezTo>
                  <a:cubicBezTo>
                    <a:pt x="1382442" y="540076"/>
                    <a:pt x="1357642" y="557081"/>
                    <a:pt x="1330281" y="569768"/>
                  </a:cubicBezTo>
                  <a:cubicBezTo>
                    <a:pt x="1306359" y="580850"/>
                    <a:pt x="1271700" y="572252"/>
                    <a:pt x="1261191" y="548483"/>
                  </a:cubicBezTo>
                  <a:cubicBezTo>
                    <a:pt x="1246823" y="516116"/>
                    <a:pt x="1241015" y="491927"/>
                    <a:pt x="1241550" y="455396"/>
                  </a:cubicBezTo>
                  <a:cubicBezTo>
                    <a:pt x="1242352" y="398840"/>
                    <a:pt x="1240480" y="45367"/>
                    <a:pt x="1240594" y="41011"/>
                  </a:cubicBezTo>
                  <a:cubicBezTo>
                    <a:pt x="1241550" y="3944"/>
                    <a:pt x="1238072" y="46"/>
                    <a:pt x="1218240" y="619"/>
                  </a:cubicBezTo>
                  <a:cubicBezTo>
                    <a:pt x="1208113" y="466"/>
                    <a:pt x="927704" y="1651"/>
                    <a:pt x="815089" y="581"/>
                  </a:cubicBezTo>
                  <a:cubicBezTo>
                    <a:pt x="780239" y="237"/>
                    <a:pt x="771335" y="-1750"/>
                    <a:pt x="737708" y="4364"/>
                  </a:cubicBezTo>
                  <a:cubicBezTo>
                    <a:pt x="710653" y="9255"/>
                    <a:pt x="699341" y="29776"/>
                    <a:pt x="703812" y="54767"/>
                  </a:cubicBezTo>
                  <a:cubicBezTo>
                    <a:pt x="727390" y="94738"/>
                    <a:pt x="760750" y="127220"/>
                    <a:pt x="778023" y="171012"/>
                  </a:cubicBezTo>
                  <a:cubicBezTo>
                    <a:pt x="796136" y="216945"/>
                    <a:pt x="792467" y="270864"/>
                    <a:pt x="766673" y="313089"/>
                  </a:cubicBezTo>
                  <a:cubicBezTo>
                    <a:pt x="745121" y="348398"/>
                    <a:pt x="711531" y="374804"/>
                    <a:pt x="673891" y="391235"/>
                  </a:cubicBezTo>
                  <a:cubicBezTo>
                    <a:pt x="630022" y="410342"/>
                    <a:pt x="588637" y="412406"/>
                    <a:pt x="542514" y="399604"/>
                  </a:cubicBezTo>
                  <a:cubicBezTo>
                    <a:pt x="512593" y="391312"/>
                    <a:pt x="485538" y="378931"/>
                    <a:pt x="461502" y="359480"/>
                  </a:cubicBezTo>
                  <a:cubicBezTo>
                    <a:pt x="418321" y="324515"/>
                    <a:pt x="399711" y="277283"/>
                    <a:pt x="399902" y="223861"/>
                  </a:cubicBezTo>
                  <a:cubicBezTo>
                    <a:pt x="400093" y="176400"/>
                    <a:pt x="428906" y="135168"/>
                    <a:pt x="455693" y="98331"/>
                  </a:cubicBezTo>
                  <a:cubicBezTo>
                    <a:pt x="467234" y="82434"/>
                    <a:pt x="486532" y="63671"/>
                    <a:pt x="488710" y="43189"/>
                  </a:cubicBezTo>
                  <a:cubicBezTo>
                    <a:pt x="490735" y="24350"/>
                    <a:pt x="474227" y="11242"/>
                    <a:pt x="458789" y="7765"/>
                  </a:cubicBezTo>
                  <a:cubicBezTo>
                    <a:pt x="428791" y="1040"/>
                    <a:pt x="396310" y="1154"/>
                    <a:pt x="365013" y="1192"/>
                  </a:cubicBezTo>
                  <a:cubicBezTo>
                    <a:pt x="251749" y="1345"/>
                    <a:pt x="142574" y="696"/>
                    <a:pt x="17922" y="1727"/>
                  </a:cubicBezTo>
                  <a:cubicBezTo>
                    <a:pt x="10547" y="1727"/>
                    <a:pt x="0" y="657"/>
                    <a:pt x="0" y="12504"/>
                  </a:cubicBezTo>
                  <a:cubicBezTo>
                    <a:pt x="573" y="37686"/>
                    <a:pt x="994" y="848572"/>
                    <a:pt x="1223" y="1215267"/>
                  </a:cubicBezTo>
                  <a:cubicBezTo>
                    <a:pt x="1223" y="1223368"/>
                    <a:pt x="-4471" y="1235902"/>
                    <a:pt x="11617" y="1237048"/>
                  </a:cubicBezTo>
                  <a:cubicBezTo>
                    <a:pt x="19833" y="1236513"/>
                    <a:pt x="981279" y="1234794"/>
                    <a:pt x="1214189" y="1234985"/>
                  </a:cubicBezTo>
                  <a:cubicBezTo>
                    <a:pt x="1231156" y="1234985"/>
                    <a:pt x="1238760" y="1231775"/>
                    <a:pt x="1239486" y="1212439"/>
                  </a:cubicBezTo>
                  <a:cubicBezTo>
                    <a:pt x="1243117" y="1115798"/>
                    <a:pt x="1240633" y="1019156"/>
                    <a:pt x="1241856" y="922553"/>
                  </a:cubicBezTo>
                  <a:cubicBezTo>
                    <a:pt x="1242314" y="885104"/>
                    <a:pt x="1239983" y="847464"/>
                    <a:pt x="1246174" y="810206"/>
                  </a:cubicBezTo>
                  <a:cubicBezTo>
                    <a:pt x="1255039" y="782960"/>
                    <a:pt x="1259090" y="753306"/>
                    <a:pt x="1287062" y="736301"/>
                  </a:cubicBezTo>
                  <a:close/>
                </a:path>
              </a:pathLst>
            </a:custGeom>
            <a:solidFill>
              <a:schemeClr val="accent1"/>
            </a:solidFill>
            <a:ln w="38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64" name="Group 43">
            <a:extLst>
              <a:ext uri="{FF2B5EF4-FFF2-40B4-BE49-F238E27FC236}">
                <a16:creationId xmlns:a16="http://schemas.microsoft.com/office/drawing/2014/main" id="{87D6D7D5-6225-4638-9684-042C256584DE}"/>
              </a:ext>
            </a:extLst>
          </p:cNvPr>
          <p:cNvGrpSpPr/>
          <p:nvPr/>
        </p:nvGrpSpPr>
        <p:grpSpPr>
          <a:xfrm>
            <a:off x="793173" y="2011152"/>
            <a:ext cx="1243965" cy="911398"/>
            <a:chOff x="1475656" y="1868392"/>
            <a:chExt cx="1657674" cy="911398"/>
          </a:xfrm>
        </p:grpSpPr>
        <p:sp>
          <p:nvSpPr>
            <p:cNvPr id="765" name="TextBox 764">
              <a:extLst>
                <a:ext uri="{FF2B5EF4-FFF2-40B4-BE49-F238E27FC236}">
                  <a16:creationId xmlns:a16="http://schemas.microsoft.com/office/drawing/2014/main" id="{CBB04512-C704-45B0-9616-AF6E20CCB836}"/>
                </a:ext>
              </a:extLst>
            </p:cNvPr>
            <p:cNvSpPr txBox="1"/>
            <p:nvPr/>
          </p:nvSpPr>
          <p:spPr>
            <a:xfrm>
              <a:off x="1475657" y="1868392"/>
              <a:ext cx="1657673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6" name="TextBox 765">
              <a:extLst>
                <a:ext uri="{FF2B5EF4-FFF2-40B4-BE49-F238E27FC236}">
                  <a16:creationId xmlns:a16="http://schemas.microsoft.com/office/drawing/2014/main" id="{A695A1D3-0329-42BA-8C74-3F4EB1957590}"/>
                </a:ext>
              </a:extLst>
            </p:cNvPr>
            <p:cNvSpPr txBox="1"/>
            <p:nvPr/>
          </p:nvSpPr>
          <p:spPr>
            <a:xfrm>
              <a:off x="1475656" y="2133459"/>
              <a:ext cx="1657673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</a:t>
              </a:r>
            </a:p>
          </p:txBody>
        </p:sp>
      </p:grpSp>
      <p:grpSp>
        <p:nvGrpSpPr>
          <p:cNvPr id="767" name="Group 46">
            <a:extLst>
              <a:ext uri="{FF2B5EF4-FFF2-40B4-BE49-F238E27FC236}">
                <a16:creationId xmlns:a16="http://schemas.microsoft.com/office/drawing/2014/main" id="{DB5CE6F6-A34B-4395-9221-C719CCAA72CA}"/>
              </a:ext>
            </a:extLst>
          </p:cNvPr>
          <p:cNvGrpSpPr/>
          <p:nvPr/>
        </p:nvGrpSpPr>
        <p:grpSpPr>
          <a:xfrm>
            <a:off x="2722622" y="1993988"/>
            <a:ext cx="1243965" cy="911398"/>
            <a:chOff x="1475656" y="1868392"/>
            <a:chExt cx="1657674" cy="911398"/>
          </a:xfrm>
        </p:grpSpPr>
        <p:sp>
          <p:nvSpPr>
            <p:cNvPr id="768" name="TextBox 767">
              <a:extLst>
                <a:ext uri="{FF2B5EF4-FFF2-40B4-BE49-F238E27FC236}">
                  <a16:creationId xmlns:a16="http://schemas.microsoft.com/office/drawing/2014/main" id="{0CFDFDAC-C6BF-41C6-AA28-EF93F78DE29D}"/>
                </a:ext>
              </a:extLst>
            </p:cNvPr>
            <p:cNvSpPr txBox="1"/>
            <p:nvPr/>
          </p:nvSpPr>
          <p:spPr>
            <a:xfrm>
              <a:off x="1475657" y="1868392"/>
              <a:ext cx="1657673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9" name="TextBox 768">
              <a:extLst>
                <a:ext uri="{FF2B5EF4-FFF2-40B4-BE49-F238E27FC236}">
                  <a16:creationId xmlns:a16="http://schemas.microsoft.com/office/drawing/2014/main" id="{C5D81E70-BF6C-4889-AA36-73F884B92973}"/>
                </a:ext>
              </a:extLst>
            </p:cNvPr>
            <p:cNvSpPr txBox="1"/>
            <p:nvPr/>
          </p:nvSpPr>
          <p:spPr>
            <a:xfrm>
              <a:off x="1475656" y="2133459"/>
              <a:ext cx="1657673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</a:t>
              </a:r>
            </a:p>
          </p:txBody>
        </p:sp>
      </p:grpSp>
      <p:grpSp>
        <p:nvGrpSpPr>
          <p:cNvPr id="770" name="Group 49">
            <a:extLst>
              <a:ext uri="{FF2B5EF4-FFF2-40B4-BE49-F238E27FC236}">
                <a16:creationId xmlns:a16="http://schemas.microsoft.com/office/drawing/2014/main" id="{A5AE9FED-A94E-470E-97C0-6741AABE0AFE}"/>
              </a:ext>
            </a:extLst>
          </p:cNvPr>
          <p:cNvGrpSpPr/>
          <p:nvPr/>
        </p:nvGrpSpPr>
        <p:grpSpPr>
          <a:xfrm>
            <a:off x="1006108" y="4252407"/>
            <a:ext cx="1243965" cy="911398"/>
            <a:chOff x="1475656" y="1868392"/>
            <a:chExt cx="1657674" cy="911398"/>
          </a:xfrm>
        </p:grpSpPr>
        <p:sp>
          <p:nvSpPr>
            <p:cNvPr id="771" name="TextBox 770">
              <a:extLst>
                <a:ext uri="{FF2B5EF4-FFF2-40B4-BE49-F238E27FC236}">
                  <a16:creationId xmlns:a16="http://schemas.microsoft.com/office/drawing/2014/main" id="{DFF561D2-EB1E-4881-B13E-7FE0663C856A}"/>
                </a:ext>
              </a:extLst>
            </p:cNvPr>
            <p:cNvSpPr txBox="1"/>
            <p:nvPr/>
          </p:nvSpPr>
          <p:spPr>
            <a:xfrm>
              <a:off x="1475657" y="1868392"/>
              <a:ext cx="1657673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2" name="TextBox 771">
              <a:extLst>
                <a:ext uri="{FF2B5EF4-FFF2-40B4-BE49-F238E27FC236}">
                  <a16:creationId xmlns:a16="http://schemas.microsoft.com/office/drawing/2014/main" id="{5DEB09EB-511C-4C17-82DC-5FFFD5FAD7B3}"/>
                </a:ext>
              </a:extLst>
            </p:cNvPr>
            <p:cNvSpPr txBox="1"/>
            <p:nvPr/>
          </p:nvSpPr>
          <p:spPr>
            <a:xfrm>
              <a:off x="1475656" y="2133459"/>
              <a:ext cx="1657673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</a:t>
              </a:r>
            </a:p>
          </p:txBody>
        </p:sp>
      </p:grpSp>
      <p:grpSp>
        <p:nvGrpSpPr>
          <p:cNvPr id="773" name="Group 52">
            <a:extLst>
              <a:ext uri="{FF2B5EF4-FFF2-40B4-BE49-F238E27FC236}">
                <a16:creationId xmlns:a16="http://schemas.microsoft.com/office/drawing/2014/main" id="{816C765F-F24F-490F-BCD9-7D86A770B9D0}"/>
              </a:ext>
            </a:extLst>
          </p:cNvPr>
          <p:cNvGrpSpPr/>
          <p:nvPr/>
        </p:nvGrpSpPr>
        <p:grpSpPr>
          <a:xfrm rot="1406323">
            <a:off x="3327619" y="4859783"/>
            <a:ext cx="1243965" cy="911398"/>
            <a:chOff x="1475656" y="1868392"/>
            <a:chExt cx="1657674" cy="911398"/>
          </a:xfrm>
        </p:grpSpPr>
        <p:sp>
          <p:nvSpPr>
            <p:cNvPr id="774" name="TextBox 773">
              <a:extLst>
                <a:ext uri="{FF2B5EF4-FFF2-40B4-BE49-F238E27FC236}">
                  <a16:creationId xmlns:a16="http://schemas.microsoft.com/office/drawing/2014/main" id="{D336B5D6-4FCC-4D14-A16D-C98C2563D06A}"/>
                </a:ext>
              </a:extLst>
            </p:cNvPr>
            <p:cNvSpPr txBox="1"/>
            <p:nvPr/>
          </p:nvSpPr>
          <p:spPr>
            <a:xfrm>
              <a:off x="1475657" y="1868392"/>
              <a:ext cx="1657673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5" name="TextBox 774">
              <a:extLst>
                <a:ext uri="{FF2B5EF4-FFF2-40B4-BE49-F238E27FC236}">
                  <a16:creationId xmlns:a16="http://schemas.microsoft.com/office/drawing/2014/main" id="{5B2228E5-EC3A-4093-9D5E-D18970B4C0E8}"/>
                </a:ext>
              </a:extLst>
            </p:cNvPr>
            <p:cNvSpPr txBox="1"/>
            <p:nvPr/>
          </p:nvSpPr>
          <p:spPr>
            <a:xfrm>
              <a:off x="1475656" y="2133459"/>
              <a:ext cx="1657673" cy="64633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</a:t>
              </a:r>
            </a:p>
          </p:txBody>
        </p:sp>
      </p:grpSp>
      <p:sp>
        <p:nvSpPr>
          <p:cNvPr id="776" name="Rectangle 16">
            <a:extLst>
              <a:ext uri="{FF2B5EF4-FFF2-40B4-BE49-F238E27FC236}">
                <a16:creationId xmlns:a16="http://schemas.microsoft.com/office/drawing/2014/main" id="{84C0C1DE-CBFF-4A7B-B208-D2815561C473}"/>
              </a:ext>
            </a:extLst>
          </p:cNvPr>
          <p:cNvSpPr/>
          <p:nvPr/>
        </p:nvSpPr>
        <p:spPr>
          <a:xfrm rot="2700000">
            <a:off x="2645422" y="2981278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7" name="Rectangle 9">
            <a:extLst>
              <a:ext uri="{FF2B5EF4-FFF2-40B4-BE49-F238E27FC236}">
                <a16:creationId xmlns:a16="http://schemas.microsoft.com/office/drawing/2014/main" id="{0CFA2EF6-1721-49D9-B200-22D9FAFC2BEC}"/>
              </a:ext>
            </a:extLst>
          </p:cNvPr>
          <p:cNvSpPr/>
          <p:nvPr/>
        </p:nvSpPr>
        <p:spPr>
          <a:xfrm>
            <a:off x="1480979" y="3067862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8" name="Rounded Rectangle 5">
            <a:extLst>
              <a:ext uri="{FF2B5EF4-FFF2-40B4-BE49-F238E27FC236}">
                <a16:creationId xmlns:a16="http://schemas.microsoft.com/office/drawing/2014/main" id="{62700A7F-6028-4610-A23A-C56EB49A6092}"/>
              </a:ext>
            </a:extLst>
          </p:cNvPr>
          <p:cNvSpPr/>
          <p:nvPr/>
        </p:nvSpPr>
        <p:spPr>
          <a:xfrm flipH="1">
            <a:off x="3807098" y="4384913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9" name="Round Same Side Corner Rectangle 11">
            <a:extLst>
              <a:ext uri="{FF2B5EF4-FFF2-40B4-BE49-F238E27FC236}">
                <a16:creationId xmlns:a16="http://schemas.microsoft.com/office/drawing/2014/main" id="{EE1AE5D6-9D09-45E5-A83D-18D3725395B5}"/>
              </a:ext>
            </a:extLst>
          </p:cNvPr>
          <p:cNvSpPr>
            <a:spLocks noChangeAspect="1"/>
          </p:cNvSpPr>
          <p:nvPr/>
        </p:nvSpPr>
        <p:spPr>
          <a:xfrm rot="9900000">
            <a:off x="2014565" y="3751782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80" name="Group 17">
            <a:extLst>
              <a:ext uri="{FF2B5EF4-FFF2-40B4-BE49-F238E27FC236}">
                <a16:creationId xmlns:a16="http://schemas.microsoft.com/office/drawing/2014/main" id="{F53E89C3-A91D-497C-80CE-346AC7AD018E}"/>
              </a:ext>
            </a:extLst>
          </p:cNvPr>
          <p:cNvGrpSpPr/>
          <p:nvPr/>
        </p:nvGrpSpPr>
        <p:grpSpPr>
          <a:xfrm>
            <a:off x="6505572" y="1964755"/>
            <a:ext cx="2099213" cy="1661995"/>
            <a:chOff x="6210998" y="1433695"/>
            <a:chExt cx="2229890" cy="1182381"/>
          </a:xfrm>
          <a:noFill/>
        </p:grpSpPr>
        <p:sp>
          <p:nvSpPr>
            <p:cNvPr id="781" name="TextBox 780">
              <a:extLst>
                <a:ext uri="{FF2B5EF4-FFF2-40B4-BE49-F238E27FC236}">
                  <a16:creationId xmlns:a16="http://schemas.microsoft.com/office/drawing/2014/main" id="{1FB42526-B7A1-4E68-B040-D796E7F8FFFB}"/>
                </a:ext>
              </a:extLst>
            </p:cNvPr>
            <p:cNvSpPr txBox="1"/>
            <p:nvPr/>
          </p:nvSpPr>
          <p:spPr>
            <a:xfrm>
              <a:off x="6210999" y="1433695"/>
              <a:ext cx="2229889" cy="2189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2" name="TextBox 781">
              <a:extLst>
                <a:ext uri="{FF2B5EF4-FFF2-40B4-BE49-F238E27FC236}">
                  <a16:creationId xmlns:a16="http://schemas.microsoft.com/office/drawing/2014/main" id="{7FDC2FE6-47BE-45BE-B7C5-89E9FC0B041F}"/>
                </a:ext>
              </a:extLst>
            </p:cNvPr>
            <p:cNvSpPr txBox="1"/>
            <p:nvPr/>
          </p:nvSpPr>
          <p:spPr>
            <a:xfrm>
              <a:off x="6210998" y="1630759"/>
              <a:ext cx="2229889" cy="98531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3" name="Group 20">
            <a:extLst>
              <a:ext uri="{FF2B5EF4-FFF2-40B4-BE49-F238E27FC236}">
                <a16:creationId xmlns:a16="http://schemas.microsoft.com/office/drawing/2014/main" id="{9F73C36C-ADB5-4511-BF07-A07C9EDE6BC0}"/>
              </a:ext>
            </a:extLst>
          </p:cNvPr>
          <p:cNvGrpSpPr/>
          <p:nvPr/>
        </p:nvGrpSpPr>
        <p:grpSpPr>
          <a:xfrm>
            <a:off x="9590592" y="1964755"/>
            <a:ext cx="2099213" cy="1661995"/>
            <a:chOff x="6210998" y="1433695"/>
            <a:chExt cx="2229890" cy="1182381"/>
          </a:xfrm>
          <a:noFill/>
        </p:grpSpPr>
        <p:sp>
          <p:nvSpPr>
            <p:cNvPr id="784" name="TextBox 783">
              <a:extLst>
                <a:ext uri="{FF2B5EF4-FFF2-40B4-BE49-F238E27FC236}">
                  <a16:creationId xmlns:a16="http://schemas.microsoft.com/office/drawing/2014/main" id="{E06809C7-DA00-4016-8D22-300A288704AB}"/>
                </a:ext>
              </a:extLst>
            </p:cNvPr>
            <p:cNvSpPr txBox="1"/>
            <p:nvPr/>
          </p:nvSpPr>
          <p:spPr>
            <a:xfrm>
              <a:off x="6210999" y="1433695"/>
              <a:ext cx="2229889" cy="2189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5" name="TextBox 784">
              <a:extLst>
                <a:ext uri="{FF2B5EF4-FFF2-40B4-BE49-F238E27FC236}">
                  <a16:creationId xmlns:a16="http://schemas.microsoft.com/office/drawing/2014/main" id="{83C62B9D-F7F8-43C1-9488-3554FABA6FCB}"/>
                </a:ext>
              </a:extLst>
            </p:cNvPr>
            <p:cNvSpPr txBox="1"/>
            <p:nvPr/>
          </p:nvSpPr>
          <p:spPr>
            <a:xfrm>
              <a:off x="6210998" y="1630759"/>
              <a:ext cx="2229889" cy="98531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6" name="Group 23">
            <a:extLst>
              <a:ext uri="{FF2B5EF4-FFF2-40B4-BE49-F238E27FC236}">
                <a16:creationId xmlns:a16="http://schemas.microsoft.com/office/drawing/2014/main" id="{F15FEC0E-83B0-42C3-8A7E-65E352490785}"/>
              </a:ext>
            </a:extLst>
          </p:cNvPr>
          <p:cNvGrpSpPr/>
          <p:nvPr/>
        </p:nvGrpSpPr>
        <p:grpSpPr>
          <a:xfrm>
            <a:off x="6505574" y="4534719"/>
            <a:ext cx="2099213" cy="1661995"/>
            <a:chOff x="6210998" y="1433695"/>
            <a:chExt cx="2229890" cy="1182381"/>
          </a:xfrm>
          <a:noFill/>
        </p:grpSpPr>
        <p:sp>
          <p:nvSpPr>
            <p:cNvPr id="787" name="TextBox 786">
              <a:extLst>
                <a:ext uri="{FF2B5EF4-FFF2-40B4-BE49-F238E27FC236}">
                  <a16:creationId xmlns:a16="http://schemas.microsoft.com/office/drawing/2014/main" id="{779D5345-7652-40B6-B1B7-EC331488B387}"/>
                </a:ext>
              </a:extLst>
            </p:cNvPr>
            <p:cNvSpPr txBox="1"/>
            <p:nvPr/>
          </p:nvSpPr>
          <p:spPr>
            <a:xfrm>
              <a:off x="6210999" y="1433695"/>
              <a:ext cx="2229889" cy="2189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8" name="TextBox 787">
              <a:extLst>
                <a:ext uri="{FF2B5EF4-FFF2-40B4-BE49-F238E27FC236}">
                  <a16:creationId xmlns:a16="http://schemas.microsoft.com/office/drawing/2014/main" id="{C86C6F1B-A76C-4682-AB77-BC1E6861A62E}"/>
                </a:ext>
              </a:extLst>
            </p:cNvPr>
            <p:cNvSpPr txBox="1"/>
            <p:nvPr/>
          </p:nvSpPr>
          <p:spPr>
            <a:xfrm>
              <a:off x="6210998" y="1630759"/>
              <a:ext cx="2229889" cy="98531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9" name="Group 26">
            <a:extLst>
              <a:ext uri="{FF2B5EF4-FFF2-40B4-BE49-F238E27FC236}">
                <a16:creationId xmlns:a16="http://schemas.microsoft.com/office/drawing/2014/main" id="{C34FC445-AC17-4443-A669-4DC2212924A6}"/>
              </a:ext>
            </a:extLst>
          </p:cNvPr>
          <p:cNvGrpSpPr/>
          <p:nvPr/>
        </p:nvGrpSpPr>
        <p:grpSpPr>
          <a:xfrm>
            <a:off x="9590594" y="4534719"/>
            <a:ext cx="2099213" cy="1661995"/>
            <a:chOff x="6210998" y="1433695"/>
            <a:chExt cx="2229890" cy="1182381"/>
          </a:xfrm>
          <a:noFill/>
        </p:grpSpPr>
        <p:sp>
          <p:nvSpPr>
            <p:cNvPr id="790" name="TextBox 789">
              <a:extLst>
                <a:ext uri="{FF2B5EF4-FFF2-40B4-BE49-F238E27FC236}">
                  <a16:creationId xmlns:a16="http://schemas.microsoft.com/office/drawing/2014/main" id="{1806C651-2113-40C3-AE20-16F508918F0B}"/>
                </a:ext>
              </a:extLst>
            </p:cNvPr>
            <p:cNvSpPr txBox="1"/>
            <p:nvPr/>
          </p:nvSpPr>
          <p:spPr>
            <a:xfrm>
              <a:off x="6210999" y="1433695"/>
              <a:ext cx="2229889" cy="2189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1" name="TextBox 790">
              <a:extLst>
                <a:ext uri="{FF2B5EF4-FFF2-40B4-BE49-F238E27FC236}">
                  <a16:creationId xmlns:a16="http://schemas.microsoft.com/office/drawing/2014/main" id="{4C3CF980-3F24-4E3D-8FE9-FC4F888AA4D2}"/>
                </a:ext>
              </a:extLst>
            </p:cNvPr>
            <p:cNvSpPr txBox="1"/>
            <p:nvPr/>
          </p:nvSpPr>
          <p:spPr>
            <a:xfrm>
              <a:off x="6210998" y="1630759"/>
              <a:ext cx="2229889" cy="98531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92" name="Rectangle 9">
            <a:extLst>
              <a:ext uri="{FF2B5EF4-FFF2-40B4-BE49-F238E27FC236}">
                <a16:creationId xmlns:a16="http://schemas.microsoft.com/office/drawing/2014/main" id="{D3D6F34B-BE90-47E5-8B75-78B9F4A77A6A}"/>
              </a:ext>
            </a:extLst>
          </p:cNvPr>
          <p:cNvSpPr/>
          <p:nvPr/>
        </p:nvSpPr>
        <p:spPr>
          <a:xfrm>
            <a:off x="5710874" y="2666806"/>
            <a:ext cx="334299" cy="31293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93" name="Rounded Rectangle 5">
            <a:extLst>
              <a:ext uri="{FF2B5EF4-FFF2-40B4-BE49-F238E27FC236}">
                <a16:creationId xmlns:a16="http://schemas.microsoft.com/office/drawing/2014/main" id="{460ECC9C-3B63-4182-9496-8DD6FCF6B500}"/>
              </a:ext>
            </a:extLst>
          </p:cNvPr>
          <p:cNvSpPr/>
          <p:nvPr/>
        </p:nvSpPr>
        <p:spPr>
          <a:xfrm flipH="1">
            <a:off x="9047752" y="5172460"/>
            <a:ext cx="397430" cy="32785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94" name="Round Same Side Corner Rectangle 11">
            <a:extLst>
              <a:ext uri="{FF2B5EF4-FFF2-40B4-BE49-F238E27FC236}">
                <a16:creationId xmlns:a16="http://schemas.microsoft.com/office/drawing/2014/main" id="{63EEACF4-E4CD-431E-97F5-0189F87FBFDE}"/>
              </a:ext>
            </a:extLst>
          </p:cNvPr>
          <p:cNvSpPr>
            <a:spLocks noChangeAspect="1"/>
          </p:cNvSpPr>
          <p:nvPr/>
        </p:nvSpPr>
        <p:spPr>
          <a:xfrm rot="9900000">
            <a:off x="5811588" y="5233485"/>
            <a:ext cx="367969" cy="312519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188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29</cp:revision>
  <dcterms:created xsi:type="dcterms:W3CDTF">2018-02-18T19:39:47Z</dcterms:created>
  <dcterms:modified xsi:type="dcterms:W3CDTF">2022-10-28T05:21:26Z</dcterms:modified>
</cp:coreProperties>
</file>